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60" r:id="rId4"/>
  </p:sldMasterIdLst>
  <p:notesMasterIdLst>
    <p:notesMasterId r:id="rId56"/>
  </p:notesMasterIdLst>
  <p:sldIdLst>
    <p:sldId id="270" r:id="rId5"/>
    <p:sldId id="308" r:id="rId6"/>
    <p:sldId id="310" r:id="rId7"/>
    <p:sldId id="256" r:id="rId8"/>
    <p:sldId id="271" r:id="rId9"/>
    <p:sldId id="273" r:id="rId10"/>
    <p:sldId id="329" r:id="rId11"/>
    <p:sldId id="272" r:id="rId12"/>
    <p:sldId id="274" r:id="rId13"/>
    <p:sldId id="275" r:id="rId14"/>
    <p:sldId id="311" r:id="rId15"/>
    <p:sldId id="280" r:id="rId16"/>
    <p:sldId id="281" r:id="rId17"/>
    <p:sldId id="282" r:id="rId18"/>
    <p:sldId id="283" r:id="rId19"/>
    <p:sldId id="284" r:id="rId20"/>
    <p:sldId id="286" r:id="rId21"/>
    <p:sldId id="323" r:id="rId22"/>
    <p:sldId id="324" r:id="rId23"/>
    <p:sldId id="325" r:id="rId24"/>
    <p:sldId id="326" r:id="rId25"/>
    <p:sldId id="327" r:id="rId26"/>
    <p:sldId id="277" r:id="rId27"/>
    <p:sldId id="278" r:id="rId28"/>
    <p:sldId id="279" r:id="rId29"/>
    <p:sldId id="285" r:id="rId30"/>
    <p:sldId id="287" r:id="rId31"/>
    <p:sldId id="296" r:id="rId32"/>
    <p:sldId id="297" r:id="rId33"/>
    <p:sldId id="298" r:id="rId34"/>
    <p:sldId id="312" r:id="rId35"/>
    <p:sldId id="299" r:id="rId36"/>
    <p:sldId id="300" r:id="rId37"/>
    <p:sldId id="315" r:id="rId38"/>
    <p:sldId id="314" r:id="rId39"/>
    <p:sldId id="318" r:id="rId40"/>
    <p:sldId id="320" r:id="rId41"/>
    <p:sldId id="319" r:id="rId42"/>
    <p:sldId id="328" r:id="rId43"/>
    <p:sldId id="321" r:id="rId44"/>
    <p:sldId id="322" r:id="rId45"/>
    <p:sldId id="305" r:id="rId46"/>
    <p:sldId id="304" r:id="rId47"/>
    <p:sldId id="306" r:id="rId48"/>
    <p:sldId id="332" r:id="rId49"/>
    <p:sldId id="316" r:id="rId50"/>
    <p:sldId id="333" r:id="rId51"/>
    <p:sldId id="289" r:id="rId52"/>
    <p:sldId id="295" r:id="rId53"/>
    <p:sldId id="330" r:id="rId54"/>
    <p:sldId id="331" r:id="rId55"/>
  </p:sldIdLst>
  <p:sldSz cx="9144000" cy="6858000" type="screen4x3"/>
  <p:notesSz cx="6858000" cy="9144000"/>
  <p:embeddedFontLst>
    <p:embeddedFont>
      <p:font typeface="Bahnschrift Condensed" panose="020B0502040204020203" pitchFamily="34" charset="0"/>
      <p:regular r:id="rId57"/>
      <p:bold r:id="rId58"/>
    </p:embeddedFont>
    <p:embeddedFont>
      <p:font typeface="Century Gothic" panose="020B0502020202020204" pitchFamily="34" charset="0"/>
      <p:regular r:id="rId59"/>
      <p:bold r:id="rId60"/>
      <p:italic r:id="rId61"/>
      <p:boldItalic r:id="rId62"/>
    </p:embeddedFont>
    <p:embeddedFont>
      <p:font typeface="HGP創英角ｺﾞｼｯｸUB" panose="020B0900000000000000" pitchFamily="50" charset="-128"/>
      <p:regular r:id="rId63"/>
    </p:embeddedFont>
    <p:embeddedFont>
      <p:font typeface="メイリオ" panose="020B0604030504040204" pitchFamily="50" charset="-128"/>
      <p:regular r:id="rId64"/>
      <p:bold r:id="rId65"/>
      <p:italic r:id="rId66"/>
      <p:boldItalic r:id="rId67"/>
    </p:embeddedFont>
    <p:embeddedFont>
      <p:font typeface="游ゴシック" panose="020B0400000000000000" pitchFamily="50" charset="-128"/>
      <p:regular r:id="rId68"/>
      <p:bold r:id="rId69"/>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雄斗 増本" initials="雄斗" lastIdx="1" clrIdx="0">
    <p:extLst>
      <p:ext uri="{19B8F6BF-5375-455C-9EA6-DF929625EA0E}">
        <p15:presenceInfo xmlns:p15="http://schemas.microsoft.com/office/powerpoint/2012/main" userId="雄斗 増本"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965B5"/>
    <a:srgbClr val="2F5597"/>
    <a:srgbClr val="B4C7E7"/>
    <a:srgbClr val="4472C4"/>
    <a:srgbClr val="E9EBF5"/>
    <a:srgbClr val="CFD5EA"/>
    <a:srgbClr val="CC99FF"/>
    <a:srgbClr val="FF7C80"/>
    <a:srgbClr val="FFFF99"/>
    <a:srgbClr val="FF99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0C7E933-70E0-E882-B1A1-6FDA53E21977}" v="92" dt="2020-01-23T12:13:55.566"/>
    <p1510:client id="{943EB77A-62D7-8AE8-1AE9-448C2D574D29}" v="24" dt="2020-01-22T14:10:37.952"/>
    <p1510:client id="{BFA5E0B5-9BC2-BD30-1B09-D09F7CC09FAB}" v="217" dt="2020-01-23T08:57:31.830"/>
    <p1510:client id="{EE9B2E8F-BB2E-447E-8CE5-49AD846F0CD0}" v="3998" dt="2020-01-23T12:31:07.654"/>
  </p1510:revLst>
</p1510:revInfo>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8" d="100"/>
          <a:sy n="108" d="100"/>
        </p:scale>
        <p:origin x="1704"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font" Target="fonts/font7.fntdata"/><Relationship Id="rId68" Type="http://schemas.openxmlformats.org/officeDocument/2006/relationships/font" Target="fonts/font12.fntdata"/><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font" Target="fonts/font2.fntdata"/><Relationship Id="rId66" Type="http://schemas.openxmlformats.org/officeDocument/2006/relationships/font" Target="fonts/font10.fntdata"/><Relationship Id="rId74" Type="http://schemas.openxmlformats.org/officeDocument/2006/relationships/tableStyles" Target="tableStyles.xml"/><Relationship Id="rId5" Type="http://schemas.openxmlformats.org/officeDocument/2006/relationships/slide" Target="slides/slide1.xml"/><Relationship Id="rId61" Type="http://schemas.openxmlformats.org/officeDocument/2006/relationships/font" Target="fonts/font5.fntdata"/><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notesMaster" Target="notesMasters/notesMaster1.xml"/><Relationship Id="rId64" Type="http://schemas.openxmlformats.org/officeDocument/2006/relationships/font" Target="fonts/font8.fntdata"/><Relationship Id="rId69" Type="http://schemas.openxmlformats.org/officeDocument/2006/relationships/font" Target="fonts/font13.fntdata"/><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font" Target="fonts/font3.fntdata"/><Relationship Id="rId67" Type="http://schemas.openxmlformats.org/officeDocument/2006/relationships/font" Target="fonts/font11.fntdata"/><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font" Target="fonts/font6.fntdata"/><Relationship Id="rId70" Type="http://schemas.openxmlformats.org/officeDocument/2006/relationships/commentAuthors" Target="commentAuthors.xml"/><Relationship Id="rId75"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font" Target="fonts/font1.fntdata"/><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font" Target="fonts/font4.fntdata"/><Relationship Id="rId65" Type="http://schemas.openxmlformats.org/officeDocument/2006/relationships/font" Target="fonts/font9.fntdata"/><Relationship Id="rId73"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 Type="http://schemas.openxmlformats.org/officeDocument/2006/relationships/slide" Target="slides/slide3.xml"/><Relationship Id="rId7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E072246-DBFD-4EF9-A53E-3603791B3A16}" type="datetimeFigureOut">
              <a:rPr kumimoji="1" lang="ja-JP" altLang="en-US" smtClean="0"/>
              <a:t>2020/2/13</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D233A8A-C14E-4B21-B228-4D1831F8ED91}" type="slidenum">
              <a:rPr kumimoji="1" lang="ja-JP" altLang="en-US" smtClean="0"/>
              <a:t>‹#›</a:t>
            </a:fld>
            <a:endParaRPr kumimoji="1" lang="ja-JP" altLang="en-US"/>
          </a:p>
        </p:txBody>
      </p:sp>
    </p:spTree>
    <p:extLst>
      <p:ext uri="{BB962C8B-B14F-4D97-AF65-F5344CB8AC3E}">
        <p14:creationId xmlns:p14="http://schemas.microsoft.com/office/powerpoint/2010/main" val="709733032"/>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1D233A8A-C14E-4B21-B228-4D1831F8ED91}" type="slidenum">
              <a:rPr kumimoji="1" lang="ja-JP" altLang="en-US" smtClean="0"/>
              <a:t>31</a:t>
            </a:fld>
            <a:endParaRPr kumimoji="1" lang="ja-JP" altLang="en-US"/>
          </a:p>
        </p:txBody>
      </p:sp>
    </p:spTree>
    <p:extLst>
      <p:ext uri="{BB962C8B-B14F-4D97-AF65-F5344CB8AC3E}">
        <p14:creationId xmlns:p14="http://schemas.microsoft.com/office/powerpoint/2010/main" val="303857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1D233A8A-C14E-4B21-B228-4D1831F8ED91}" type="slidenum">
              <a:rPr kumimoji="1" lang="ja-JP" altLang="en-US" smtClean="0"/>
              <a:t>36</a:t>
            </a:fld>
            <a:endParaRPr kumimoji="1" lang="ja-JP" altLang="en-US"/>
          </a:p>
        </p:txBody>
      </p:sp>
    </p:spTree>
    <p:extLst>
      <p:ext uri="{BB962C8B-B14F-4D97-AF65-F5344CB8AC3E}">
        <p14:creationId xmlns:p14="http://schemas.microsoft.com/office/powerpoint/2010/main" val="661582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1D233A8A-C14E-4B21-B228-4D1831F8ED91}" type="slidenum">
              <a:rPr kumimoji="1" lang="ja-JP" altLang="en-US" smtClean="0"/>
              <a:t>44</a:t>
            </a:fld>
            <a:endParaRPr kumimoji="1" lang="ja-JP" altLang="en-US"/>
          </a:p>
        </p:txBody>
      </p:sp>
    </p:spTree>
    <p:extLst>
      <p:ext uri="{BB962C8B-B14F-4D97-AF65-F5344CB8AC3E}">
        <p14:creationId xmlns:p14="http://schemas.microsoft.com/office/powerpoint/2010/main" val="30035726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ja-JP" altLang="en-US"/>
              <a:t>マスター タイトルの書式設定</a:t>
            </a:r>
            <a:endParaRPr lang="en-US"/>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a:p>
        </p:txBody>
      </p:sp>
      <p:sp>
        <p:nvSpPr>
          <p:cNvPr id="4" name="Date Placeholder 3"/>
          <p:cNvSpPr>
            <a:spLocks noGrp="1"/>
          </p:cNvSpPr>
          <p:nvPr>
            <p:ph type="dt" sz="half" idx="10"/>
          </p:nvPr>
        </p:nvSpPr>
        <p:spPr/>
        <p:txBody>
          <a:bodyPr/>
          <a:lstStyle/>
          <a:p>
            <a:fld id="{8B1A4AD6-C6A9-4C5E-9788-5C2956ACA0A8}" type="datetime1">
              <a:rPr kumimoji="1" lang="ja-JP" altLang="en-US" smtClean="0"/>
              <a:t>2020/2/13</a:t>
            </a:fld>
            <a:endParaRPr kumimoji="1" lang="ja-JP" altLang="en-US"/>
          </a:p>
        </p:txBody>
      </p:sp>
      <p:sp>
        <p:nvSpPr>
          <p:cNvPr id="5" name="Footer Placeholder 4"/>
          <p:cNvSpPr>
            <a:spLocks noGrp="1"/>
          </p:cNvSpPr>
          <p:nvPr>
            <p:ph type="ftr" sz="quarter" idx="11"/>
          </p:nvPr>
        </p:nvSpPr>
        <p:spPr/>
        <p:txBody>
          <a:bodyPr/>
          <a:lstStyle/>
          <a:p>
            <a:r>
              <a:rPr kumimoji="1" lang="en-US" altLang="ja-JP"/>
              <a:t>CONFIDENTIAL</a:t>
            </a:r>
            <a:endParaRPr kumimoji="1" lang="ja-JP" altLang="en-US"/>
          </a:p>
        </p:txBody>
      </p:sp>
      <p:sp>
        <p:nvSpPr>
          <p:cNvPr id="6" name="Slide Number Placeholder 5"/>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25500032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10"/>
          </p:nvPr>
        </p:nvSpPr>
        <p:spPr/>
        <p:txBody>
          <a:bodyPr/>
          <a:lstStyle/>
          <a:p>
            <a:fld id="{0BE96CDE-FCEC-4058-B41A-998C8FCC4EBB}" type="datetime1">
              <a:rPr kumimoji="1" lang="ja-JP" altLang="en-US" smtClean="0"/>
              <a:t>2020/2/13</a:t>
            </a:fld>
            <a:endParaRPr kumimoji="1" lang="ja-JP" altLang="en-US"/>
          </a:p>
        </p:txBody>
      </p:sp>
      <p:sp>
        <p:nvSpPr>
          <p:cNvPr id="5" name="Footer Placeholder 4"/>
          <p:cNvSpPr>
            <a:spLocks noGrp="1"/>
          </p:cNvSpPr>
          <p:nvPr>
            <p:ph type="ftr" sz="quarter" idx="11"/>
          </p:nvPr>
        </p:nvSpPr>
        <p:spPr/>
        <p:txBody>
          <a:bodyPr/>
          <a:lstStyle/>
          <a:p>
            <a:r>
              <a:rPr kumimoji="1" lang="en-US" altLang="ja-JP"/>
              <a:t>CONFIDENTIAL</a:t>
            </a:r>
            <a:endParaRPr kumimoji="1" lang="ja-JP" altLang="en-US"/>
          </a:p>
        </p:txBody>
      </p:sp>
      <p:sp>
        <p:nvSpPr>
          <p:cNvPr id="6" name="Slide Number Placeholder 5"/>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1099388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ja-JP" altLang="en-US"/>
              <a:t>マスター タイトルの書式設定</a:t>
            </a:r>
            <a:endParaRPr lang="en-US"/>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10"/>
          </p:nvPr>
        </p:nvSpPr>
        <p:spPr/>
        <p:txBody>
          <a:bodyPr/>
          <a:lstStyle/>
          <a:p>
            <a:fld id="{656B13BB-D60E-4F0F-97CD-09689C5E4BBA}" type="datetime1">
              <a:rPr kumimoji="1" lang="ja-JP" altLang="en-US" smtClean="0"/>
              <a:t>2020/2/13</a:t>
            </a:fld>
            <a:endParaRPr kumimoji="1" lang="ja-JP" altLang="en-US"/>
          </a:p>
        </p:txBody>
      </p:sp>
      <p:sp>
        <p:nvSpPr>
          <p:cNvPr id="5" name="Footer Placeholder 4"/>
          <p:cNvSpPr>
            <a:spLocks noGrp="1"/>
          </p:cNvSpPr>
          <p:nvPr>
            <p:ph type="ftr" sz="quarter" idx="11"/>
          </p:nvPr>
        </p:nvSpPr>
        <p:spPr/>
        <p:txBody>
          <a:bodyPr/>
          <a:lstStyle/>
          <a:p>
            <a:r>
              <a:rPr kumimoji="1" lang="en-US" altLang="ja-JP"/>
              <a:t>CONFIDENTIAL</a:t>
            </a:r>
            <a:endParaRPr kumimoji="1" lang="ja-JP" altLang="en-US"/>
          </a:p>
        </p:txBody>
      </p:sp>
      <p:sp>
        <p:nvSpPr>
          <p:cNvPr id="6" name="Slide Number Placeholder 5"/>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10018729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10"/>
          </p:nvPr>
        </p:nvSpPr>
        <p:spPr/>
        <p:txBody>
          <a:bodyPr/>
          <a:lstStyle/>
          <a:p>
            <a:fld id="{1460AB36-C508-40AE-B247-FC9A50C8DBAB}" type="datetime1">
              <a:rPr kumimoji="1" lang="ja-JP" altLang="en-US" smtClean="0"/>
              <a:t>2020/2/13</a:t>
            </a:fld>
            <a:endParaRPr kumimoji="1" lang="ja-JP" altLang="en-US"/>
          </a:p>
        </p:txBody>
      </p:sp>
      <p:sp>
        <p:nvSpPr>
          <p:cNvPr id="5" name="Footer Placeholder 4"/>
          <p:cNvSpPr>
            <a:spLocks noGrp="1"/>
          </p:cNvSpPr>
          <p:nvPr>
            <p:ph type="ftr" sz="quarter" idx="11"/>
          </p:nvPr>
        </p:nvSpPr>
        <p:spPr/>
        <p:txBody>
          <a:bodyPr/>
          <a:lstStyle/>
          <a:p>
            <a:r>
              <a:rPr kumimoji="1" lang="en-US" altLang="ja-JP"/>
              <a:t>CONFIDENTIAL</a:t>
            </a:r>
            <a:endParaRPr kumimoji="1" lang="ja-JP" altLang="en-US"/>
          </a:p>
        </p:txBody>
      </p:sp>
      <p:sp>
        <p:nvSpPr>
          <p:cNvPr id="6" name="Slide Number Placeholder 5"/>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10375960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ja-JP" altLang="en-US"/>
              <a:t>マスター タイトルの書式設定</a:t>
            </a:r>
            <a:endParaRPr lang="en-US"/>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2FBDB782-27F3-4FB3-ACB7-CDC9C0AFB335}" type="datetime1">
              <a:rPr kumimoji="1" lang="ja-JP" altLang="en-US" smtClean="0"/>
              <a:t>2020/2/13</a:t>
            </a:fld>
            <a:endParaRPr kumimoji="1" lang="ja-JP" altLang="en-US"/>
          </a:p>
        </p:txBody>
      </p:sp>
      <p:sp>
        <p:nvSpPr>
          <p:cNvPr id="5" name="Footer Placeholder 4"/>
          <p:cNvSpPr>
            <a:spLocks noGrp="1"/>
          </p:cNvSpPr>
          <p:nvPr>
            <p:ph type="ftr" sz="quarter" idx="11"/>
          </p:nvPr>
        </p:nvSpPr>
        <p:spPr/>
        <p:txBody>
          <a:bodyPr/>
          <a:lstStyle/>
          <a:p>
            <a:r>
              <a:rPr kumimoji="1" lang="en-US" altLang="ja-JP"/>
              <a:t>CONFIDENTIAL</a:t>
            </a:r>
            <a:endParaRPr kumimoji="1" lang="ja-JP" altLang="en-US"/>
          </a:p>
        </p:txBody>
      </p:sp>
      <p:sp>
        <p:nvSpPr>
          <p:cNvPr id="6" name="Slide Number Placeholder 5"/>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10389078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3" name="Content Placeholder 2"/>
          <p:cNvSpPr>
            <a:spLocks noGrp="1"/>
          </p:cNvSpPr>
          <p:nvPr>
            <p:ph sz="half" idx="1"/>
          </p:nvPr>
        </p:nvSpPr>
        <p:spPr>
          <a:xfrm>
            <a:off x="6286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Content Placeholder 3"/>
          <p:cNvSpPr>
            <a:spLocks noGrp="1"/>
          </p:cNvSpPr>
          <p:nvPr>
            <p:ph sz="half" idx="2"/>
          </p:nvPr>
        </p:nvSpPr>
        <p:spPr>
          <a:xfrm>
            <a:off x="46291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5" name="Date Placeholder 4"/>
          <p:cNvSpPr>
            <a:spLocks noGrp="1"/>
          </p:cNvSpPr>
          <p:nvPr>
            <p:ph type="dt" sz="half" idx="10"/>
          </p:nvPr>
        </p:nvSpPr>
        <p:spPr/>
        <p:txBody>
          <a:bodyPr/>
          <a:lstStyle/>
          <a:p>
            <a:fld id="{794118D1-0398-4067-9E1C-38DF593B8084}" type="datetime1">
              <a:rPr kumimoji="1" lang="ja-JP" altLang="en-US" smtClean="0"/>
              <a:t>2020/2/13</a:t>
            </a:fld>
            <a:endParaRPr kumimoji="1" lang="ja-JP" altLang="en-US"/>
          </a:p>
        </p:txBody>
      </p:sp>
      <p:sp>
        <p:nvSpPr>
          <p:cNvPr id="6" name="Footer Placeholder 5"/>
          <p:cNvSpPr>
            <a:spLocks noGrp="1"/>
          </p:cNvSpPr>
          <p:nvPr>
            <p:ph type="ftr" sz="quarter" idx="11"/>
          </p:nvPr>
        </p:nvSpPr>
        <p:spPr/>
        <p:txBody>
          <a:bodyPr/>
          <a:lstStyle/>
          <a:p>
            <a:r>
              <a:rPr kumimoji="1" lang="en-US" altLang="ja-JP"/>
              <a:t>CONFIDENTIAL</a:t>
            </a:r>
            <a:endParaRPr kumimoji="1" lang="ja-JP" altLang="en-US"/>
          </a:p>
        </p:txBody>
      </p:sp>
      <p:sp>
        <p:nvSpPr>
          <p:cNvPr id="7" name="Slide Number Placeholder 6"/>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5304146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ja-JP" altLang="en-US"/>
              <a:t>マスター タイトルの書式設定</a:t>
            </a:r>
            <a:endParaRPr lang="en-US"/>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629842" y="2505075"/>
            <a:ext cx="3868340"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4629150" y="2505075"/>
            <a:ext cx="3887391"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7" name="Date Placeholder 6"/>
          <p:cNvSpPr>
            <a:spLocks noGrp="1"/>
          </p:cNvSpPr>
          <p:nvPr>
            <p:ph type="dt" sz="half" idx="10"/>
          </p:nvPr>
        </p:nvSpPr>
        <p:spPr/>
        <p:txBody>
          <a:bodyPr/>
          <a:lstStyle/>
          <a:p>
            <a:fld id="{BBFCC487-9278-492A-9780-752495BDFA7F}" type="datetime1">
              <a:rPr kumimoji="1" lang="ja-JP" altLang="en-US" smtClean="0"/>
              <a:t>2020/2/13</a:t>
            </a:fld>
            <a:endParaRPr kumimoji="1" lang="ja-JP" altLang="en-US"/>
          </a:p>
        </p:txBody>
      </p:sp>
      <p:sp>
        <p:nvSpPr>
          <p:cNvPr id="8" name="Footer Placeholder 7"/>
          <p:cNvSpPr>
            <a:spLocks noGrp="1"/>
          </p:cNvSpPr>
          <p:nvPr>
            <p:ph type="ftr" sz="quarter" idx="11"/>
          </p:nvPr>
        </p:nvSpPr>
        <p:spPr/>
        <p:txBody>
          <a:bodyPr/>
          <a:lstStyle/>
          <a:p>
            <a:r>
              <a:rPr kumimoji="1" lang="en-US" altLang="ja-JP"/>
              <a:t>CONFIDENTIAL</a:t>
            </a:r>
            <a:endParaRPr kumimoji="1" lang="ja-JP" altLang="en-US"/>
          </a:p>
        </p:txBody>
      </p:sp>
      <p:sp>
        <p:nvSpPr>
          <p:cNvPr id="9" name="Slide Number Placeholder 8"/>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42572838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3" name="Date Placeholder 2"/>
          <p:cNvSpPr>
            <a:spLocks noGrp="1"/>
          </p:cNvSpPr>
          <p:nvPr>
            <p:ph type="dt" sz="half" idx="10"/>
          </p:nvPr>
        </p:nvSpPr>
        <p:spPr/>
        <p:txBody>
          <a:bodyPr/>
          <a:lstStyle/>
          <a:p>
            <a:fld id="{EF5C08CC-CBF0-4394-86CE-A092A6A51B4B}" type="datetime1">
              <a:rPr kumimoji="1" lang="ja-JP" altLang="en-US" smtClean="0"/>
              <a:t>2020/2/13</a:t>
            </a:fld>
            <a:endParaRPr kumimoji="1" lang="ja-JP" altLang="en-US"/>
          </a:p>
        </p:txBody>
      </p:sp>
      <p:sp>
        <p:nvSpPr>
          <p:cNvPr id="4" name="Footer Placeholder 3"/>
          <p:cNvSpPr>
            <a:spLocks noGrp="1"/>
          </p:cNvSpPr>
          <p:nvPr>
            <p:ph type="ftr" sz="quarter" idx="11"/>
          </p:nvPr>
        </p:nvSpPr>
        <p:spPr/>
        <p:txBody>
          <a:bodyPr/>
          <a:lstStyle/>
          <a:p>
            <a:r>
              <a:rPr kumimoji="1" lang="en-US" altLang="ja-JP"/>
              <a:t>CONFIDENTIAL</a:t>
            </a:r>
            <a:endParaRPr kumimoji="1" lang="ja-JP" altLang="en-US"/>
          </a:p>
        </p:txBody>
      </p:sp>
      <p:sp>
        <p:nvSpPr>
          <p:cNvPr id="5" name="Slide Number Placeholder 4"/>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70950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4E868A3-9745-4A15-BE94-C4602B5C659F}" type="datetime1">
              <a:rPr kumimoji="1" lang="ja-JP" altLang="en-US" smtClean="0"/>
              <a:t>2020/2/13</a:t>
            </a:fld>
            <a:endParaRPr kumimoji="1" lang="ja-JP" altLang="en-US"/>
          </a:p>
        </p:txBody>
      </p:sp>
      <p:sp>
        <p:nvSpPr>
          <p:cNvPr id="3" name="Footer Placeholder 2"/>
          <p:cNvSpPr>
            <a:spLocks noGrp="1"/>
          </p:cNvSpPr>
          <p:nvPr>
            <p:ph type="ftr" sz="quarter" idx="11"/>
          </p:nvPr>
        </p:nvSpPr>
        <p:spPr/>
        <p:txBody>
          <a:bodyPr/>
          <a:lstStyle/>
          <a:p>
            <a:r>
              <a:rPr kumimoji="1" lang="en-US" altLang="ja-JP"/>
              <a:t>CONFIDENTIAL</a:t>
            </a:r>
            <a:endParaRPr kumimoji="1" lang="ja-JP" altLang="en-US"/>
          </a:p>
        </p:txBody>
      </p:sp>
      <p:sp>
        <p:nvSpPr>
          <p:cNvPr id="4" name="Slide Number Placeholder 3"/>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26253799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79A3E00E-426C-48D1-B2CB-F76EB1D20E37}" type="datetime1">
              <a:rPr kumimoji="1" lang="ja-JP" altLang="en-US" smtClean="0"/>
              <a:t>2020/2/13</a:t>
            </a:fld>
            <a:endParaRPr kumimoji="1" lang="ja-JP" altLang="en-US"/>
          </a:p>
        </p:txBody>
      </p:sp>
      <p:sp>
        <p:nvSpPr>
          <p:cNvPr id="6" name="Footer Placeholder 5"/>
          <p:cNvSpPr>
            <a:spLocks noGrp="1"/>
          </p:cNvSpPr>
          <p:nvPr>
            <p:ph type="ftr" sz="quarter" idx="11"/>
          </p:nvPr>
        </p:nvSpPr>
        <p:spPr/>
        <p:txBody>
          <a:bodyPr/>
          <a:lstStyle/>
          <a:p>
            <a:r>
              <a:rPr kumimoji="1" lang="en-US" altLang="ja-JP"/>
              <a:t>CONFIDENTIAL</a:t>
            </a:r>
            <a:endParaRPr kumimoji="1" lang="ja-JP" altLang="en-US"/>
          </a:p>
        </p:txBody>
      </p:sp>
      <p:sp>
        <p:nvSpPr>
          <p:cNvPr id="7" name="Slide Number Placeholder 6"/>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36209588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465A257D-7C86-4F08-99ED-0A1F3A3FAC23}" type="datetime1">
              <a:rPr kumimoji="1" lang="ja-JP" altLang="en-US" smtClean="0"/>
              <a:t>2020/2/13</a:t>
            </a:fld>
            <a:endParaRPr kumimoji="1" lang="ja-JP" altLang="en-US"/>
          </a:p>
        </p:txBody>
      </p:sp>
      <p:sp>
        <p:nvSpPr>
          <p:cNvPr id="6" name="Footer Placeholder 5"/>
          <p:cNvSpPr>
            <a:spLocks noGrp="1"/>
          </p:cNvSpPr>
          <p:nvPr>
            <p:ph type="ftr" sz="quarter" idx="11"/>
          </p:nvPr>
        </p:nvSpPr>
        <p:spPr/>
        <p:txBody>
          <a:bodyPr/>
          <a:lstStyle/>
          <a:p>
            <a:r>
              <a:rPr kumimoji="1" lang="en-US" altLang="ja-JP"/>
              <a:t>CONFIDENTIAL</a:t>
            </a:r>
            <a:endParaRPr kumimoji="1" lang="ja-JP" altLang="en-US"/>
          </a:p>
        </p:txBody>
      </p:sp>
      <p:sp>
        <p:nvSpPr>
          <p:cNvPr id="7" name="Slide Number Placeholder 6"/>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26813069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ja-JP" altLang="en-US"/>
              <a:t>マスター タイトルの書式設定</a:t>
            </a:r>
            <a:endParaRPr lang="en-US"/>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2"/>
          </p:nvPr>
        </p:nvSpPr>
        <p:spPr>
          <a:xfrm>
            <a:off x="3451749"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978F90C-90C9-47DA-9961-AED210D9633D}" type="datetime1">
              <a:rPr kumimoji="1" lang="ja-JP" altLang="en-US" smtClean="0"/>
              <a:t>2020/2/13</a:t>
            </a:fld>
            <a:endParaRPr kumimoji="1" lang="ja-JP" altLang="en-US"/>
          </a:p>
        </p:txBody>
      </p:sp>
      <p:sp>
        <p:nvSpPr>
          <p:cNvPr id="5" name="Footer Placeholder 4"/>
          <p:cNvSpPr>
            <a:spLocks noGrp="1"/>
          </p:cNvSpPr>
          <p:nvPr>
            <p:ph type="ftr" sz="quarter" idx="3"/>
          </p:nvPr>
        </p:nvSpPr>
        <p:spPr>
          <a:xfrm>
            <a:off x="0" y="6492874"/>
            <a:ext cx="3086100" cy="365125"/>
          </a:xfrm>
          <a:prstGeom prst="rect">
            <a:avLst/>
          </a:prstGeom>
        </p:spPr>
        <p:txBody>
          <a:bodyPr vert="horz" lIns="91440" tIns="45720" rIns="91440" bIns="45720" rtlCol="0" anchor="ctr"/>
          <a:lstStyle>
            <a:lvl1pPr algn="l">
              <a:defRPr sz="1200">
                <a:solidFill>
                  <a:srgbClr val="FF0000"/>
                </a:solidFill>
                <a:latin typeface="Bahnschrift Condensed" panose="020B0502040204020203" pitchFamily="34" charset="0"/>
              </a:defRPr>
            </a:lvl1pPr>
          </a:lstStyle>
          <a:p>
            <a:r>
              <a:rPr kumimoji="1" lang="en-US" altLang="ja-JP"/>
              <a:t>CONFIDENTIAL</a:t>
            </a:r>
            <a:endParaRPr kumimoji="1" lang="ja-JP" altLang="en-US"/>
          </a:p>
        </p:txBody>
      </p:sp>
      <p:sp>
        <p:nvSpPr>
          <p:cNvPr id="6" name="Slide Number Placeholder 5"/>
          <p:cNvSpPr>
            <a:spLocks noGrp="1"/>
          </p:cNvSpPr>
          <p:nvPr>
            <p:ph type="sldNum" sz="quarter" idx="4"/>
          </p:nvPr>
        </p:nvSpPr>
        <p:spPr>
          <a:xfrm>
            <a:off x="7086600" y="6492873"/>
            <a:ext cx="2057400" cy="365125"/>
          </a:xfrm>
          <a:prstGeom prst="rect">
            <a:avLst/>
          </a:prstGeom>
        </p:spPr>
        <p:txBody>
          <a:bodyPr vert="horz" lIns="91440" tIns="45720" rIns="91440" bIns="45720" rtlCol="0" anchor="ctr"/>
          <a:lstStyle>
            <a:lvl1pPr algn="r">
              <a:defRPr sz="1200" b="0">
                <a:solidFill>
                  <a:schemeClr val="tx1"/>
                </a:solidFill>
                <a:latin typeface="Bahnschrift Condensed" panose="020B0502040204020203" pitchFamily="34" charset="0"/>
              </a:defRPr>
            </a:lvl1pPr>
          </a:lstStyle>
          <a:p>
            <a:fld id="{A1D1B427-6BB8-45E6-A1F2-9E04AE67DC91}" type="slidenum">
              <a:rPr kumimoji="1" lang="ja-JP" altLang="en-US" smtClean="0"/>
              <a:pPr/>
              <a:t>‹#›</a:t>
            </a:fld>
            <a:endParaRPr kumimoji="1" lang="ja-JP" altLang="en-US"/>
          </a:p>
        </p:txBody>
      </p:sp>
    </p:spTree>
    <p:extLst>
      <p:ext uri="{BB962C8B-B14F-4D97-AF65-F5344CB8AC3E}">
        <p14:creationId xmlns:p14="http://schemas.microsoft.com/office/powerpoint/2010/main" val="404938619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41.jpeg"/><Relationship Id="rId3" Type="http://schemas.openxmlformats.org/officeDocument/2006/relationships/image" Target="../media/image37.png"/><Relationship Id="rId7" Type="http://schemas.openxmlformats.org/officeDocument/2006/relationships/image" Target="../media/image40.jpeg"/><Relationship Id="rId2" Type="http://schemas.openxmlformats.org/officeDocument/2006/relationships/image" Target="../media/image36.png"/><Relationship Id="rId1" Type="http://schemas.openxmlformats.org/officeDocument/2006/relationships/slideLayout" Target="../slideLayouts/slideLayout1.xml"/><Relationship Id="rId6" Type="http://schemas.openxmlformats.org/officeDocument/2006/relationships/image" Target="../media/image39.jpeg"/><Relationship Id="rId5" Type="http://schemas.openxmlformats.org/officeDocument/2006/relationships/image" Target="../media/image35.png"/><Relationship Id="rId4" Type="http://schemas.openxmlformats.org/officeDocument/2006/relationships/image" Target="../media/image38.png"/><Relationship Id="rId9" Type="http://schemas.openxmlformats.org/officeDocument/2006/relationships/image" Target="../media/image43.png"/></Relationships>
</file>

<file path=ppt/slides/_rels/slide1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xml"/><Relationship Id="rId6" Type="http://schemas.openxmlformats.org/officeDocument/2006/relationships/image" Target="../media/image39.jpeg"/><Relationship Id="rId5" Type="http://schemas.openxmlformats.org/officeDocument/2006/relationships/image" Target="../media/image35.png"/><Relationship Id="rId4" Type="http://schemas.openxmlformats.org/officeDocument/2006/relationships/image" Target="../media/image38.png"/></Relationships>
</file>

<file path=ppt/slides/_rels/slide1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xml"/><Relationship Id="rId6" Type="http://schemas.openxmlformats.org/officeDocument/2006/relationships/image" Target="../media/image39.jpeg"/><Relationship Id="rId5" Type="http://schemas.openxmlformats.org/officeDocument/2006/relationships/image" Target="../media/image35.png"/><Relationship Id="rId4" Type="http://schemas.openxmlformats.org/officeDocument/2006/relationships/image" Target="../media/image38.png"/></Relationships>
</file>

<file path=ppt/slides/_rels/slide13.xml.rels><?xml version="1.0" encoding="UTF-8" standalone="yes"?>
<Relationships xmlns="http://schemas.openxmlformats.org/package/2006/relationships"><Relationship Id="rId8" Type="http://schemas.openxmlformats.org/officeDocument/2006/relationships/image" Target="../media/image41.jpeg"/><Relationship Id="rId3" Type="http://schemas.openxmlformats.org/officeDocument/2006/relationships/image" Target="../media/image37.png"/><Relationship Id="rId7" Type="http://schemas.openxmlformats.org/officeDocument/2006/relationships/image" Target="../media/image40.jpeg"/><Relationship Id="rId2" Type="http://schemas.openxmlformats.org/officeDocument/2006/relationships/image" Target="../media/image36.png"/><Relationship Id="rId1" Type="http://schemas.openxmlformats.org/officeDocument/2006/relationships/slideLayout" Target="../slideLayouts/slideLayout1.xml"/><Relationship Id="rId6" Type="http://schemas.openxmlformats.org/officeDocument/2006/relationships/image" Target="../media/image39.jpeg"/><Relationship Id="rId5" Type="http://schemas.openxmlformats.org/officeDocument/2006/relationships/image" Target="../media/image35.png"/><Relationship Id="rId4" Type="http://schemas.openxmlformats.org/officeDocument/2006/relationships/image" Target="../media/image38.png"/><Relationship Id="rId9" Type="http://schemas.openxmlformats.org/officeDocument/2006/relationships/image" Target="../media/image43.png"/></Relationships>
</file>

<file path=ppt/slides/_rels/slide14.xml.rels><?xml version="1.0" encoding="UTF-8" standalone="yes"?>
<Relationships xmlns="http://schemas.openxmlformats.org/package/2006/relationships"><Relationship Id="rId8" Type="http://schemas.openxmlformats.org/officeDocument/2006/relationships/image" Target="../media/image41.jpeg"/><Relationship Id="rId3" Type="http://schemas.openxmlformats.org/officeDocument/2006/relationships/image" Target="../media/image37.png"/><Relationship Id="rId7" Type="http://schemas.openxmlformats.org/officeDocument/2006/relationships/image" Target="../media/image40.jpeg"/><Relationship Id="rId2" Type="http://schemas.openxmlformats.org/officeDocument/2006/relationships/image" Target="../media/image36.png"/><Relationship Id="rId1" Type="http://schemas.openxmlformats.org/officeDocument/2006/relationships/slideLayout" Target="../slideLayouts/slideLayout1.xml"/><Relationship Id="rId6" Type="http://schemas.openxmlformats.org/officeDocument/2006/relationships/image" Target="../media/image39.jpeg"/><Relationship Id="rId5" Type="http://schemas.openxmlformats.org/officeDocument/2006/relationships/image" Target="../media/image35.png"/><Relationship Id="rId4" Type="http://schemas.openxmlformats.org/officeDocument/2006/relationships/image" Target="../media/image38.png"/><Relationship Id="rId9" Type="http://schemas.openxmlformats.org/officeDocument/2006/relationships/image" Target="../media/image43.png"/></Relationships>
</file>

<file path=ppt/slides/_rels/slide15.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6.png"/><Relationship Id="rId7" Type="http://schemas.openxmlformats.org/officeDocument/2006/relationships/image" Target="../media/image41.jpeg"/><Relationship Id="rId2" Type="http://schemas.openxmlformats.org/officeDocument/2006/relationships/image" Target="../media/image39.jpeg"/><Relationship Id="rId1" Type="http://schemas.openxmlformats.org/officeDocument/2006/relationships/slideLayout" Target="../slideLayouts/slideLayout1.xml"/><Relationship Id="rId6" Type="http://schemas.openxmlformats.org/officeDocument/2006/relationships/image" Target="../media/image35.png"/><Relationship Id="rId5" Type="http://schemas.openxmlformats.org/officeDocument/2006/relationships/image" Target="../media/image38.png"/><Relationship Id="rId4" Type="http://schemas.openxmlformats.org/officeDocument/2006/relationships/image" Target="../media/image37.png"/></Relationships>
</file>

<file path=ppt/slides/_rels/slide1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xml"/><Relationship Id="rId6" Type="http://schemas.openxmlformats.org/officeDocument/2006/relationships/image" Target="../media/image39.jpeg"/><Relationship Id="rId5" Type="http://schemas.openxmlformats.org/officeDocument/2006/relationships/image" Target="../media/image35.png"/><Relationship Id="rId4" Type="http://schemas.openxmlformats.org/officeDocument/2006/relationships/image" Target="../media/image38.png"/></Relationships>
</file>

<file path=ppt/slides/_rels/slide17.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6.png"/><Relationship Id="rId7" Type="http://schemas.openxmlformats.org/officeDocument/2006/relationships/image" Target="../media/image41.jpeg"/><Relationship Id="rId2" Type="http://schemas.openxmlformats.org/officeDocument/2006/relationships/image" Target="../media/image39.jpeg"/><Relationship Id="rId1" Type="http://schemas.openxmlformats.org/officeDocument/2006/relationships/slideLayout" Target="../slideLayouts/slideLayout1.xml"/><Relationship Id="rId6" Type="http://schemas.openxmlformats.org/officeDocument/2006/relationships/image" Target="../media/image35.png"/><Relationship Id="rId5" Type="http://schemas.openxmlformats.org/officeDocument/2006/relationships/image" Target="../media/image38.png"/><Relationship Id="rId4" Type="http://schemas.openxmlformats.org/officeDocument/2006/relationships/image" Target="../media/image37.png"/></Relationships>
</file>

<file path=ppt/slides/_rels/slide18.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3" Type="http://schemas.openxmlformats.org/officeDocument/2006/relationships/image" Target="../media/image6.png"/><Relationship Id="rId18" Type="http://schemas.openxmlformats.org/officeDocument/2006/relationships/image" Target="../media/image9.png"/><Relationship Id="rId26" Type="http://schemas.openxmlformats.org/officeDocument/2006/relationships/slide" Target="slide24.xml"/><Relationship Id="rId3" Type="http://schemas.openxmlformats.org/officeDocument/2006/relationships/slide" Target="slide4.xml"/><Relationship Id="rId21" Type="http://schemas.openxmlformats.org/officeDocument/2006/relationships/slide" Target="slide16.xml"/><Relationship Id="rId7" Type="http://schemas.openxmlformats.org/officeDocument/2006/relationships/image" Target="../media/image3.png"/><Relationship Id="rId12" Type="http://schemas.openxmlformats.org/officeDocument/2006/relationships/slide" Target="slide23.xml"/><Relationship Id="rId17" Type="http://schemas.openxmlformats.org/officeDocument/2006/relationships/image" Target="../media/image8.png"/><Relationship Id="rId25" Type="http://schemas.openxmlformats.org/officeDocument/2006/relationships/image" Target="../media/image13.png"/><Relationship Id="rId33" Type="http://schemas.openxmlformats.org/officeDocument/2006/relationships/image" Target="../media/image19.jpeg"/><Relationship Id="rId2" Type="http://schemas.openxmlformats.org/officeDocument/2006/relationships/image" Target="../media/image1.png"/><Relationship Id="rId16" Type="http://schemas.openxmlformats.org/officeDocument/2006/relationships/slide" Target="slide15.xml"/><Relationship Id="rId20" Type="http://schemas.openxmlformats.org/officeDocument/2006/relationships/image" Target="../media/image11.png"/><Relationship Id="rId29" Type="http://schemas.openxmlformats.org/officeDocument/2006/relationships/image" Target="../media/image15.jpeg"/><Relationship Id="rId1" Type="http://schemas.openxmlformats.org/officeDocument/2006/relationships/slideLayout" Target="../slideLayouts/slideLayout1.xml"/><Relationship Id="rId6" Type="http://schemas.openxmlformats.org/officeDocument/2006/relationships/slide" Target="slide8.xml"/><Relationship Id="rId11" Type="http://schemas.openxmlformats.org/officeDocument/2006/relationships/slide" Target="slide14.xml"/><Relationship Id="rId24" Type="http://schemas.openxmlformats.org/officeDocument/2006/relationships/image" Target="../media/image12.png"/><Relationship Id="rId32" Type="http://schemas.openxmlformats.org/officeDocument/2006/relationships/image" Target="../media/image18.jpeg"/><Relationship Id="rId5" Type="http://schemas.openxmlformats.org/officeDocument/2006/relationships/image" Target="../media/image2.png"/><Relationship Id="rId15" Type="http://schemas.openxmlformats.org/officeDocument/2006/relationships/image" Target="../media/image7.png"/><Relationship Id="rId23" Type="http://schemas.openxmlformats.org/officeDocument/2006/relationships/slide" Target="slide12.xml"/><Relationship Id="rId28" Type="http://schemas.openxmlformats.org/officeDocument/2006/relationships/image" Target="../media/image14.jpeg"/><Relationship Id="rId10" Type="http://schemas.openxmlformats.org/officeDocument/2006/relationships/image" Target="../media/image5.png"/><Relationship Id="rId19" Type="http://schemas.openxmlformats.org/officeDocument/2006/relationships/image" Target="../media/image10.png"/><Relationship Id="rId31" Type="http://schemas.openxmlformats.org/officeDocument/2006/relationships/image" Target="../media/image17.jpeg"/><Relationship Id="rId4" Type="http://schemas.openxmlformats.org/officeDocument/2006/relationships/slide" Target="slide9.xml"/><Relationship Id="rId9" Type="http://schemas.openxmlformats.org/officeDocument/2006/relationships/slide" Target="slide26.xml"/><Relationship Id="rId14" Type="http://schemas.openxmlformats.org/officeDocument/2006/relationships/slide" Target="slide10.xml"/><Relationship Id="rId22" Type="http://schemas.openxmlformats.org/officeDocument/2006/relationships/slide" Target="slide17.xml"/><Relationship Id="rId27" Type="http://schemas.openxmlformats.org/officeDocument/2006/relationships/slide" Target="slide25.xml"/><Relationship Id="rId30" Type="http://schemas.openxmlformats.org/officeDocument/2006/relationships/image" Target="../media/image16.jpeg"/><Relationship Id="rId8" Type="http://schemas.openxmlformats.org/officeDocument/2006/relationships/image" Target="../media/image4.png"/></Relationships>
</file>

<file path=ppt/slides/_rels/slide20.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8" Type="http://schemas.openxmlformats.org/officeDocument/2006/relationships/image" Target="../media/image41.jpeg"/><Relationship Id="rId3" Type="http://schemas.openxmlformats.org/officeDocument/2006/relationships/image" Target="../media/image37.png"/><Relationship Id="rId7" Type="http://schemas.openxmlformats.org/officeDocument/2006/relationships/image" Target="../media/image40.jpeg"/><Relationship Id="rId2" Type="http://schemas.openxmlformats.org/officeDocument/2006/relationships/image" Target="../media/image36.png"/><Relationship Id="rId1" Type="http://schemas.openxmlformats.org/officeDocument/2006/relationships/slideLayout" Target="../slideLayouts/slideLayout1.xml"/><Relationship Id="rId6" Type="http://schemas.openxmlformats.org/officeDocument/2006/relationships/image" Target="../media/image39.jpeg"/><Relationship Id="rId5" Type="http://schemas.openxmlformats.org/officeDocument/2006/relationships/image" Target="../media/image35.png"/><Relationship Id="rId4" Type="http://schemas.openxmlformats.org/officeDocument/2006/relationships/image" Target="../media/image38.png"/><Relationship Id="rId9" Type="http://schemas.openxmlformats.org/officeDocument/2006/relationships/image" Target="../media/image43.png"/></Relationships>
</file>

<file path=ppt/slides/_rels/slide24.xml.rels><?xml version="1.0" encoding="UTF-8" standalone="yes"?>
<Relationships xmlns="http://schemas.openxmlformats.org/package/2006/relationships"><Relationship Id="rId2" Type="http://schemas.openxmlformats.org/officeDocument/2006/relationships/image" Target="../media/image46.tiff"/><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46.tiff"/><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slide" Target="slide8.xml"/><Relationship Id="rId13" Type="http://schemas.openxmlformats.org/officeDocument/2006/relationships/slide" Target="slide32.xml"/><Relationship Id="rId18" Type="http://schemas.openxmlformats.org/officeDocument/2006/relationships/image" Target="../media/image23.png"/><Relationship Id="rId26" Type="http://schemas.openxmlformats.org/officeDocument/2006/relationships/slide" Target="slide44.xml"/><Relationship Id="rId3" Type="http://schemas.openxmlformats.org/officeDocument/2006/relationships/image" Target="../media/image21.png"/><Relationship Id="rId21" Type="http://schemas.openxmlformats.org/officeDocument/2006/relationships/image" Target="../media/image26.png"/><Relationship Id="rId7" Type="http://schemas.openxmlformats.org/officeDocument/2006/relationships/slide" Target="slide27.xml"/><Relationship Id="rId12" Type="http://schemas.openxmlformats.org/officeDocument/2006/relationships/slide" Target="slide28.xml"/><Relationship Id="rId17" Type="http://schemas.openxmlformats.org/officeDocument/2006/relationships/image" Target="../media/image22.png"/><Relationship Id="rId25" Type="http://schemas.openxmlformats.org/officeDocument/2006/relationships/image" Target="../media/image29.png"/><Relationship Id="rId2" Type="http://schemas.openxmlformats.org/officeDocument/2006/relationships/image" Target="../media/image20.png"/><Relationship Id="rId16" Type="http://schemas.openxmlformats.org/officeDocument/2006/relationships/slide" Target="slide30.xml"/><Relationship Id="rId20" Type="http://schemas.openxmlformats.org/officeDocument/2006/relationships/image" Target="../media/image25.png"/><Relationship Id="rId1" Type="http://schemas.openxmlformats.org/officeDocument/2006/relationships/slideLayout" Target="../slideLayouts/slideLayout1.xml"/><Relationship Id="rId6" Type="http://schemas.openxmlformats.org/officeDocument/2006/relationships/slide" Target="slide4.xml"/><Relationship Id="rId11" Type="http://schemas.openxmlformats.org/officeDocument/2006/relationships/slide" Target="slide45.xml"/><Relationship Id="rId24" Type="http://schemas.openxmlformats.org/officeDocument/2006/relationships/image" Target="../media/image28.png"/><Relationship Id="rId5" Type="http://schemas.openxmlformats.org/officeDocument/2006/relationships/image" Target="../media/image1.png"/><Relationship Id="rId15" Type="http://schemas.openxmlformats.org/officeDocument/2006/relationships/slide" Target="slide29.xml"/><Relationship Id="rId23" Type="http://schemas.openxmlformats.org/officeDocument/2006/relationships/image" Target="../media/image27.png"/><Relationship Id="rId28" Type="http://schemas.openxmlformats.org/officeDocument/2006/relationships/image" Target="../media/image31.png"/><Relationship Id="rId10" Type="http://schemas.openxmlformats.org/officeDocument/2006/relationships/slide" Target="slide9.xml"/><Relationship Id="rId19" Type="http://schemas.openxmlformats.org/officeDocument/2006/relationships/image" Target="../media/image24.png"/><Relationship Id="rId4" Type="http://schemas.openxmlformats.org/officeDocument/2006/relationships/slide" Target="slide42.xml"/><Relationship Id="rId9" Type="http://schemas.openxmlformats.org/officeDocument/2006/relationships/slide" Target="slide26.xml"/><Relationship Id="rId14" Type="http://schemas.openxmlformats.org/officeDocument/2006/relationships/slide" Target="slide33.xml"/><Relationship Id="rId22" Type="http://schemas.openxmlformats.org/officeDocument/2006/relationships/slide" Target="slide43.xml"/><Relationship Id="rId27" Type="http://schemas.openxmlformats.org/officeDocument/2006/relationships/image" Target="../media/image30.png"/></Relationships>
</file>

<file path=ppt/slides/_rels/slide3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52.jpeg"/></Relationships>
</file>

<file path=ppt/slides/_rels/slide32.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1.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46.tiff"/><Relationship Id="rId1" Type="http://schemas.openxmlformats.org/officeDocument/2006/relationships/slideLayout" Target="../slideLayouts/slideLayout1.xml"/><Relationship Id="rId4" Type="http://schemas.openxmlformats.org/officeDocument/2006/relationships/image" Target="../media/image54.svg"/></Relationships>
</file>

<file path=ppt/slides/_rels/slide3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46.tiff"/><Relationship Id="rId1" Type="http://schemas.openxmlformats.org/officeDocument/2006/relationships/slideLayout" Target="../slideLayouts/slideLayout1.xml"/><Relationship Id="rId4" Type="http://schemas.openxmlformats.org/officeDocument/2006/relationships/image" Target="../media/image54.svg"/></Relationships>
</file>

<file path=ppt/slides/_rels/slide3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46.tiff"/><Relationship Id="rId1" Type="http://schemas.openxmlformats.org/officeDocument/2006/relationships/slideLayout" Target="../slideLayouts/slideLayout1.xml"/><Relationship Id="rId4" Type="http://schemas.openxmlformats.org/officeDocument/2006/relationships/image" Target="../media/image54.svg"/></Relationships>
</file>

<file path=ppt/slides/_rels/slide3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32.png"/><Relationship Id="rId5" Type="http://schemas.openxmlformats.org/officeDocument/2006/relationships/image" Target="../media/image57.png"/><Relationship Id="rId4" Type="http://schemas.openxmlformats.org/officeDocument/2006/relationships/image" Target="../media/image56.sv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56.svg"/><Relationship Id="rId2" Type="http://schemas.openxmlformats.org/officeDocument/2006/relationships/image" Target="../media/image55.png"/><Relationship Id="rId1" Type="http://schemas.openxmlformats.org/officeDocument/2006/relationships/slideLayout" Target="../slideLayouts/slideLayout1.xml"/><Relationship Id="rId4" Type="http://schemas.openxmlformats.org/officeDocument/2006/relationships/image" Target="../media/image61.png"/></Relationships>
</file>

<file path=ppt/slides/_rels/slide4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52.jpeg"/><Relationship Id="rId1" Type="http://schemas.openxmlformats.org/officeDocument/2006/relationships/slideLayout" Target="../slideLayouts/slideLayout1.xml"/><Relationship Id="rId4" Type="http://schemas.openxmlformats.org/officeDocument/2006/relationships/image" Target="../media/image64.svg"/></Relationships>
</file>

<file path=ppt/slides/_rels/slide46.xml.rels><?xml version="1.0" encoding="UTF-8" standalone="yes"?>
<Relationships xmlns="http://schemas.openxmlformats.org/package/2006/relationships"><Relationship Id="rId3" Type="http://schemas.openxmlformats.org/officeDocument/2006/relationships/image" Target="../media/image64.sv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34.jpeg"/><Relationship Id="rId7" Type="http://schemas.openxmlformats.org/officeDocument/2006/relationships/image" Target="../media/image38.png"/><Relationship Id="rId2" Type="http://schemas.openxmlformats.org/officeDocument/2006/relationships/image" Target="../media/image33.jpeg"/><Relationship Id="rId1" Type="http://schemas.openxmlformats.org/officeDocument/2006/relationships/slideLayout" Target="../slideLayouts/slideLayout1.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jpeg"/><Relationship Id="rId1" Type="http://schemas.openxmlformats.org/officeDocument/2006/relationships/slideLayout" Target="../slideLayouts/slideLayout1.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image" Target="../media/image41.jpeg"/><Relationship Id="rId3" Type="http://schemas.openxmlformats.org/officeDocument/2006/relationships/image" Target="../media/image37.png"/><Relationship Id="rId7" Type="http://schemas.openxmlformats.org/officeDocument/2006/relationships/image" Target="../media/image40.jpeg"/><Relationship Id="rId2" Type="http://schemas.openxmlformats.org/officeDocument/2006/relationships/image" Target="../media/image36.png"/><Relationship Id="rId1" Type="http://schemas.openxmlformats.org/officeDocument/2006/relationships/slideLayout" Target="../slideLayouts/slideLayout1.xml"/><Relationship Id="rId6" Type="http://schemas.openxmlformats.org/officeDocument/2006/relationships/image" Target="../media/image39.jpeg"/><Relationship Id="rId5" Type="http://schemas.openxmlformats.org/officeDocument/2006/relationships/image" Target="../media/image35.png"/><Relationship Id="rId10" Type="http://schemas.openxmlformats.org/officeDocument/2006/relationships/image" Target="../media/image43.png"/><Relationship Id="rId4" Type="http://schemas.openxmlformats.org/officeDocument/2006/relationships/image" Target="../media/image38.png"/><Relationship Id="rId9" Type="http://schemas.openxmlformats.org/officeDocument/2006/relationships/image" Target="../media/image42.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■強化画面仕様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1</a:t>
            </a:fld>
            <a:endParaRPr kumimoji="1" lang="ja-JP" altLang="en-US"/>
          </a:p>
        </p:txBody>
      </p:sp>
      <p:sp>
        <p:nvSpPr>
          <p:cNvPr id="42" name="テキスト ボックス 41">
            <a:extLst>
              <a:ext uri="{FF2B5EF4-FFF2-40B4-BE49-F238E27FC236}">
                <a16:creationId xmlns:a16="http://schemas.microsoft.com/office/drawing/2014/main" id="{9EBA0994-951E-4FE0-B26A-83BD0CE7793D}"/>
              </a:ext>
            </a:extLst>
          </p:cNvPr>
          <p:cNvSpPr txBox="1"/>
          <p:nvPr/>
        </p:nvSpPr>
        <p:spPr>
          <a:xfrm>
            <a:off x="415419" y="538799"/>
            <a:ext cx="1082348" cy="307777"/>
          </a:xfrm>
          <a:prstGeom prst="rect">
            <a:avLst/>
          </a:prstGeom>
          <a:noFill/>
        </p:spPr>
        <p:txBody>
          <a:bodyPr wrap="none" rtlCol="0">
            <a:spAutoFit/>
          </a:bodyPr>
          <a:lstStyle/>
          <a:p>
            <a:r>
              <a:rPr kumimoji="1" lang="ja-JP" altLang="en-US" sz="1400" b="1"/>
              <a:t>●更新履歴</a:t>
            </a:r>
          </a:p>
        </p:txBody>
      </p:sp>
      <p:graphicFrame>
        <p:nvGraphicFramePr>
          <p:cNvPr id="3" name="表 2">
            <a:extLst>
              <a:ext uri="{FF2B5EF4-FFF2-40B4-BE49-F238E27FC236}">
                <a16:creationId xmlns:a16="http://schemas.microsoft.com/office/drawing/2014/main" id="{0A2B0D0B-2D92-4BE1-9923-42307459ABFC}"/>
              </a:ext>
            </a:extLst>
          </p:cNvPr>
          <p:cNvGraphicFramePr>
            <a:graphicFrameLocks noGrp="1"/>
          </p:cNvGraphicFramePr>
          <p:nvPr>
            <p:extLst>
              <p:ext uri="{D42A27DB-BD31-4B8C-83A1-F6EECF244321}">
                <p14:modId xmlns:p14="http://schemas.microsoft.com/office/powerpoint/2010/main" val="117976452"/>
              </p:ext>
            </p:extLst>
          </p:nvPr>
        </p:nvGraphicFramePr>
        <p:xfrm>
          <a:off x="659384" y="1069082"/>
          <a:ext cx="6197599" cy="3482848"/>
        </p:xfrm>
        <a:graphic>
          <a:graphicData uri="http://schemas.openxmlformats.org/drawingml/2006/table">
            <a:tbl>
              <a:tblPr firstRow="1" bandRow="1">
                <a:tableStyleId>{5C22544A-7EE6-4342-B048-85BDC9FD1C3A}</a:tableStyleId>
              </a:tblPr>
              <a:tblGrid>
                <a:gridCol w="711200">
                  <a:extLst>
                    <a:ext uri="{9D8B030D-6E8A-4147-A177-3AD203B41FA5}">
                      <a16:colId xmlns:a16="http://schemas.microsoft.com/office/drawing/2014/main" val="2111592129"/>
                    </a:ext>
                  </a:extLst>
                </a:gridCol>
                <a:gridCol w="4064547">
                  <a:extLst>
                    <a:ext uri="{9D8B030D-6E8A-4147-A177-3AD203B41FA5}">
                      <a16:colId xmlns:a16="http://schemas.microsoft.com/office/drawing/2014/main" val="3252719778"/>
                    </a:ext>
                  </a:extLst>
                </a:gridCol>
                <a:gridCol w="1421852">
                  <a:extLst>
                    <a:ext uri="{9D8B030D-6E8A-4147-A177-3AD203B41FA5}">
                      <a16:colId xmlns:a16="http://schemas.microsoft.com/office/drawing/2014/main" val="2333052434"/>
                    </a:ext>
                  </a:extLst>
                </a:gridCol>
              </a:tblGrid>
              <a:tr h="221488">
                <a:tc>
                  <a:txBody>
                    <a:bodyPr/>
                    <a:lstStyle/>
                    <a:p>
                      <a:pPr marL="0" rtl="0" latinLnBrk="0">
                        <a:spcBef>
                          <a:spcPts val="0"/>
                        </a:spcBef>
                        <a:spcAft>
                          <a:spcPts val="0"/>
                        </a:spcAft>
                      </a:pPr>
                      <a:r>
                        <a:rPr kumimoji="1" lang="ja-JP" altLang="en-US" sz="800" kern="1200">
                          <a:effectLst/>
                        </a:rPr>
                        <a:t>更新日</a:t>
                      </a:r>
                      <a:endParaRPr lang="ja-JP"/>
                    </a:p>
                  </a:txBody>
                  <a:tcPr marL="0" marR="0" marT="0" marB="0" anchor="ctr"/>
                </a:tc>
                <a:tc>
                  <a:txBody>
                    <a:bodyPr/>
                    <a:lstStyle/>
                    <a:p>
                      <a:pPr marL="0" rtl="0" latinLnBrk="0">
                        <a:spcBef>
                          <a:spcPts val="0"/>
                        </a:spcBef>
                        <a:spcAft>
                          <a:spcPts val="0"/>
                        </a:spcAft>
                      </a:pPr>
                      <a:r>
                        <a:rPr kumimoji="1" lang="ja-JP" altLang="en-US" sz="800" kern="1200">
                          <a:effectLst/>
                        </a:rPr>
                        <a:t>主な内容</a:t>
                      </a:r>
                      <a:endParaRPr lang="ja-JP" altLang="en-US">
                        <a:effectLst/>
                      </a:endParaRPr>
                    </a:p>
                  </a:txBody>
                  <a:tcPr marL="0" marR="0" marT="0" marB="0" anchor="ctr"/>
                </a:tc>
                <a:tc>
                  <a:txBody>
                    <a:bodyPr/>
                    <a:lstStyle/>
                    <a:p>
                      <a:pPr marL="0" rtl="0" latinLnBrk="0">
                        <a:spcBef>
                          <a:spcPts val="0"/>
                        </a:spcBef>
                        <a:spcAft>
                          <a:spcPts val="0"/>
                        </a:spcAft>
                      </a:pPr>
                      <a:r>
                        <a:rPr kumimoji="1" lang="ja-JP" altLang="en-US" sz="800" kern="1200">
                          <a:effectLst/>
                        </a:rPr>
                        <a:t>備考</a:t>
                      </a:r>
                      <a:endParaRPr lang="ja-JP" altLang="en-US">
                        <a:effectLst/>
                      </a:endParaRPr>
                    </a:p>
                  </a:txBody>
                  <a:tcPr marL="0" marR="0" marT="0" marB="0" anchor="ctr"/>
                </a:tc>
                <a:extLst>
                  <a:ext uri="{0D108BD9-81ED-4DB2-BD59-A6C34878D82A}">
                    <a16:rowId xmlns:a16="http://schemas.microsoft.com/office/drawing/2014/main" val="273640212"/>
                  </a:ext>
                </a:extLst>
              </a:tr>
              <a:tr h="221487">
                <a:tc>
                  <a:txBody>
                    <a:bodyPr/>
                    <a:lstStyle/>
                    <a:p>
                      <a:pPr marL="0" lvl="0" indent="0">
                        <a:spcBef>
                          <a:spcPts val="0"/>
                        </a:spcBef>
                        <a:spcAft>
                          <a:spcPts val="0"/>
                        </a:spcAft>
                        <a:buNone/>
                      </a:pPr>
                      <a:r>
                        <a:rPr lang="en-US" altLang="ja-JP" sz="800" dirty="0">
                          <a:effectLst/>
                        </a:rPr>
                        <a:t>2020.01.22</a:t>
                      </a:r>
                      <a:endParaRPr lang="ja-JP" altLang="en-US" dirty="0"/>
                    </a:p>
                    <a:p>
                      <a:pPr marL="0" lvl="0" indent="0">
                        <a:spcBef>
                          <a:spcPts val="0"/>
                        </a:spcBef>
                        <a:spcAft>
                          <a:spcPts val="0"/>
                        </a:spcAft>
                        <a:buNone/>
                      </a:pPr>
                      <a:r>
                        <a:rPr lang="en-US" altLang="ja-JP" sz="800" dirty="0">
                          <a:effectLst/>
                        </a:rPr>
                        <a:t>#316 </a:t>
                      </a:r>
                      <a:r>
                        <a:rPr lang="en-US" altLang="ja-JP" sz="800" b="0" i="0" u="none" strike="noStrike" noProof="0" dirty="0">
                          <a:effectLst/>
                          <a:latin typeface="Century Gothic"/>
                        </a:rPr>
                        <a:t>(</a:t>
                      </a:r>
                      <a:r>
                        <a:rPr lang="ja-JP" altLang="en-US" sz="800" b="0" i="0" u="none" strike="noStrike" noProof="0" dirty="0">
                          <a:effectLst/>
                          <a:latin typeface="Century Gothic"/>
                        </a:rPr>
                        <a:t>増本</a:t>
                      </a:r>
                      <a:r>
                        <a:rPr lang="en-US" altLang="ja-JP" sz="800" b="0" i="0" u="none" strike="noStrike" noProof="0" dirty="0">
                          <a:effectLst/>
                          <a:latin typeface="Century Gothic"/>
                        </a:rPr>
                        <a:t>)</a:t>
                      </a:r>
                      <a:endParaRPr lang="en-US" dirty="0"/>
                    </a:p>
                  </a:txBody>
                  <a:tcPr marL="0" marR="0" marT="0" marB="0" anchor="ctr"/>
                </a:tc>
                <a:tc>
                  <a:txBody>
                    <a:bodyPr/>
                    <a:lstStyle/>
                    <a:p>
                      <a:pPr marL="0" lvl="0" indent="0" algn="l">
                        <a:lnSpc>
                          <a:spcPct val="100000"/>
                        </a:lnSpc>
                        <a:spcBef>
                          <a:spcPts val="0"/>
                        </a:spcBef>
                        <a:spcAft>
                          <a:spcPts val="0"/>
                        </a:spcAft>
                        <a:buNone/>
                      </a:pPr>
                      <a:r>
                        <a:rPr lang="ja-JP" altLang="en-US" sz="800" dirty="0">
                          <a:effectLst/>
                        </a:rPr>
                        <a:t>P45 装備一覧・売却画面にOK・ソートフィルタボタンを追加 </a:t>
                      </a:r>
                      <a:endParaRPr lang="ja-JP" dirty="0"/>
                    </a:p>
                    <a:p>
                      <a:pPr marL="0" lvl="0" indent="0" algn="l">
                        <a:lnSpc>
                          <a:spcPct val="100000"/>
                        </a:lnSpc>
                        <a:spcBef>
                          <a:spcPts val="0"/>
                        </a:spcBef>
                        <a:spcAft>
                          <a:spcPts val="0"/>
                        </a:spcAft>
                        <a:buNone/>
                      </a:pPr>
                      <a:r>
                        <a:rPr lang="ja-JP" altLang="en-US" sz="800" dirty="0">
                          <a:effectLst/>
                        </a:rPr>
                        <a:t>　　 上記をP27の図にも反映。複数種類まとめて選択できることを追記</a:t>
                      </a:r>
                      <a:endParaRPr lang="ja-JP" dirty="0"/>
                    </a:p>
                    <a:p>
                      <a:pPr marL="0" lvl="0" indent="0" algn="l">
                        <a:lnSpc>
                          <a:spcPct val="100000"/>
                        </a:lnSpc>
                        <a:spcBef>
                          <a:spcPts val="0"/>
                        </a:spcBef>
                        <a:spcAft>
                          <a:spcPts val="0"/>
                        </a:spcAft>
                        <a:buNone/>
                      </a:pPr>
                      <a:r>
                        <a:rPr lang="ja-JP" altLang="en-US" sz="800" dirty="0">
                          <a:effectLst/>
                        </a:rPr>
                        <a:t>P46 売却完了ウィンドウの追加</a:t>
                      </a:r>
                      <a:endParaRPr lang="ja-JP" dirty="0"/>
                    </a:p>
                    <a:p>
                      <a:pPr marL="0" lvl="0" indent="0" algn="l">
                        <a:lnSpc>
                          <a:spcPct val="100000"/>
                        </a:lnSpc>
                        <a:spcBef>
                          <a:spcPts val="0"/>
                        </a:spcBef>
                        <a:spcAft>
                          <a:spcPts val="0"/>
                        </a:spcAft>
                        <a:buNone/>
                      </a:pPr>
                      <a:r>
                        <a:rPr lang="ja-JP" altLang="en-US" sz="800" dirty="0">
                          <a:effectLst/>
                        </a:rPr>
                        <a:t>P26, 30~35</a:t>
                      </a:r>
                      <a:endParaRPr lang="ja-JP" dirty="0"/>
                    </a:p>
                    <a:p>
                      <a:pPr marL="0" lvl="0" indent="0" algn="l">
                        <a:lnSpc>
                          <a:spcPct val="100000"/>
                        </a:lnSpc>
                        <a:spcBef>
                          <a:spcPts val="0"/>
                        </a:spcBef>
                        <a:spcAft>
                          <a:spcPts val="0"/>
                        </a:spcAft>
                        <a:buNone/>
                      </a:pPr>
                      <a:r>
                        <a:rPr lang="ja-JP" altLang="en-US" sz="800" dirty="0">
                          <a:effectLst/>
                        </a:rPr>
                        <a:t>　　 カスタムを削除。編成画面仕様で吸収。</a:t>
                      </a:r>
                      <a:endParaRPr lang="ja-JP" dirty="0"/>
                    </a:p>
                  </a:txBody>
                  <a:tcPr marL="0" marR="0" marT="0" marB="0" anchor="ctr"/>
                </a:tc>
                <a:tc>
                  <a:txBody>
                    <a:bodyPr/>
                    <a:lstStyle/>
                    <a:p>
                      <a:pPr marL="0" lvl="0">
                        <a:spcBef>
                          <a:spcPts val="0"/>
                        </a:spcBef>
                        <a:spcAft>
                          <a:spcPts val="0"/>
                        </a:spcAft>
                        <a:buNone/>
                      </a:pPr>
                      <a:endParaRPr lang="ja-JP" altLang="en-US">
                        <a:effectLst/>
                      </a:endParaRPr>
                    </a:p>
                  </a:txBody>
                  <a:tcPr marL="0" marR="0" marT="0" marB="0" anchor="ctr"/>
                </a:tc>
                <a:extLst>
                  <a:ext uri="{0D108BD9-81ED-4DB2-BD59-A6C34878D82A}">
                    <a16:rowId xmlns:a16="http://schemas.microsoft.com/office/drawing/2014/main" val="2045566844"/>
                  </a:ext>
                </a:extLst>
              </a:tr>
              <a:tr h="221487">
                <a:tc>
                  <a:txBody>
                    <a:bodyPr/>
                    <a:lstStyle/>
                    <a:p>
                      <a:pPr marL="0" lvl="0" indent="0">
                        <a:spcBef>
                          <a:spcPts val="0"/>
                        </a:spcBef>
                        <a:spcAft>
                          <a:spcPts val="0"/>
                        </a:spcAft>
                        <a:buNone/>
                      </a:pPr>
                      <a:r>
                        <a:rPr lang="en-US" altLang="ja-JP" sz="800" b="0" i="0" u="none" strike="noStrike" noProof="0" dirty="0"/>
                        <a:t>2020.01.22</a:t>
                      </a:r>
                      <a:endParaRPr lang="ja-JP" sz="800" b="0" i="0" u="none" strike="noStrike" noProof="0" dirty="0"/>
                    </a:p>
                    <a:p>
                      <a:pPr marL="0" lvl="0" indent="0">
                        <a:spcBef>
                          <a:spcPts val="0"/>
                        </a:spcBef>
                        <a:spcAft>
                          <a:spcPts val="0"/>
                        </a:spcAft>
                        <a:buNone/>
                      </a:pPr>
                      <a:r>
                        <a:rPr lang="en-US" altLang="ja-JP" sz="800" b="0" i="0" u="none" strike="noStrike" noProof="0" dirty="0"/>
                        <a:t>#316 </a:t>
                      </a:r>
                      <a:r>
                        <a:rPr lang="en-US" altLang="ja-JP" sz="800" b="0" i="0" u="none" strike="noStrike" noProof="0" dirty="0">
                          <a:latin typeface="Century Gothic"/>
                        </a:rPr>
                        <a:t>(</a:t>
                      </a:r>
                      <a:r>
                        <a:rPr lang="ja-JP" sz="800" b="0" i="0" u="none" strike="noStrike" noProof="0" dirty="0">
                          <a:latin typeface="Century Gothic"/>
                        </a:rPr>
                        <a:t>増本</a:t>
                      </a:r>
                      <a:r>
                        <a:rPr lang="en-US" altLang="ja-JP" sz="800" b="0" i="0" u="none" strike="noStrike" noProof="0" dirty="0">
                          <a:latin typeface="Century Gothic"/>
                        </a:rPr>
                        <a:t>)</a:t>
                      </a:r>
                      <a:endParaRPr lang="ja-JP" sz="800" dirty="0"/>
                    </a:p>
                  </a:txBody>
                  <a:tcPr marL="0" marR="0" marT="0" marB="0" anchor="ctr"/>
                </a:tc>
                <a:tc>
                  <a:txBody>
                    <a:bodyPr/>
                    <a:lstStyle/>
                    <a:p>
                      <a:pPr marL="0" lvl="0" indent="0" algn="l">
                        <a:lnSpc>
                          <a:spcPct val="100000"/>
                        </a:lnSpc>
                        <a:spcBef>
                          <a:spcPts val="0"/>
                        </a:spcBef>
                        <a:spcAft>
                          <a:spcPts val="0"/>
                        </a:spcAft>
                        <a:buNone/>
                      </a:pPr>
                      <a:r>
                        <a:rPr lang="en-US" altLang="ja-JP" sz="800" dirty="0">
                          <a:effectLst/>
                        </a:rPr>
                        <a:t>P8   </a:t>
                      </a:r>
                      <a:r>
                        <a:rPr lang="en-US" altLang="ja-JP" sz="800" dirty="0" err="1">
                          <a:effectLst/>
                        </a:rPr>
                        <a:t>一覧・分解を項目を分ける</a:t>
                      </a:r>
                      <a:r>
                        <a:rPr lang="en-US" altLang="ja-JP" sz="800" dirty="0">
                          <a:effectLst/>
                        </a:rPr>
                        <a:t>。</a:t>
                      </a:r>
                      <a:endParaRPr lang="ja-JP" dirty="0"/>
                    </a:p>
                    <a:p>
                      <a:pPr marL="0" lvl="0" indent="0" algn="l">
                        <a:lnSpc>
                          <a:spcPct val="100000"/>
                        </a:lnSpc>
                        <a:spcBef>
                          <a:spcPts val="0"/>
                        </a:spcBef>
                        <a:spcAft>
                          <a:spcPts val="0"/>
                        </a:spcAft>
                        <a:buNone/>
                      </a:pPr>
                      <a:r>
                        <a:rPr lang="en-US" altLang="ja-JP" sz="800" dirty="0"/>
                        <a:t>P45, 46, 47</a:t>
                      </a: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800" dirty="0"/>
                        <a:t>選択時のパーツ・結晶欄を削除。</a:t>
                      </a:r>
                      <a:endParaRPr lang="en-US" altLang="ja-JP" sz="800" dirty="0">
                        <a:effectLst/>
                      </a:endParaRPr>
                    </a:p>
                    <a:p>
                      <a:pPr marL="0" lvl="0" indent="0" algn="l">
                        <a:lnSpc>
                          <a:spcPct val="100000"/>
                        </a:lnSpc>
                        <a:spcBef>
                          <a:spcPts val="0"/>
                        </a:spcBef>
                        <a:spcAft>
                          <a:spcPts val="0"/>
                        </a:spcAft>
                        <a:buNone/>
                      </a:pPr>
                      <a:r>
                        <a:rPr lang="en-US" altLang="ja-JP" sz="800" dirty="0" err="1"/>
                        <a:t>売却確認ウィンドウ</a:t>
                      </a:r>
                      <a:r>
                        <a:rPr lang="ja-JP" altLang="en-US" sz="800" dirty="0"/>
                        <a:t>の</a:t>
                      </a:r>
                      <a:r>
                        <a:rPr lang="en-US" altLang="ja-JP" sz="800" dirty="0" err="1"/>
                        <a:t>文言を修正</a:t>
                      </a:r>
                      <a:r>
                        <a:rPr lang="ja-JP" altLang="en-US" sz="800" dirty="0"/>
                        <a:t>。</a:t>
                      </a:r>
                      <a:endParaRPr lang="en-US" altLang="ja-JP" sz="800" dirty="0"/>
                    </a:p>
                    <a:p>
                      <a:pPr marL="0" lvl="0" indent="0" algn="l">
                        <a:lnSpc>
                          <a:spcPct val="100000"/>
                        </a:lnSpc>
                        <a:spcBef>
                          <a:spcPts val="0"/>
                        </a:spcBef>
                        <a:spcAft>
                          <a:spcPts val="0"/>
                        </a:spcAft>
                        <a:buNone/>
                      </a:pPr>
                      <a:r>
                        <a:rPr lang="en-US" altLang="ja-JP" sz="800" dirty="0" err="1"/>
                        <a:t>装備中</a:t>
                      </a:r>
                      <a:r>
                        <a:rPr lang="en-US" altLang="ja-JP" sz="800" dirty="0"/>
                        <a:t>、</a:t>
                      </a:r>
                      <a:r>
                        <a:rPr lang="en-US" sz="800" b="0" i="0" u="none" strike="noStrike" noProof="0" dirty="0" err="1">
                          <a:latin typeface="Century Gothic"/>
                        </a:rPr>
                        <a:t>売却対象</a:t>
                      </a:r>
                      <a:r>
                        <a:rPr lang="en-US" altLang="ja-JP" sz="800" dirty="0" err="1"/>
                        <a:t>の示唆アイコンを変更</a:t>
                      </a:r>
                      <a:r>
                        <a:rPr lang="ja-JP" altLang="en-US" sz="800" dirty="0"/>
                        <a:t>。</a:t>
                      </a:r>
                      <a:endParaRPr lang="en-US" altLang="ja-JP" sz="800" dirty="0"/>
                    </a:p>
                    <a:p>
                      <a:pPr marL="0" lvl="0" indent="0" algn="l">
                        <a:lnSpc>
                          <a:spcPct val="100000"/>
                        </a:lnSpc>
                        <a:spcBef>
                          <a:spcPts val="0"/>
                        </a:spcBef>
                        <a:spcAft>
                          <a:spcPts val="0"/>
                        </a:spcAft>
                        <a:buNone/>
                      </a:pPr>
                      <a:r>
                        <a:rPr lang="en-US" altLang="ja-JP" sz="800" dirty="0" err="1"/>
                        <a:t>総所持数表示位置の変更、売却時選択数</a:t>
                      </a:r>
                      <a:r>
                        <a:rPr lang="en-US" altLang="ja-JP" sz="800" err="1"/>
                        <a:t>・</a:t>
                      </a:r>
                      <a:r>
                        <a:rPr lang="en-US" altLang="ja-JP" sz="800"/>
                        <a:t>総売却額の追記</a:t>
                      </a:r>
                      <a:endParaRPr lang="en-US" altLang="ja-JP" sz="800" dirty="0"/>
                    </a:p>
                  </a:txBody>
                  <a:tcPr marL="0" marR="0" marT="0" marB="0" anchor="ctr"/>
                </a:tc>
                <a:tc>
                  <a:txBody>
                    <a:bodyPr/>
                    <a:lstStyle/>
                    <a:p>
                      <a:pPr marL="0" lvl="0">
                        <a:spcBef>
                          <a:spcPts val="0"/>
                        </a:spcBef>
                        <a:spcAft>
                          <a:spcPts val="0"/>
                        </a:spcAft>
                        <a:buNone/>
                      </a:pPr>
                      <a:endParaRPr lang="ja-JP" altLang="en-US">
                        <a:effectLst/>
                      </a:endParaRPr>
                    </a:p>
                  </a:txBody>
                  <a:tcPr marL="0" marR="0" marT="0" marB="0" anchor="ctr"/>
                </a:tc>
                <a:extLst>
                  <a:ext uri="{0D108BD9-81ED-4DB2-BD59-A6C34878D82A}">
                    <a16:rowId xmlns:a16="http://schemas.microsoft.com/office/drawing/2014/main" val="457354743"/>
                  </a:ext>
                </a:extLst>
              </a:tr>
              <a:tr h="221487">
                <a:tc>
                  <a:txBody>
                    <a:bodyPr/>
                    <a:lstStyle/>
                    <a:p>
                      <a:pPr marL="0" lvl="0" indent="0">
                        <a:spcBef>
                          <a:spcPts val="0"/>
                        </a:spcBef>
                        <a:spcAft>
                          <a:spcPts val="0"/>
                        </a:spcAft>
                        <a:buNone/>
                      </a:pPr>
                      <a:endParaRPr lang="ja-JP" altLang="en-US"/>
                    </a:p>
                  </a:txBody>
                  <a:tcPr marL="0" marR="0" marT="0" marB="0" anchor="ctr"/>
                </a:tc>
                <a:tc>
                  <a:txBody>
                    <a:bodyPr/>
                    <a:lstStyle/>
                    <a:p>
                      <a:pPr marL="0" lvl="0" indent="0" algn="l">
                        <a:lnSpc>
                          <a:spcPct val="100000"/>
                        </a:lnSpc>
                        <a:spcBef>
                          <a:spcPts val="0"/>
                        </a:spcBef>
                        <a:spcAft>
                          <a:spcPts val="0"/>
                        </a:spcAft>
                        <a:buNone/>
                      </a:pPr>
                      <a:endParaRPr lang="en-US" altLang="ja-JP" sz="800">
                        <a:effectLst/>
                      </a:endParaRPr>
                    </a:p>
                  </a:txBody>
                  <a:tcPr marL="0" marR="0" marT="0" marB="0" anchor="ctr"/>
                </a:tc>
                <a:tc>
                  <a:txBody>
                    <a:bodyPr/>
                    <a:lstStyle/>
                    <a:p>
                      <a:pPr marL="0" lvl="0">
                        <a:spcBef>
                          <a:spcPts val="0"/>
                        </a:spcBef>
                        <a:spcAft>
                          <a:spcPts val="0"/>
                        </a:spcAft>
                        <a:buNone/>
                      </a:pPr>
                      <a:endParaRPr lang="ja-JP" altLang="en-US">
                        <a:effectLst/>
                      </a:endParaRPr>
                    </a:p>
                  </a:txBody>
                  <a:tcPr marL="0" marR="0" marT="0" marB="0" anchor="ctr"/>
                </a:tc>
                <a:extLst>
                  <a:ext uri="{0D108BD9-81ED-4DB2-BD59-A6C34878D82A}">
                    <a16:rowId xmlns:a16="http://schemas.microsoft.com/office/drawing/2014/main" val="3022515650"/>
                  </a:ext>
                </a:extLst>
              </a:tr>
              <a:tr h="221487">
                <a:tc>
                  <a:txBody>
                    <a:bodyPr/>
                    <a:lstStyle/>
                    <a:p>
                      <a:pPr marL="0" lvl="0" indent="0">
                        <a:spcBef>
                          <a:spcPts val="0"/>
                        </a:spcBef>
                        <a:spcAft>
                          <a:spcPts val="0"/>
                        </a:spcAft>
                        <a:buNone/>
                      </a:pPr>
                      <a:endParaRPr lang="ja-JP" altLang="en-US"/>
                    </a:p>
                  </a:txBody>
                  <a:tcPr marL="0" marR="0" marT="0" marB="0" anchor="ctr"/>
                </a:tc>
                <a:tc>
                  <a:txBody>
                    <a:bodyPr/>
                    <a:lstStyle/>
                    <a:p>
                      <a:pPr marL="0" lvl="0" indent="0" algn="l">
                        <a:lnSpc>
                          <a:spcPct val="100000"/>
                        </a:lnSpc>
                        <a:spcBef>
                          <a:spcPts val="0"/>
                        </a:spcBef>
                        <a:spcAft>
                          <a:spcPts val="0"/>
                        </a:spcAft>
                        <a:buNone/>
                      </a:pPr>
                      <a:endParaRPr lang="ja-JP"/>
                    </a:p>
                  </a:txBody>
                  <a:tcPr marL="0" marR="0" marT="0" marB="0" anchor="ctr"/>
                </a:tc>
                <a:tc>
                  <a:txBody>
                    <a:bodyPr/>
                    <a:lstStyle/>
                    <a:p>
                      <a:pPr marL="0" lvl="0">
                        <a:spcBef>
                          <a:spcPts val="0"/>
                        </a:spcBef>
                        <a:spcAft>
                          <a:spcPts val="0"/>
                        </a:spcAft>
                        <a:buNone/>
                      </a:pPr>
                      <a:endParaRPr lang="ja-JP" altLang="en-US">
                        <a:effectLst/>
                      </a:endParaRPr>
                    </a:p>
                  </a:txBody>
                  <a:tcPr marL="0" marR="0" marT="0" marB="0" anchor="ctr"/>
                </a:tc>
                <a:extLst>
                  <a:ext uri="{0D108BD9-81ED-4DB2-BD59-A6C34878D82A}">
                    <a16:rowId xmlns:a16="http://schemas.microsoft.com/office/drawing/2014/main" val="1141079346"/>
                  </a:ext>
                </a:extLst>
              </a:tr>
              <a:tr h="221487">
                <a:tc>
                  <a:txBody>
                    <a:bodyPr/>
                    <a:lstStyle/>
                    <a:p>
                      <a:pPr marL="0" lvl="0" indent="0">
                        <a:spcBef>
                          <a:spcPts val="0"/>
                        </a:spcBef>
                        <a:spcAft>
                          <a:spcPts val="0"/>
                        </a:spcAft>
                        <a:buNone/>
                      </a:pPr>
                      <a:endParaRPr lang="ja-JP" altLang="en-US"/>
                    </a:p>
                  </a:txBody>
                  <a:tcPr marL="0" marR="0" marT="0" marB="0" anchor="ctr"/>
                </a:tc>
                <a:tc>
                  <a:txBody>
                    <a:bodyPr/>
                    <a:lstStyle/>
                    <a:p>
                      <a:pPr marL="0" lvl="0" indent="0" algn="l">
                        <a:lnSpc>
                          <a:spcPct val="100000"/>
                        </a:lnSpc>
                        <a:spcBef>
                          <a:spcPts val="0"/>
                        </a:spcBef>
                        <a:spcAft>
                          <a:spcPts val="0"/>
                        </a:spcAft>
                        <a:buNone/>
                      </a:pPr>
                      <a:endParaRPr lang="en-US" altLang="ja-JP" sz="800">
                        <a:effectLst/>
                      </a:endParaRPr>
                    </a:p>
                  </a:txBody>
                  <a:tcPr marL="0" marR="0" marT="0" marB="0" anchor="ctr"/>
                </a:tc>
                <a:tc>
                  <a:txBody>
                    <a:bodyPr/>
                    <a:lstStyle/>
                    <a:p>
                      <a:pPr marL="0" lvl="0">
                        <a:spcBef>
                          <a:spcPts val="0"/>
                        </a:spcBef>
                        <a:spcAft>
                          <a:spcPts val="0"/>
                        </a:spcAft>
                        <a:buNone/>
                      </a:pPr>
                      <a:endParaRPr lang="ja-JP" altLang="en-US">
                        <a:effectLst/>
                      </a:endParaRPr>
                    </a:p>
                  </a:txBody>
                  <a:tcPr marL="0" marR="0" marT="0" marB="0" anchor="ctr"/>
                </a:tc>
                <a:extLst>
                  <a:ext uri="{0D108BD9-81ED-4DB2-BD59-A6C34878D82A}">
                    <a16:rowId xmlns:a16="http://schemas.microsoft.com/office/drawing/2014/main" val="1043143514"/>
                  </a:ext>
                </a:extLst>
              </a:tr>
              <a:tr h="221487">
                <a:tc>
                  <a:txBody>
                    <a:bodyPr/>
                    <a:lstStyle/>
                    <a:p>
                      <a:pPr marL="0" lvl="0" indent="0">
                        <a:spcBef>
                          <a:spcPts val="0"/>
                        </a:spcBef>
                        <a:spcAft>
                          <a:spcPts val="0"/>
                        </a:spcAft>
                        <a:buNone/>
                      </a:pPr>
                      <a:endParaRPr lang="ja-JP" altLang="en-US"/>
                    </a:p>
                  </a:txBody>
                  <a:tcPr marL="0" marR="0" marT="0" marB="0" anchor="ctr"/>
                </a:tc>
                <a:tc>
                  <a:txBody>
                    <a:bodyPr/>
                    <a:lstStyle/>
                    <a:p>
                      <a:pPr marL="0" lvl="0" indent="0" algn="l">
                        <a:lnSpc>
                          <a:spcPct val="100000"/>
                        </a:lnSpc>
                        <a:spcBef>
                          <a:spcPts val="0"/>
                        </a:spcBef>
                        <a:spcAft>
                          <a:spcPts val="0"/>
                        </a:spcAft>
                        <a:buNone/>
                      </a:pPr>
                      <a:endParaRPr lang="en-US" altLang="ja-JP" sz="800" dirty="0">
                        <a:effectLst/>
                      </a:endParaRPr>
                    </a:p>
                  </a:txBody>
                  <a:tcPr marL="0" marR="0" marT="0" marB="0" anchor="ctr"/>
                </a:tc>
                <a:tc>
                  <a:txBody>
                    <a:bodyPr/>
                    <a:lstStyle/>
                    <a:p>
                      <a:pPr marL="0" lvl="0">
                        <a:spcBef>
                          <a:spcPts val="0"/>
                        </a:spcBef>
                        <a:spcAft>
                          <a:spcPts val="0"/>
                        </a:spcAft>
                        <a:buNone/>
                      </a:pPr>
                      <a:endParaRPr lang="ja-JP" altLang="en-US">
                        <a:effectLst/>
                      </a:endParaRPr>
                    </a:p>
                  </a:txBody>
                  <a:tcPr marL="0" marR="0" marT="0" marB="0" anchor="ctr"/>
                </a:tc>
                <a:extLst>
                  <a:ext uri="{0D108BD9-81ED-4DB2-BD59-A6C34878D82A}">
                    <a16:rowId xmlns:a16="http://schemas.microsoft.com/office/drawing/2014/main" val="2691020692"/>
                  </a:ext>
                </a:extLst>
              </a:tr>
              <a:tr h="221487">
                <a:tc>
                  <a:txBody>
                    <a:bodyPr/>
                    <a:lstStyle/>
                    <a:p>
                      <a:endParaRPr lang="ja-JP" altLang="en-US"/>
                    </a:p>
                  </a:txBody>
                  <a:tcPr marL="0" marR="0" marT="0" marB="0" anchor="ctr"/>
                </a:tc>
                <a:tc>
                  <a:txBody>
                    <a:bodyPr/>
                    <a:lstStyle/>
                    <a:p>
                      <a:endParaRPr lang="ja-JP" altLang="en-US" dirty="0"/>
                    </a:p>
                  </a:txBody>
                  <a:tcPr marL="0" marR="0" marT="0" marB="0" anchor="ctr"/>
                </a:tc>
                <a:tc>
                  <a:txBody>
                    <a:bodyPr/>
                    <a:lstStyle/>
                    <a:p>
                      <a:pPr marL="0" lvl="0">
                        <a:spcBef>
                          <a:spcPts val="0"/>
                        </a:spcBef>
                        <a:spcAft>
                          <a:spcPts val="0"/>
                        </a:spcAft>
                        <a:buNone/>
                      </a:pPr>
                      <a:endParaRPr lang="ja-JP" altLang="en-US">
                        <a:effectLst/>
                      </a:endParaRPr>
                    </a:p>
                  </a:txBody>
                  <a:tcPr marL="0" marR="0" marT="0" marB="0" anchor="ctr"/>
                </a:tc>
                <a:extLst>
                  <a:ext uri="{0D108BD9-81ED-4DB2-BD59-A6C34878D82A}">
                    <a16:rowId xmlns:a16="http://schemas.microsoft.com/office/drawing/2014/main" val="1866622914"/>
                  </a:ext>
                </a:extLst>
              </a:tr>
              <a:tr h="221487">
                <a:tc>
                  <a:txBody>
                    <a:bodyPr/>
                    <a:lstStyle/>
                    <a:p>
                      <a:pPr marL="0" lvl="0" indent="0">
                        <a:spcBef>
                          <a:spcPts val="0"/>
                        </a:spcBef>
                        <a:spcAft>
                          <a:spcPts val="0"/>
                        </a:spcAft>
                        <a:buNone/>
                      </a:pPr>
                      <a:endParaRPr lang="en-US" altLang="ja-JP" sz="800" b="0" i="0" u="none" strike="noStrike" noProof="0" dirty="0">
                        <a:effectLst/>
                        <a:latin typeface="Century Gothic"/>
                      </a:endParaRPr>
                    </a:p>
                  </a:txBody>
                  <a:tcPr marL="0" marR="0" marT="0" marB="0" anchor="ctr"/>
                </a:tc>
                <a:tc>
                  <a:txBody>
                    <a:bodyPr/>
                    <a:lstStyle/>
                    <a:p>
                      <a:pPr marL="0" lvl="0" indent="0" algn="l">
                        <a:lnSpc>
                          <a:spcPct val="100000"/>
                        </a:lnSpc>
                        <a:spcBef>
                          <a:spcPts val="0"/>
                        </a:spcBef>
                        <a:spcAft>
                          <a:spcPts val="0"/>
                        </a:spcAft>
                        <a:buNone/>
                      </a:pPr>
                      <a:endParaRPr lang="en-US" altLang="ja-JP" sz="800" dirty="0">
                        <a:effectLst/>
                      </a:endParaRPr>
                    </a:p>
                  </a:txBody>
                  <a:tcPr marL="0" marR="0" marT="0" marB="0" anchor="ctr"/>
                </a:tc>
                <a:tc>
                  <a:txBody>
                    <a:bodyPr/>
                    <a:lstStyle/>
                    <a:p>
                      <a:pPr marL="0" lvl="0">
                        <a:spcBef>
                          <a:spcPts val="0"/>
                        </a:spcBef>
                        <a:spcAft>
                          <a:spcPts val="0"/>
                        </a:spcAft>
                        <a:buNone/>
                      </a:pPr>
                      <a:endParaRPr lang="ja-JP" altLang="en-US">
                        <a:effectLst/>
                      </a:endParaRPr>
                    </a:p>
                  </a:txBody>
                  <a:tcPr marL="0" marR="0" marT="0" marB="0" anchor="ctr"/>
                </a:tc>
                <a:extLst>
                  <a:ext uri="{0D108BD9-81ED-4DB2-BD59-A6C34878D82A}">
                    <a16:rowId xmlns:a16="http://schemas.microsoft.com/office/drawing/2014/main" val="2404202796"/>
                  </a:ext>
                </a:extLst>
              </a:tr>
              <a:tr h="221487">
                <a:tc>
                  <a:txBody>
                    <a:bodyPr/>
                    <a:lstStyle/>
                    <a:p>
                      <a:pPr marL="0" lvl="0" indent="0">
                        <a:spcBef>
                          <a:spcPts val="0"/>
                        </a:spcBef>
                        <a:spcAft>
                          <a:spcPts val="0"/>
                        </a:spcAft>
                        <a:buNone/>
                      </a:pPr>
                      <a:endParaRPr lang="en-US" altLang="ja-JP" sz="800">
                        <a:effectLst/>
                      </a:endParaRPr>
                    </a:p>
                  </a:txBody>
                  <a:tcPr marL="0" marR="0" marT="0" marB="0" anchor="ctr"/>
                </a:tc>
                <a:tc>
                  <a:txBody>
                    <a:bodyPr/>
                    <a:lstStyle/>
                    <a:p>
                      <a:pPr marL="0" lvl="0" indent="0" algn="l">
                        <a:lnSpc>
                          <a:spcPct val="100000"/>
                        </a:lnSpc>
                        <a:spcBef>
                          <a:spcPts val="0"/>
                        </a:spcBef>
                        <a:spcAft>
                          <a:spcPts val="0"/>
                        </a:spcAft>
                        <a:buNone/>
                      </a:pPr>
                      <a:endParaRPr lang="en-US" altLang="ja-JP" sz="800">
                        <a:effectLst/>
                      </a:endParaRPr>
                    </a:p>
                  </a:txBody>
                  <a:tcPr marL="0" marR="0" marT="0" marB="0" anchor="ctr"/>
                </a:tc>
                <a:tc>
                  <a:txBody>
                    <a:bodyPr/>
                    <a:lstStyle/>
                    <a:p>
                      <a:pPr marL="0" lvl="0">
                        <a:spcBef>
                          <a:spcPts val="0"/>
                        </a:spcBef>
                        <a:spcAft>
                          <a:spcPts val="0"/>
                        </a:spcAft>
                        <a:buNone/>
                      </a:pPr>
                      <a:endParaRPr lang="ja-JP" altLang="en-US" dirty="0">
                        <a:effectLst/>
                      </a:endParaRPr>
                    </a:p>
                  </a:txBody>
                  <a:tcPr marL="0" marR="0" marT="0" marB="0" anchor="ctr"/>
                </a:tc>
                <a:extLst>
                  <a:ext uri="{0D108BD9-81ED-4DB2-BD59-A6C34878D82A}">
                    <a16:rowId xmlns:a16="http://schemas.microsoft.com/office/drawing/2014/main" val="1621087221"/>
                  </a:ext>
                </a:extLst>
              </a:tr>
            </a:tbl>
          </a:graphicData>
        </a:graphic>
      </p:graphicFrame>
      <p:sp>
        <p:nvSpPr>
          <p:cNvPr id="2" name="テキスト ボックス 1">
            <a:extLst>
              <a:ext uri="{FF2B5EF4-FFF2-40B4-BE49-F238E27FC236}">
                <a16:creationId xmlns:a16="http://schemas.microsoft.com/office/drawing/2014/main" id="{447FB1F3-1EB4-41DE-B907-962A4646185A}"/>
              </a:ext>
            </a:extLst>
          </p:cNvPr>
          <p:cNvSpPr txBox="1"/>
          <p:nvPr/>
        </p:nvSpPr>
        <p:spPr>
          <a:xfrm>
            <a:off x="584956" y="822861"/>
            <a:ext cx="2364750" cy="246221"/>
          </a:xfrm>
          <a:prstGeom prst="rect">
            <a:avLst/>
          </a:prstGeom>
          <a:noFill/>
        </p:spPr>
        <p:txBody>
          <a:bodyPr wrap="none" rtlCol="0">
            <a:spAutoFit/>
          </a:bodyPr>
          <a:lstStyle/>
          <a:p>
            <a:r>
              <a:rPr kumimoji="1" lang="en-US" altLang="ja-JP" sz="1000"/>
              <a:t>※</a:t>
            </a:r>
            <a:r>
              <a:rPr kumimoji="1" lang="ja-JP" altLang="en-US" sz="1000"/>
              <a:t>古い更新履歴は最終ページに移植。</a:t>
            </a:r>
          </a:p>
        </p:txBody>
      </p:sp>
    </p:spTree>
    <p:extLst>
      <p:ext uri="{BB962C8B-B14F-4D97-AF65-F5344CB8AC3E}">
        <p14:creationId xmlns:p14="http://schemas.microsoft.com/office/powerpoint/2010/main" val="14380095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6854762" cy="307777"/>
          </a:xfrm>
          <a:prstGeom prst="rect">
            <a:avLst/>
          </a:prstGeom>
          <a:noFill/>
        </p:spPr>
        <p:txBody>
          <a:bodyPr wrap="none" rtlCol="0">
            <a:spAutoFit/>
          </a:bodyPr>
          <a:lstStyle/>
          <a:p>
            <a:r>
              <a:rPr kumimoji="1" lang="ja-JP" altLang="en-US" sz="1400" b="1">
                <a:latin typeface="+mn-ea"/>
              </a:rPr>
              <a:t>■強化画面仕様　</a:t>
            </a:r>
            <a:r>
              <a:rPr kumimoji="1" lang="en-US" altLang="ja-JP" sz="1400">
                <a:latin typeface="+mn-ea"/>
              </a:rPr>
              <a:t>TR</a:t>
            </a:r>
            <a:r>
              <a:rPr kumimoji="1" lang="ja-JP" altLang="en-US" sz="1400">
                <a:latin typeface="+mn-ea"/>
              </a:rPr>
              <a:t>カード</a:t>
            </a:r>
            <a:r>
              <a:rPr kumimoji="1" lang="en-US" altLang="ja-JP" sz="1400">
                <a:latin typeface="+mn-ea"/>
              </a:rPr>
              <a:t> &gt;&gt; </a:t>
            </a:r>
            <a:r>
              <a:rPr kumimoji="1" lang="ja-JP" altLang="en-US" sz="1400">
                <a:latin typeface="+mn-ea"/>
              </a:rPr>
              <a:t>強化カード選択</a:t>
            </a:r>
            <a:r>
              <a:rPr kumimoji="1" lang="en-US" altLang="ja-JP" sz="1400">
                <a:latin typeface="+mn-ea"/>
              </a:rPr>
              <a:t> &gt;&gt;</a:t>
            </a:r>
            <a:r>
              <a:rPr kumimoji="1" lang="en-US" altLang="ja-JP" sz="1400" b="1">
                <a:latin typeface="+mn-ea"/>
              </a:rPr>
              <a:t> </a:t>
            </a:r>
            <a:r>
              <a:rPr kumimoji="1" lang="ja-JP" altLang="en-US" sz="1400" b="1">
                <a:latin typeface="+mn-ea"/>
              </a:rPr>
              <a:t>素材選択①</a:t>
            </a:r>
            <a:r>
              <a:rPr kumimoji="1" lang="ja-JP" altLang="en-US" sz="1400">
                <a:latin typeface="+mn-ea"/>
              </a:rPr>
              <a:t>・②</a:t>
            </a:r>
            <a:r>
              <a:rPr kumimoji="1" lang="en-US" altLang="ja-JP" sz="1400" b="1">
                <a:latin typeface="+mn-ea"/>
              </a:rPr>
              <a:t> </a:t>
            </a:r>
            <a:r>
              <a:rPr kumimoji="1" lang="en-US" altLang="ja-JP" sz="1400">
                <a:latin typeface="+mn-ea"/>
              </a:rPr>
              <a:t>&gt;&gt; </a:t>
            </a:r>
            <a:r>
              <a:rPr kumimoji="1" lang="ja-JP" altLang="en-US" sz="1400">
                <a:latin typeface="+mn-ea"/>
              </a:rPr>
              <a:t>強化画面</a:t>
            </a:r>
            <a:endParaRPr kumimoji="1" lang="ja-JP" altLang="en-US" sz="1400" b="1">
              <a:latin typeface="+mn-ea"/>
            </a:endParaRP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3004349" cy="307777"/>
          </a:xfrm>
          <a:prstGeom prst="rect">
            <a:avLst/>
          </a:prstGeom>
          <a:noFill/>
        </p:spPr>
        <p:txBody>
          <a:bodyPr wrap="none" rtlCol="0">
            <a:spAutoFit/>
          </a:bodyPr>
          <a:lstStyle/>
          <a:p>
            <a:r>
              <a:rPr kumimoji="1" lang="en-US" altLang="ja-JP" sz="1400" b="1"/>
              <a:t>1. tr120.</a:t>
            </a:r>
            <a:r>
              <a:rPr kumimoji="1" lang="ja-JP" altLang="en-US" sz="1400" b="1"/>
              <a:t>強化素材選（ＴＲカード）</a:t>
            </a:r>
          </a:p>
        </p:txBody>
      </p:sp>
      <p:sp>
        <p:nvSpPr>
          <p:cNvPr id="12" name="テキスト ボックス 11">
            <a:extLst>
              <a:ext uri="{FF2B5EF4-FFF2-40B4-BE49-F238E27FC236}">
                <a16:creationId xmlns:a16="http://schemas.microsoft.com/office/drawing/2014/main" id="{DE052996-816F-4D57-BDBE-F005510F461F}"/>
              </a:ext>
            </a:extLst>
          </p:cNvPr>
          <p:cNvSpPr txBox="1"/>
          <p:nvPr/>
        </p:nvSpPr>
        <p:spPr>
          <a:xfrm>
            <a:off x="591845" y="846576"/>
            <a:ext cx="4195379" cy="4862870"/>
          </a:xfrm>
          <a:prstGeom prst="rect">
            <a:avLst/>
          </a:prstGeom>
          <a:noFill/>
        </p:spPr>
        <p:txBody>
          <a:bodyPr wrap="none" rtlCol="0">
            <a:spAutoFit/>
          </a:bodyPr>
          <a:lstStyle/>
          <a:p>
            <a:endParaRPr kumimoji="1" lang="en-US" altLang="ja-JP" sz="1000"/>
          </a:p>
          <a:p>
            <a:r>
              <a:rPr kumimoji="1" lang="ja-JP" altLang="en-US" sz="1000"/>
              <a:t>○ 選択最大数は</a:t>
            </a:r>
            <a:r>
              <a:rPr kumimoji="1" lang="en-US" altLang="ja-JP" sz="1000"/>
              <a:t>99</a:t>
            </a:r>
            <a:r>
              <a:rPr kumimoji="1" lang="ja-JP" altLang="en-US" sz="1000"/>
              <a:t>枚 </a:t>
            </a:r>
            <a:r>
              <a:rPr kumimoji="1" lang="en-US" altLang="ja-JP" sz="1000"/>
              <a:t>※ </a:t>
            </a:r>
            <a:r>
              <a:rPr kumimoji="1" lang="ja-JP" altLang="en-US" sz="1000"/>
              <a:t>不都合がある場合は調整</a:t>
            </a:r>
            <a:endParaRPr kumimoji="1" lang="en-US" altLang="ja-JP" sz="1000"/>
          </a:p>
          <a:p>
            <a:endParaRPr kumimoji="1" lang="en-US" altLang="ja-JP" sz="1000"/>
          </a:p>
          <a:p>
            <a:r>
              <a:rPr kumimoji="1" lang="ja-JP" altLang="en-US" sz="1000"/>
              <a:t>○ </a:t>
            </a:r>
            <a:r>
              <a:rPr kumimoji="1" lang="en-US" altLang="ja-JP" sz="1000"/>
              <a:t>TR</a:t>
            </a:r>
            <a:r>
              <a:rPr kumimoji="1" lang="ja-JP" altLang="en-US" sz="1000"/>
              <a:t>カードと、強化用をタブで切り替えることができる。</a:t>
            </a:r>
            <a:endParaRPr kumimoji="1" lang="en-US" altLang="ja-JP" sz="1000"/>
          </a:p>
          <a:p>
            <a:r>
              <a:rPr kumimoji="1" lang="ja-JP" altLang="en-US" sz="1000"/>
              <a:t>　 両方のタブからそれぞれ選択するのも可</a:t>
            </a:r>
            <a:endParaRPr kumimoji="1" lang="en-US" altLang="ja-JP" sz="1000"/>
          </a:p>
          <a:p>
            <a:endParaRPr kumimoji="1" lang="en-US" altLang="ja-JP" sz="1000"/>
          </a:p>
          <a:p>
            <a:r>
              <a:rPr kumimoji="1" lang="ja-JP" altLang="en-US" sz="1000"/>
              <a:t>○ おまかせボタン</a:t>
            </a:r>
            <a:endParaRPr kumimoji="1" lang="en-US" altLang="ja-JP" sz="1000"/>
          </a:p>
          <a:p>
            <a:r>
              <a:rPr kumimoji="1" lang="ja-JP" altLang="en-US" sz="1000"/>
              <a:t>　 ☆３と、強化用</a:t>
            </a:r>
            <a:r>
              <a:rPr kumimoji="1" lang="en-US" altLang="ja-JP" sz="1000"/>
              <a:t>TR</a:t>
            </a:r>
            <a:r>
              <a:rPr kumimoji="1" lang="ja-JP" altLang="en-US" sz="1000"/>
              <a:t>カードを、</a:t>
            </a:r>
            <a:endParaRPr kumimoji="1" lang="en-US" altLang="ja-JP" sz="1000"/>
          </a:p>
          <a:p>
            <a:r>
              <a:rPr kumimoji="1" lang="ja-JP" altLang="en-US" sz="1000"/>
              <a:t>　上限値を最小で越えるよう</a:t>
            </a:r>
            <a:r>
              <a:rPr kumimoji="1" lang="en-US" altLang="ja-JP" sz="1000"/>
              <a:t>(</a:t>
            </a:r>
            <a:r>
              <a:rPr kumimoji="1" lang="ja-JP" altLang="en-US" sz="1000"/>
              <a:t>最効率</a:t>
            </a:r>
            <a:r>
              <a:rPr kumimoji="1" lang="en-US" altLang="ja-JP" sz="1000"/>
              <a:t>)</a:t>
            </a:r>
            <a:r>
              <a:rPr kumimoji="1" lang="ja-JP" altLang="en-US" sz="1000"/>
              <a:t>に自動で選択。</a:t>
            </a:r>
            <a:endParaRPr kumimoji="1" lang="en-US" altLang="ja-JP" sz="1000"/>
          </a:p>
          <a:p>
            <a:r>
              <a:rPr kumimoji="1" lang="ja-JP" altLang="en-US" sz="1000"/>
              <a:t>　優先順位： 経験値の高い順強化用</a:t>
            </a:r>
            <a:r>
              <a:rPr kumimoji="1" lang="en-US" altLang="ja-JP" sz="1000"/>
              <a:t>TR</a:t>
            </a:r>
            <a:r>
              <a:rPr kumimoji="1" lang="ja-JP" altLang="en-US" sz="1000"/>
              <a:t>カード </a:t>
            </a:r>
            <a:r>
              <a:rPr kumimoji="1" lang="en-US" altLang="ja-JP" sz="1000"/>
              <a:t>&gt; </a:t>
            </a:r>
            <a:r>
              <a:rPr kumimoji="1" lang="ja-JP" altLang="en-US" sz="1000"/>
              <a:t>経験値の高い順☆３</a:t>
            </a:r>
            <a:r>
              <a:rPr kumimoji="1" lang="en-US" altLang="ja-JP" sz="1000"/>
              <a:t> </a:t>
            </a:r>
          </a:p>
          <a:p>
            <a:r>
              <a:rPr kumimoji="1" lang="ja-JP" altLang="en-US" sz="1000"/>
              <a:t>　</a:t>
            </a:r>
            <a:r>
              <a:rPr kumimoji="1" lang="en-US" altLang="ja-JP" sz="1000"/>
              <a:t>※</a:t>
            </a:r>
            <a:r>
              <a:rPr kumimoji="1" lang="ja-JP" altLang="en-US" sz="1000"/>
              <a:t> お気に入りに選択されているカードは選択されない。</a:t>
            </a:r>
            <a:endParaRPr kumimoji="1" lang="en-US" altLang="ja-JP" sz="1000"/>
          </a:p>
          <a:p>
            <a:endParaRPr kumimoji="1" lang="en-US" altLang="ja-JP" sz="1000"/>
          </a:p>
          <a:p>
            <a:r>
              <a:rPr kumimoji="1" lang="ja-JP" altLang="en-US" sz="1000"/>
              <a:t>○ ソート、フィルタは以下の通り。</a:t>
            </a:r>
            <a:endParaRPr kumimoji="1" lang="en-US" altLang="ja-JP" sz="1000"/>
          </a:p>
          <a:p>
            <a:r>
              <a:rPr kumimoji="1" lang="ja-JP" altLang="en-US" sz="1000"/>
              <a:t>　・入手順 </a:t>
            </a:r>
            <a:endParaRPr kumimoji="1" lang="en-US" altLang="ja-JP" sz="1000"/>
          </a:p>
          <a:p>
            <a:r>
              <a:rPr kumimoji="1" lang="ja-JP" altLang="en-US" sz="1000"/>
              <a:t>　★レア度順</a:t>
            </a:r>
            <a:endParaRPr kumimoji="1" lang="en-US" altLang="ja-JP" sz="1000"/>
          </a:p>
          <a:p>
            <a:r>
              <a:rPr kumimoji="1" lang="ja-JP" altLang="en-US" sz="1000"/>
              <a:t>　・キャラクタ順</a:t>
            </a:r>
            <a:endParaRPr kumimoji="1" lang="en-US" altLang="ja-JP" sz="1000"/>
          </a:p>
          <a:p>
            <a:r>
              <a:rPr kumimoji="1" lang="ja-JP" altLang="en-US" sz="1000"/>
              <a:t>　・カードの名前順</a:t>
            </a:r>
            <a:endParaRPr kumimoji="1" lang="en-US" altLang="ja-JP" sz="1000"/>
          </a:p>
          <a:p>
            <a:r>
              <a:rPr kumimoji="1" lang="ja-JP" altLang="en-US" sz="1000"/>
              <a:t>　★</a:t>
            </a:r>
            <a:r>
              <a:rPr kumimoji="1" lang="en-US" altLang="ja-JP" sz="1000"/>
              <a:t>HP, ATK, DEF, SPD</a:t>
            </a:r>
            <a:r>
              <a:rPr kumimoji="1" lang="ja-JP" altLang="en-US" sz="1000"/>
              <a:t>順</a:t>
            </a:r>
            <a:endParaRPr kumimoji="1" lang="en-US" altLang="ja-JP" sz="1000"/>
          </a:p>
          <a:p>
            <a:r>
              <a:rPr kumimoji="1" lang="ja-JP" altLang="en-US" sz="1000"/>
              <a:t>　★レベル</a:t>
            </a:r>
            <a:r>
              <a:rPr kumimoji="1" lang="en-US" altLang="ja-JP" sz="1000"/>
              <a:t>, </a:t>
            </a:r>
            <a:r>
              <a:rPr kumimoji="1" lang="ja-JP" altLang="en-US" sz="1000"/>
              <a:t>進化順</a:t>
            </a:r>
            <a:endParaRPr kumimoji="1" lang="en-US" altLang="ja-JP" sz="1000"/>
          </a:p>
          <a:p>
            <a:r>
              <a:rPr kumimoji="1" lang="ja-JP" altLang="en-US" sz="1000"/>
              <a:t>　・カードの</a:t>
            </a:r>
            <a:r>
              <a:rPr kumimoji="1" lang="en-US" altLang="ja-JP" sz="1000"/>
              <a:t>ID</a:t>
            </a:r>
            <a:r>
              <a:rPr kumimoji="1" lang="ja-JP" altLang="en-US" sz="1000"/>
              <a:t>順</a:t>
            </a:r>
            <a:endParaRPr kumimoji="1" lang="en-US" altLang="ja-JP" sz="1000"/>
          </a:p>
          <a:p>
            <a:r>
              <a:rPr kumimoji="1" lang="ja-JP" altLang="en-US" sz="1000"/>
              <a:t>　・分解ポイント</a:t>
            </a:r>
            <a:endParaRPr kumimoji="1" lang="en-US" altLang="ja-JP" sz="1000"/>
          </a:p>
          <a:p>
            <a:r>
              <a:rPr kumimoji="1" lang="ja-JP" altLang="en-US" sz="1000"/>
              <a:t>　</a:t>
            </a:r>
            <a:r>
              <a:rPr kumimoji="1" lang="en-US" altLang="ja-JP" sz="1000" b="1"/>
              <a:t>※</a:t>
            </a:r>
            <a:r>
              <a:rPr kumimoji="1" lang="ja-JP" altLang="en-US" sz="1000" b="1"/>
              <a:t> ★印の項目は、下部にその項目の値を表示。</a:t>
            </a:r>
            <a:endParaRPr kumimoji="1" lang="en-US" altLang="ja-JP" sz="1000" b="1"/>
          </a:p>
          <a:p>
            <a:endParaRPr kumimoji="1" lang="en-US" altLang="ja-JP" sz="1000"/>
          </a:p>
          <a:p>
            <a:r>
              <a:rPr kumimoji="1" lang="ja-JP" altLang="en-US" sz="1000"/>
              <a:t>〇 お気に入り、装備中など複数のアイコンはフェードで切り替え</a:t>
            </a:r>
            <a:endParaRPr kumimoji="1" lang="en-US" altLang="ja-JP" sz="1000"/>
          </a:p>
          <a:p>
            <a:endParaRPr kumimoji="1" lang="en-US" altLang="ja-JP" sz="1000"/>
          </a:p>
          <a:p>
            <a:r>
              <a:rPr kumimoji="1" lang="ja-JP" altLang="en-US" sz="1000"/>
              <a:t>○ 上下にスワイプ、もしくは右サイドバーを操作することができる。</a:t>
            </a:r>
            <a:endParaRPr kumimoji="1" lang="en-US" altLang="ja-JP" sz="1000"/>
          </a:p>
          <a:p>
            <a:endParaRPr kumimoji="1" lang="en-US" altLang="ja-JP" sz="1000"/>
          </a:p>
          <a:p>
            <a:r>
              <a:rPr kumimoji="1" lang="ja-JP" altLang="en-US" sz="1000"/>
              <a:t>○ 長押しでカードの詳細画面へ遷移することができる。</a:t>
            </a:r>
            <a:endParaRPr kumimoji="1" lang="en-US" altLang="ja-JP" sz="1000"/>
          </a:p>
          <a:p>
            <a:r>
              <a:rPr kumimoji="1" lang="ja-JP" altLang="en-US" sz="1000"/>
              <a:t>　 スワイプ状態になった場合は、長押し判定は行わない。</a:t>
            </a:r>
            <a:endParaRPr kumimoji="1" lang="en-US" altLang="ja-JP" sz="1000"/>
          </a:p>
          <a:p>
            <a:endParaRPr kumimoji="1" lang="en-US" altLang="ja-JP" sz="1000"/>
          </a:p>
        </p:txBody>
      </p:sp>
      <p:sp>
        <p:nvSpPr>
          <p:cNvPr id="91" name="テキスト ボックス 90">
            <a:extLst>
              <a:ext uri="{FF2B5EF4-FFF2-40B4-BE49-F238E27FC236}">
                <a16:creationId xmlns:a16="http://schemas.microsoft.com/office/drawing/2014/main" id="{71E0D81F-CC41-C74B-9BC0-380F05990C0C}"/>
              </a:ext>
            </a:extLst>
          </p:cNvPr>
          <p:cNvSpPr txBox="1"/>
          <p:nvPr/>
        </p:nvSpPr>
        <p:spPr>
          <a:xfrm>
            <a:off x="403052" y="5285215"/>
            <a:ext cx="1103187" cy="307777"/>
          </a:xfrm>
          <a:prstGeom prst="rect">
            <a:avLst/>
          </a:prstGeom>
          <a:noFill/>
        </p:spPr>
        <p:txBody>
          <a:bodyPr wrap="none" rtlCol="0">
            <a:spAutoFit/>
          </a:bodyPr>
          <a:lstStyle/>
          <a:p>
            <a:r>
              <a:rPr kumimoji="1" lang="en-US" altLang="ja-JP" sz="1400" b="1"/>
              <a:t>2. </a:t>
            </a:r>
            <a:r>
              <a:rPr kumimoji="1" lang="ja-JP" altLang="en-US" sz="1400" b="1"/>
              <a:t>初期状態</a:t>
            </a:r>
          </a:p>
        </p:txBody>
      </p:sp>
      <p:sp>
        <p:nvSpPr>
          <p:cNvPr id="92" name="テキスト ボックス 91">
            <a:extLst>
              <a:ext uri="{FF2B5EF4-FFF2-40B4-BE49-F238E27FC236}">
                <a16:creationId xmlns:a16="http://schemas.microsoft.com/office/drawing/2014/main" id="{2204553C-BF9F-214B-B454-5B57CC12210F}"/>
              </a:ext>
            </a:extLst>
          </p:cNvPr>
          <p:cNvSpPr txBox="1"/>
          <p:nvPr/>
        </p:nvSpPr>
        <p:spPr>
          <a:xfrm>
            <a:off x="579478" y="5592992"/>
            <a:ext cx="4031873" cy="1015663"/>
          </a:xfrm>
          <a:prstGeom prst="rect">
            <a:avLst/>
          </a:prstGeom>
          <a:noFill/>
        </p:spPr>
        <p:txBody>
          <a:bodyPr wrap="none" rtlCol="0">
            <a:spAutoFit/>
          </a:bodyPr>
          <a:lstStyle/>
          <a:p>
            <a:r>
              <a:rPr kumimoji="1" lang="ja-JP" altLang="en-US" sz="1000"/>
              <a:t>・編成されているカードや、お気に入りに登録されているカードは</a:t>
            </a:r>
            <a:endParaRPr kumimoji="1" lang="en-US" altLang="ja-JP" sz="1000"/>
          </a:p>
          <a:p>
            <a:r>
              <a:rPr kumimoji="1" lang="ja-JP" altLang="en-US" sz="1000"/>
              <a:t>　グレーアウトされ、選択することはできない。</a:t>
            </a:r>
            <a:endParaRPr kumimoji="1" lang="en-US" altLang="ja-JP" sz="1000"/>
          </a:p>
          <a:p>
            <a:r>
              <a:rPr kumimoji="1" lang="ja-JP" altLang="en-US" sz="1000"/>
              <a:t>　長押しで詳細が表示され、そこでお気に入り</a:t>
            </a:r>
            <a:r>
              <a:rPr kumimoji="1" lang="en-US" altLang="ja-JP" sz="1000"/>
              <a:t>ON/OFF</a:t>
            </a:r>
            <a:r>
              <a:rPr kumimoji="1" lang="ja-JP" altLang="en-US" sz="1000"/>
              <a:t>は可能。</a:t>
            </a:r>
            <a:endParaRPr kumimoji="1" lang="en-US" altLang="ja-JP" sz="1000"/>
          </a:p>
          <a:p>
            <a:r>
              <a:rPr kumimoji="1" lang="ja-JP" altLang="en-US" sz="1000"/>
              <a:t>・初期ソートは選択可能なカードの入手順。</a:t>
            </a:r>
            <a:endParaRPr kumimoji="1" lang="en-US" altLang="ja-JP" sz="1000"/>
          </a:p>
          <a:p>
            <a:r>
              <a:rPr kumimoji="1" lang="ja-JP" altLang="en-US" sz="1000"/>
              <a:t>　ユーザーが変更した場合は、他画面遷移時にサーバー側へ保存。</a:t>
            </a:r>
            <a:endParaRPr kumimoji="1" lang="en-US" altLang="ja-JP" sz="1000"/>
          </a:p>
          <a:p>
            <a:r>
              <a:rPr kumimoji="1" lang="ja-JP" altLang="en-US" sz="1000"/>
              <a:t>　選択できないカードはレア度順に並べる。</a:t>
            </a:r>
            <a:endParaRPr kumimoji="1" lang="en-US" altLang="ja-JP" sz="1000"/>
          </a:p>
        </p:txBody>
      </p:sp>
      <p:sp>
        <p:nvSpPr>
          <p:cNvPr id="111" name="正方形/長方形 110">
            <a:extLst>
              <a:ext uri="{FF2B5EF4-FFF2-40B4-BE49-F238E27FC236}">
                <a16:creationId xmlns:a16="http://schemas.microsoft.com/office/drawing/2014/main" id="{FEF6D278-ADCF-B44D-8843-F4D56CD23F5D}"/>
              </a:ext>
            </a:extLst>
          </p:cNvPr>
          <p:cNvSpPr/>
          <p:nvPr/>
        </p:nvSpPr>
        <p:spPr>
          <a:xfrm>
            <a:off x="5140112" y="409002"/>
            <a:ext cx="3378051" cy="59720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en-US" altLang="ja-JP" sz="1100"/>
          </a:p>
          <a:p>
            <a:pPr algn="r"/>
            <a:endParaRPr kumimoji="1" lang="en-US" altLang="ja-JP" sz="1100"/>
          </a:p>
          <a:p>
            <a:pPr algn="r"/>
            <a:endParaRPr kumimoji="1" lang="en-US" altLang="ja-JP" sz="1100"/>
          </a:p>
          <a:p>
            <a:pPr algn="ctr"/>
            <a:r>
              <a:rPr kumimoji="1" lang="ja-JP" altLang="en-US" sz="1100" b="1">
                <a:latin typeface="メイリオ" panose="020B0604030504040204" pitchFamily="50" charset="-128"/>
                <a:ea typeface="メイリオ" panose="020B0604030504040204" pitchFamily="50" charset="-128"/>
              </a:rPr>
              <a:t>ＴＲカードセット</a:t>
            </a:r>
          </a:p>
        </p:txBody>
      </p:sp>
      <p:sp>
        <p:nvSpPr>
          <p:cNvPr id="141" name="正方形/長方形 140">
            <a:extLst>
              <a:ext uri="{FF2B5EF4-FFF2-40B4-BE49-F238E27FC236}">
                <a16:creationId xmlns:a16="http://schemas.microsoft.com/office/drawing/2014/main" id="{EB2A1597-E43C-7D41-8755-022A09879749}"/>
              </a:ext>
            </a:extLst>
          </p:cNvPr>
          <p:cNvSpPr/>
          <p:nvPr/>
        </p:nvSpPr>
        <p:spPr>
          <a:xfrm>
            <a:off x="7204475" y="969169"/>
            <a:ext cx="1313685" cy="18623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gradFill flip="none" rotWithShape="1">
                  <a:gsLst>
                    <a:gs pos="0">
                      <a:srgbClr val="7030A0"/>
                    </a:gs>
                    <a:gs pos="49000">
                      <a:srgbClr val="78D077"/>
                    </a:gs>
                    <a:gs pos="33000">
                      <a:srgbClr val="00B0F0"/>
                    </a:gs>
                    <a:gs pos="17000">
                      <a:srgbClr val="0000FF"/>
                    </a:gs>
                    <a:gs pos="65000">
                      <a:srgbClr val="FFFF00"/>
                    </a:gs>
                    <a:gs pos="80000">
                      <a:srgbClr val="FF9900"/>
                    </a:gs>
                    <a:gs pos="100000">
                      <a:srgbClr val="FF0000"/>
                    </a:gs>
                  </a:gsLst>
                  <a:lin ang="16200000" scaled="1"/>
                  <a:tileRect/>
                </a:gradFill>
              </a:rPr>
              <a:t>●</a:t>
            </a:r>
            <a:r>
              <a:rPr kumimoji="1" lang="ja-JP" altLang="en-US" sz="800"/>
              <a:t> </a:t>
            </a:r>
            <a:r>
              <a:rPr kumimoji="1" lang="en-US" altLang="ja-JP" sz="800"/>
              <a:t>999,999,999</a:t>
            </a:r>
            <a:endParaRPr kumimoji="1" lang="ja-JP" altLang="en-US" sz="800"/>
          </a:p>
        </p:txBody>
      </p:sp>
      <p:sp>
        <p:nvSpPr>
          <p:cNvPr id="142" name="正方形/長方形 141">
            <a:extLst>
              <a:ext uri="{FF2B5EF4-FFF2-40B4-BE49-F238E27FC236}">
                <a16:creationId xmlns:a16="http://schemas.microsoft.com/office/drawing/2014/main" id="{B0A67430-C829-324E-A5DC-D39F008FFDE8}"/>
              </a:ext>
            </a:extLst>
          </p:cNvPr>
          <p:cNvSpPr/>
          <p:nvPr/>
        </p:nvSpPr>
        <p:spPr>
          <a:xfrm>
            <a:off x="5140112" y="408999"/>
            <a:ext cx="750678" cy="74685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100"/>
              <a:t>RANK</a:t>
            </a:r>
          </a:p>
          <a:p>
            <a:pPr algn="ctr"/>
            <a:r>
              <a:rPr kumimoji="1" lang="en-US" altLang="ja-JP" sz="1800"/>
              <a:t>999</a:t>
            </a:r>
            <a:endParaRPr kumimoji="1" lang="ja-JP" altLang="en-US" sz="1800"/>
          </a:p>
        </p:txBody>
      </p:sp>
      <p:sp>
        <p:nvSpPr>
          <p:cNvPr id="143" name="正方形/長方形 142">
            <a:extLst>
              <a:ext uri="{FF2B5EF4-FFF2-40B4-BE49-F238E27FC236}">
                <a16:creationId xmlns:a16="http://schemas.microsoft.com/office/drawing/2014/main" id="{0C2E4E5C-E4D6-6A43-AD20-10947FDBF559}"/>
              </a:ext>
            </a:extLst>
          </p:cNvPr>
          <p:cNvSpPr/>
          <p:nvPr/>
        </p:nvSpPr>
        <p:spPr>
          <a:xfrm>
            <a:off x="5890791" y="408999"/>
            <a:ext cx="2627372" cy="18660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144" name="正方形/長方形 143">
            <a:extLst>
              <a:ext uri="{FF2B5EF4-FFF2-40B4-BE49-F238E27FC236}">
                <a16:creationId xmlns:a16="http://schemas.microsoft.com/office/drawing/2014/main" id="{17D842C4-8840-B245-80D5-04620A3BC0F1}"/>
              </a:ext>
            </a:extLst>
          </p:cNvPr>
          <p:cNvSpPr/>
          <p:nvPr/>
        </p:nvSpPr>
        <p:spPr>
          <a:xfrm>
            <a:off x="5890790" y="595599"/>
            <a:ext cx="2064362" cy="37319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145" name="楕円 488">
            <a:extLst>
              <a:ext uri="{FF2B5EF4-FFF2-40B4-BE49-F238E27FC236}">
                <a16:creationId xmlns:a16="http://schemas.microsoft.com/office/drawing/2014/main" id="{0A61AFBE-802E-D943-8B63-BD3D6A5E7D44}"/>
              </a:ext>
            </a:extLst>
          </p:cNvPr>
          <p:cNvSpPr>
            <a:spLocks noChangeAspect="1"/>
          </p:cNvSpPr>
          <p:nvPr/>
        </p:nvSpPr>
        <p:spPr>
          <a:xfrm>
            <a:off x="8334706" y="982770"/>
            <a:ext cx="164409" cy="16357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grpSp>
        <p:nvGrpSpPr>
          <p:cNvPr id="146" name="グループ化 145">
            <a:extLst>
              <a:ext uri="{FF2B5EF4-FFF2-40B4-BE49-F238E27FC236}">
                <a16:creationId xmlns:a16="http://schemas.microsoft.com/office/drawing/2014/main" id="{9112968A-5660-5E47-8F02-688E009ABC2F}"/>
              </a:ext>
            </a:extLst>
          </p:cNvPr>
          <p:cNvGrpSpPr/>
          <p:nvPr/>
        </p:nvGrpSpPr>
        <p:grpSpPr>
          <a:xfrm>
            <a:off x="5178938" y="1021879"/>
            <a:ext cx="675610" cy="90419"/>
            <a:chOff x="30317" y="482248"/>
            <a:chExt cx="581527" cy="70447"/>
          </a:xfrm>
        </p:grpSpPr>
        <p:sp>
          <p:nvSpPr>
            <p:cNvPr id="149" name="四角形: 角を丸くする 492">
              <a:extLst>
                <a:ext uri="{FF2B5EF4-FFF2-40B4-BE49-F238E27FC236}">
                  <a16:creationId xmlns:a16="http://schemas.microsoft.com/office/drawing/2014/main" id="{03CDA73C-CC9C-1F4D-B85E-8073D4F32CB3}"/>
                </a:ext>
              </a:extLst>
            </p:cNvPr>
            <p:cNvSpPr/>
            <p:nvPr/>
          </p:nvSpPr>
          <p:spPr>
            <a:xfrm>
              <a:off x="30317" y="482248"/>
              <a:ext cx="581527" cy="7044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50" name="四角形: 角を丸くする 493">
              <a:extLst>
                <a:ext uri="{FF2B5EF4-FFF2-40B4-BE49-F238E27FC236}">
                  <a16:creationId xmlns:a16="http://schemas.microsoft.com/office/drawing/2014/main" id="{0135790A-B3DE-A442-9516-3C5E009B4282}"/>
                </a:ext>
              </a:extLst>
            </p:cNvPr>
            <p:cNvSpPr/>
            <p:nvPr/>
          </p:nvSpPr>
          <p:spPr>
            <a:xfrm>
              <a:off x="30317" y="482248"/>
              <a:ext cx="347085" cy="7044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147" name="正方形/長方形 146">
            <a:extLst>
              <a:ext uri="{FF2B5EF4-FFF2-40B4-BE49-F238E27FC236}">
                <a16:creationId xmlns:a16="http://schemas.microsoft.com/office/drawing/2014/main" id="{C0D9E5CF-FF9D-3849-9014-D95A97A7DBB4}"/>
              </a:ext>
            </a:extLst>
          </p:cNvPr>
          <p:cNvSpPr/>
          <p:nvPr/>
        </p:nvSpPr>
        <p:spPr>
          <a:xfrm>
            <a:off x="7955152" y="595599"/>
            <a:ext cx="563008" cy="37319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b="1"/>
              <a:t>♂</a:t>
            </a:r>
          </a:p>
        </p:txBody>
      </p:sp>
      <p:sp>
        <p:nvSpPr>
          <p:cNvPr id="148" name="正方形/長方形 147">
            <a:extLst>
              <a:ext uri="{FF2B5EF4-FFF2-40B4-BE49-F238E27FC236}">
                <a16:creationId xmlns:a16="http://schemas.microsoft.com/office/drawing/2014/main" id="{FF48CD99-6A81-704F-98CA-20E1F038A0DA}"/>
              </a:ext>
            </a:extLst>
          </p:cNvPr>
          <p:cNvSpPr/>
          <p:nvPr/>
        </p:nvSpPr>
        <p:spPr>
          <a:xfrm>
            <a:off x="5890788" y="969170"/>
            <a:ext cx="1313685" cy="18623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solidFill>
                  <a:srgbClr val="FFFF00"/>
                </a:solidFill>
              </a:rPr>
              <a:t>● </a:t>
            </a:r>
            <a:r>
              <a:rPr kumimoji="1" lang="en-US" altLang="ja-JP" sz="800"/>
              <a:t>999</a:t>
            </a:r>
            <a:r>
              <a:rPr kumimoji="1" lang="ja-JP" altLang="en-US" sz="800"/>
              <a:t> </a:t>
            </a:r>
            <a:r>
              <a:rPr kumimoji="1" lang="en-US" altLang="ja-JP" sz="800"/>
              <a:t>,999,999,999</a:t>
            </a:r>
            <a:endParaRPr kumimoji="1" lang="ja-JP" altLang="en-US" sz="800"/>
          </a:p>
        </p:txBody>
      </p:sp>
      <p:sp>
        <p:nvSpPr>
          <p:cNvPr id="120" name="四角形: 角を丸くする 494">
            <a:extLst>
              <a:ext uri="{FF2B5EF4-FFF2-40B4-BE49-F238E27FC236}">
                <a16:creationId xmlns:a16="http://schemas.microsoft.com/office/drawing/2014/main" id="{BDB0F4C7-70ED-664F-B0F8-D230E3789B09}"/>
              </a:ext>
            </a:extLst>
          </p:cNvPr>
          <p:cNvSpPr/>
          <p:nvPr/>
        </p:nvSpPr>
        <p:spPr>
          <a:xfrm>
            <a:off x="7938629" y="1188475"/>
            <a:ext cx="563010" cy="2842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700"/>
              <a:t>戻る</a:t>
            </a:r>
            <a:endParaRPr kumimoji="1" lang="en-US" altLang="ja-JP" sz="700"/>
          </a:p>
        </p:txBody>
      </p:sp>
      <p:sp>
        <p:nvSpPr>
          <p:cNvPr id="121" name="正方形/長方形 120">
            <a:extLst>
              <a:ext uri="{FF2B5EF4-FFF2-40B4-BE49-F238E27FC236}">
                <a16:creationId xmlns:a16="http://schemas.microsoft.com/office/drawing/2014/main" id="{2D6D1CD3-19FF-164C-B5CD-04D41D10FED8}"/>
              </a:ext>
            </a:extLst>
          </p:cNvPr>
          <p:cNvSpPr/>
          <p:nvPr/>
        </p:nvSpPr>
        <p:spPr>
          <a:xfrm>
            <a:off x="5140112" y="1487178"/>
            <a:ext cx="3378051" cy="1839366"/>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24" name="テキスト ボックス 496">
            <a:extLst>
              <a:ext uri="{FF2B5EF4-FFF2-40B4-BE49-F238E27FC236}">
                <a16:creationId xmlns:a16="http://schemas.microsoft.com/office/drawing/2014/main" id="{27FC0C70-2B6C-EC47-B6B6-932E23FCBAD0}"/>
              </a:ext>
            </a:extLst>
          </p:cNvPr>
          <p:cNvSpPr txBox="1"/>
          <p:nvPr/>
        </p:nvSpPr>
        <p:spPr>
          <a:xfrm>
            <a:off x="6415338" y="1478301"/>
            <a:ext cx="2122151" cy="36894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en-US" altLang="ja-JP" sz="1050" b="0">
                <a:solidFill>
                  <a:schemeClr val="bg1"/>
                </a:solidFill>
                <a:latin typeface="HGP創英角ｺﾞｼｯｸUB" panose="020B0900000000000000" pitchFamily="50" charset="-128"/>
                <a:ea typeface="HGP創英角ｺﾞｼｯｸUB" panose="020B0900000000000000" pitchFamily="50" charset="-128"/>
              </a:rPr>
              <a:t>SSR</a:t>
            </a:r>
            <a:r>
              <a:rPr kumimoji="1" lang="ja-JP" altLang="en-US" sz="1050" b="0">
                <a:solidFill>
                  <a:schemeClr val="bg1"/>
                </a:solidFill>
                <a:latin typeface="HGP創英角ｺﾞｼｯｸUB" panose="020B0900000000000000" pitchFamily="50" charset="-128"/>
                <a:ea typeface="HGP創英角ｺﾞｼｯｸUB" panose="020B0900000000000000" pitchFamily="50" charset="-128"/>
              </a:rPr>
              <a:t>　属　</a:t>
            </a:r>
            <a:r>
              <a:rPr kumimoji="1" lang="ja-JP" altLang="en-US" sz="1050">
                <a:solidFill>
                  <a:schemeClr val="bg1"/>
                </a:solidFill>
                <a:latin typeface="HGP創英角ｺﾞｼｯｸUB" panose="020B0900000000000000" pitchFamily="50" charset="-128"/>
                <a:ea typeface="HGP創英角ｺﾞｼｯｸUB" panose="020B0900000000000000" pitchFamily="50" charset="-128"/>
              </a:rPr>
              <a:t> 　　　　　　　　●○○○○</a:t>
            </a:r>
            <a:endParaRPr kumimoji="1" lang="en-US" altLang="ja-JP" sz="1050">
              <a:solidFill>
                <a:schemeClr val="bg1"/>
              </a:solidFill>
              <a:latin typeface="HGP創英角ｺﾞｼｯｸUB" panose="020B0900000000000000" pitchFamily="50" charset="-128"/>
              <a:ea typeface="HGP創英角ｺﾞｼｯｸUB" panose="020B0900000000000000" pitchFamily="50" charset="-128"/>
            </a:endParaRPr>
          </a:p>
          <a:p>
            <a:r>
              <a:rPr kumimoji="1" lang="ja-JP" altLang="en-US" sz="1050" b="0">
                <a:solidFill>
                  <a:schemeClr val="bg1"/>
                </a:solidFill>
                <a:latin typeface="HGP創英角ｺﾞｼｯｸUB" panose="020B0900000000000000" pitchFamily="50" charset="-128"/>
                <a:ea typeface="HGP創英角ｺﾞｼｯｸUB" panose="020B0900000000000000" pitchFamily="50" charset="-128"/>
              </a:rPr>
              <a:t>ああああああ</a:t>
            </a:r>
            <a:r>
              <a:rPr kumimoji="1" lang="ja-JP" altLang="en-US" sz="1050">
                <a:solidFill>
                  <a:schemeClr val="bg1"/>
                </a:solidFill>
                <a:latin typeface="HGP創英角ｺﾞｼｯｸUB" panose="020B0900000000000000" pitchFamily="50" charset="-128"/>
                <a:ea typeface="HGP創英角ｺﾞｼｯｸUB" panose="020B0900000000000000" pitchFamily="50" charset="-128"/>
              </a:rPr>
              <a:t>ああ</a:t>
            </a:r>
            <a:endParaRPr kumimoji="1" lang="en-US" altLang="ja-JP" sz="1050" b="0">
              <a:solidFill>
                <a:schemeClr val="bg1"/>
              </a:solidFill>
              <a:latin typeface="HGP創英角ｺﾞｼｯｸUB" panose="020B0900000000000000" pitchFamily="50" charset="-128"/>
              <a:ea typeface="HGP創英角ｺﾞｼｯｸUB" panose="020B0900000000000000" pitchFamily="50" charset="-128"/>
            </a:endParaRPr>
          </a:p>
        </p:txBody>
      </p:sp>
      <p:grpSp>
        <p:nvGrpSpPr>
          <p:cNvPr id="127" name="グループ化 126">
            <a:extLst>
              <a:ext uri="{FF2B5EF4-FFF2-40B4-BE49-F238E27FC236}">
                <a16:creationId xmlns:a16="http://schemas.microsoft.com/office/drawing/2014/main" id="{C490FDA7-8B91-9D46-BD20-335CD7CB52EE}"/>
              </a:ext>
            </a:extLst>
          </p:cNvPr>
          <p:cNvGrpSpPr/>
          <p:nvPr/>
        </p:nvGrpSpPr>
        <p:grpSpPr>
          <a:xfrm>
            <a:off x="6549195" y="2136509"/>
            <a:ext cx="1589505" cy="435279"/>
            <a:chOff x="1079948" y="1311188"/>
            <a:chExt cx="1202157" cy="329777"/>
          </a:xfrm>
        </p:grpSpPr>
        <p:sp>
          <p:nvSpPr>
            <p:cNvPr id="133" name="テキスト ボックス 498">
              <a:extLst>
                <a:ext uri="{FF2B5EF4-FFF2-40B4-BE49-F238E27FC236}">
                  <a16:creationId xmlns:a16="http://schemas.microsoft.com/office/drawing/2014/main" id="{08594028-B99F-2A4A-A5D7-233C8C983117}"/>
                </a:ext>
              </a:extLst>
            </p:cNvPr>
            <p:cNvSpPr txBox="1"/>
            <p:nvPr/>
          </p:nvSpPr>
          <p:spPr>
            <a:xfrm>
              <a:off x="1094986" y="1465920"/>
              <a:ext cx="643619" cy="168207"/>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　  　５６</a:t>
              </a:r>
              <a:r>
                <a:rPr kumimoji="1" lang="en-US" altLang="ja-JP" sz="600" b="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７８９</a:t>
              </a:r>
              <a:r>
                <a:rPr kumimoji="1" lang="en-US" altLang="ja-JP" sz="600" b="0">
                  <a:solidFill>
                    <a:schemeClr val="bg1"/>
                  </a:solidFill>
                  <a:latin typeface="HGP創英角ｺﾞｼｯｸUB" panose="020B0900000000000000" pitchFamily="50" charset="-128"/>
                  <a:ea typeface="HGP創英角ｺﾞｼｯｸUB" panose="020B0900000000000000" pitchFamily="50" charset="-128"/>
                </a:rPr>
                <a:t> </a:t>
              </a:r>
              <a:r>
                <a:rPr kumimoji="1" lang="ja-JP" altLang="en-US" sz="600">
                  <a:solidFill>
                    <a:schemeClr val="accent2">
                      <a:lumMod val="75000"/>
                    </a:schemeClr>
                  </a:solidFill>
                  <a:latin typeface="HGP創英角ｺﾞｼｯｸUB" panose="020B0900000000000000" pitchFamily="50" charset="-128"/>
                  <a:ea typeface="HGP創英角ｺﾞｼｯｸUB" panose="020B0900000000000000" pitchFamily="50" charset="-128"/>
                </a:rPr>
                <a:t>＋４２８</a:t>
              </a:r>
              <a:endParaRPr kumimoji="1" lang="en-US" altLang="ja-JP" sz="600" b="0">
                <a:solidFill>
                  <a:schemeClr val="accent2">
                    <a:lumMod val="75000"/>
                  </a:schemeClr>
                </a:solidFill>
                <a:latin typeface="HGP創英角ｺﾞｼｯｸUB" panose="020B0900000000000000" pitchFamily="50" charset="-128"/>
                <a:ea typeface="HGP創英角ｺﾞｼｯｸUB" panose="020B0900000000000000" pitchFamily="50" charset="-128"/>
              </a:endParaRPr>
            </a:p>
          </p:txBody>
        </p:sp>
        <p:sp>
          <p:nvSpPr>
            <p:cNvPr id="134" name="テキスト ボックス 499">
              <a:extLst>
                <a:ext uri="{FF2B5EF4-FFF2-40B4-BE49-F238E27FC236}">
                  <a16:creationId xmlns:a16="http://schemas.microsoft.com/office/drawing/2014/main" id="{BAD4469C-7EB5-DD4D-A17E-E1CC108A9F7A}"/>
                </a:ext>
              </a:extLst>
            </p:cNvPr>
            <p:cNvSpPr txBox="1"/>
            <p:nvPr/>
          </p:nvSpPr>
          <p:spPr>
            <a:xfrm>
              <a:off x="1788232" y="1461035"/>
              <a:ext cx="493873" cy="179930"/>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　  </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１１</a:t>
              </a:r>
              <a:r>
                <a:rPr kumimoji="1" lang="en-US" altLang="ja-JP" sz="600" b="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９９２</a:t>
              </a:r>
              <a:r>
                <a:rPr kumimoji="1" lang="ja-JP" altLang="en-US" sz="600">
                  <a:solidFill>
                    <a:schemeClr val="accent2">
                      <a:lumMod val="75000"/>
                    </a:schemeClr>
                  </a:solidFill>
                  <a:latin typeface="HGP創英角ｺﾞｼｯｸUB" panose="020B0900000000000000" pitchFamily="50" charset="-128"/>
                  <a:ea typeface="HGP創英角ｺﾞｼｯｸUB" panose="020B0900000000000000" pitchFamily="50" charset="-128"/>
                </a:rPr>
                <a:t> ＋１１３</a:t>
              </a:r>
              <a:endParaRPr kumimoji="1" lang="en-US" altLang="ja-JP" sz="6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135" name="テキスト ボックス 500">
              <a:extLst>
                <a:ext uri="{FF2B5EF4-FFF2-40B4-BE49-F238E27FC236}">
                  <a16:creationId xmlns:a16="http://schemas.microsoft.com/office/drawing/2014/main" id="{8975701E-4AD7-1546-BF1C-B8223DD8BAD3}"/>
                </a:ext>
              </a:extLst>
            </p:cNvPr>
            <p:cNvSpPr txBox="1"/>
            <p:nvPr/>
          </p:nvSpPr>
          <p:spPr>
            <a:xfrm>
              <a:off x="1781210" y="1312631"/>
              <a:ext cx="429273" cy="15521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　  </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３２</a:t>
              </a:r>
              <a:r>
                <a:rPr kumimoji="1" lang="en-US" altLang="ja-JP" sz="60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２９４</a:t>
              </a:r>
              <a:r>
                <a:rPr kumimoji="1" lang="ja-JP" altLang="en-US" sz="600">
                  <a:solidFill>
                    <a:schemeClr val="accent2">
                      <a:lumMod val="75000"/>
                    </a:schemeClr>
                  </a:solidFill>
                  <a:latin typeface="HGP創英角ｺﾞｼｯｸUB" panose="020B0900000000000000" pitchFamily="50" charset="-128"/>
                  <a:ea typeface="HGP創英角ｺﾞｼｯｸUB" panose="020B0900000000000000" pitchFamily="50" charset="-128"/>
                </a:rPr>
                <a:t> ＋９２２</a:t>
              </a:r>
              <a:endParaRPr kumimoji="1" lang="en-US" altLang="ja-JP" sz="600" b="0">
                <a:solidFill>
                  <a:schemeClr val="bg1"/>
                </a:solidFill>
                <a:latin typeface="HGP創英角ｺﾞｼｯｸUB" panose="020B0900000000000000" pitchFamily="50" charset="-128"/>
                <a:ea typeface="HGP創英角ｺﾞｼｯｸUB" panose="020B0900000000000000" pitchFamily="50" charset="-128"/>
              </a:endParaRPr>
            </a:p>
          </p:txBody>
        </p:sp>
        <p:pic>
          <p:nvPicPr>
            <p:cNvPr id="136" name="図 135">
              <a:extLst>
                <a:ext uri="{FF2B5EF4-FFF2-40B4-BE49-F238E27FC236}">
                  <a16:creationId xmlns:a16="http://schemas.microsoft.com/office/drawing/2014/main" id="{9F08EA24-89AB-F249-A1E7-8F3A16BD41DE}"/>
                </a:ext>
              </a:extLst>
            </p:cNvPr>
            <p:cNvPicPr>
              <a:picLocks noChangeAspect="1"/>
            </p:cNvPicPr>
            <p:nvPr/>
          </p:nvPicPr>
          <p:blipFill>
            <a:blip r:embed="rId2"/>
            <a:stretch>
              <a:fillRect/>
            </a:stretch>
          </p:blipFill>
          <p:spPr>
            <a:xfrm>
              <a:off x="1775073" y="1323957"/>
              <a:ext cx="135274" cy="145246"/>
            </a:xfrm>
            <a:prstGeom prst="rect">
              <a:avLst/>
            </a:prstGeom>
          </p:spPr>
        </p:pic>
        <p:pic>
          <p:nvPicPr>
            <p:cNvPr id="137" name="図 136">
              <a:extLst>
                <a:ext uri="{FF2B5EF4-FFF2-40B4-BE49-F238E27FC236}">
                  <a16:creationId xmlns:a16="http://schemas.microsoft.com/office/drawing/2014/main" id="{11293DE2-7177-2A49-AEDF-BC89BD5C7106}"/>
                </a:ext>
              </a:extLst>
            </p:cNvPr>
            <p:cNvPicPr>
              <a:picLocks noChangeAspect="1"/>
            </p:cNvPicPr>
            <p:nvPr/>
          </p:nvPicPr>
          <p:blipFill>
            <a:blip r:embed="rId3"/>
            <a:stretch>
              <a:fillRect/>
            </a:stretch>
          </p:blipFill>
          <p:spPr>
            <a:xfrm>
              <a:off x="1774599" y="1489059"/>
              <a:ext cx="138926" cy="139978"/>
            </a:xfrm>
            <a:prstGeom prst="rect">
              <a:avLst/>
            </a:prstGeom>
          </p:spPr>
        </p:pic>
        <p:pic>
          <p:nvPicPr>
            <p:cNvPr id="138" name="図 137">
              <a:extLst>
                <a:ext uri="{FF2B5EF4-FFF2-40B4-BE49-F238E27FC236}">
                  <a16:creationId xmlns:a16="http://schemas.microsoft.com/office/drawing/2014/main" id="{906C71C0-99AE-B742-BE2A-EDBD48118411}"/>
                </a:ext>
              </a:extLst>
            </p:cNvPr>
            <p:cNvPicPr>
              <a:picLocks noChangeAspect="1"/>
            </p:cNvPicPr>
            <p:nvPr/>
          </p:nvPicPr>
          <p:blipFill>
            <a:blip r:embed="rId4"/>
            <a:stretch>
              <a:fillRect/>
            </a:stretch>
          </p:blipFill>
          <p:spPr>
            <a:xfrm>
              <a:off x="1079948" y="1478729"/>
              <a:ext cx="139697" cy="145462"/>
            </a:xfrm>
            <a:prstGeom prst="rect">
              <a:avLst/>
            </a:prstGeom>
          </p:spPr>
        </p:pic>
        <p:sp>
          <p:nvSpPr>
            <p:cNvPr id="139" name="テキスト ボックス 511">
              <a:extLst>
                <a:ext uri="{FF2B5EF4-FFF2-40B4-BE49-F238E27FC236}">
                  <a16:creationId xmlns:a16="http://schemas.microsoft.com/office/drawing/2014/main" id="{4CCBED09-8EC0-1240-84E3-CD2BDD1AA4D7}"/>
                </a:ext>
              </a:extLst>
            </p:cNvPr>
            <p:cNvSpPr txBox="1"/>
            <p:nvPr/>
          </p:nvSpPr>
          <p:spPr>
            <a:xfrm>
              <a:off x="1167621" y="1311188"/>
              <a:ext cx="541967" cy="142014"/>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l">
                <a:lnSpc>
                  <a:spcPts val="850"/>
                </a:lnSpc>
              </a:pP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４３０</a:t>
              </a:r>
              <a:r>
                <a:rPr kumimoji="1" lang="en-US" altLang="ja-JP" sz="60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７９４</a:t>
              </a:r>
              <a:r>
                <a:rPr kumimoji="1" lang="en-US" altLang="ja-JP" sz="600">
                  <a:solidFill>
                    <a:schemeClr val="bg1"/>
                  </a:solidFill>
                  <a:latin typeface="HGP創英角ｺﾞｼｯｸUB" panose="020B0900000000000000" pitchFamily="50" charset="-128"/>
                  <a:ea typeface="HGP創英角ｺﾞｼｯｸUB" panose="020B0900000000000000" pitchFamily="50" charset="-128"/>
                </a:rPr>
                <a:t> </a:t>
              </a:r>
              <a:r>
                <a:rPr kumimoji="1" lang="ja-JP" altLang="en-US" sz="600">
                  <a:solidFill>
                    <a:schemeClr val="accent2">
                      <a:lumMod val="75000"/>
                    </a:schemeClr>
                  </a:solidFill>
                  <a:latin typeface="HGP創英角ｺﾞｼｯｸUB" panose="020B0900000000000000" pitchFamily="50" charset="-128"/>
                  <a:ea typeface="HGP創英角ｺﾞｼｯｸUB" panose="020B0900000000000000" pitchFamily="50" charset="-128"/>
                </a:rPr>
                <a:t>＋８５７３</a:t>
              </a:r>
              <a:endParaRPr kumimoji="1" lang="en-US" altLang="ja-JP" sz="400" b="0">
                <a:solidFill>
                  <a:schemeClr val="accent2">
                    <a:lumMod val="75000"/>
                  </a:schemeClr>
                </a:solidFill>
                <a:latin typeface="HGP創英角ｺﾞｼｯｸUB" panose="020B0900000000000000" pitchFamily="50" charset="-128"/>
                <a:ea typeface="HGP創英角ｺﾞｼｯｸUB" panose="020B0900000000000000" pitchFamily="50" charset="-128"/>
              </a:endParaRPr>
            </a:p>
          </p:txBody>
        </p:sp>
        <p:pic>
          <p:nvPicPr>
            <p:cNvPr id="140" name="図 139">
              <a:extLst>
                <a:ext uri="{FF2B5EF4-FFF2-40B4-BE49-F238E27FC236}">
                  <a16:creationId xmlns:a16="http://schemas.microsoft.com/office/drawing/2014/main" id="{CE634006-11B7-7E4B-8236-D1DD7996BEFB}"/>
                </a:ext>
              </a:extLst>
            </p:cNvPr>
            <p:cNvPicPr preferRelativeResize="0">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85713" y="1336180"/>
              <a:ext cx="137918" cy="124701"/>
            </a:xfrm>
            <a:prstGeom prst="rect">
              <a:avLst/>
            </a:prstGeom>
          </p:spPr>
        </p:pic>
      </p:grpSp>
      <p:pic>
        <p:nvPicPr>
          <p:cNvPr id="175" name="図 174">
            <a:extLst>
              <a:ext uri="{FF2B5EF4-FFF2-40B4-BE49-F238E27FC236}">
                <a16:creationId xmlns:a16="http://schemas.microsoft.com/office/drawing/2014/main" id="{62A2FDE7-986F-4743-88A2-CE97046A91E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21779" y="1517259"/>
            <a:ext cx="1258542" cy="1779066"/>
          </a:xfrm>
          <a:prstGeom prst="rect">
            <a:avLst/>
          </a:prstGeom>
        </p:spPr>
      </p:pic>
      <p:sp>
        <p:nvSpPr>
          <p:cNvPr id="176" name="楕円 421">
            <a:extLst>
              <a:ext uri="{FF2B5EF4-FFF2-40B4-BE49-F238E27FC236}">
                <a16:creationId xmlns:a16="http://schemas.microsoft.com/office/drawing/2014/main" id="{E2B73564-CE56-CC4F-8EC6-DC910F744DA5}"/>
              </a:ext>
            </a:extLst>
          </p:cNvPr>
          <p:cNvSpPr/>
          <p:nvPr/>
        </p:nvSpPr>
        <p:spPr>
          <a:xfrm>
            <a:off x="5263173" y="1611933"/>
            <a:ext cx="110620" cy="1096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900">
                <a:solidFill>
                  <a:srgbClr val="FF0000"/>
                </a:solidFill>
              </a:rPr>
              <a:t>火</a:t>
            </a:r>
          </a:p>
        </p:txBody>
      </p:sp>
      <p:sp>
        <p:nvSpPr>
          <p:cNvPr id="177" name="楕円 421">
            <a:extLst>
              <a:ext uri="{FF2B5EF4-FFF2-40B4-BE49-F238E27FC236}">
                <a16:creationId xmlns:a16="http://schemas.microsoft.com/office/drawing/2014/main" id="{1D75207A-014C-8042-9421-9ACBADE68618}"/>
              </a:ext>
            </a:extLst>
          </p:cNvPr>
          <p:cNvSpPr/>
          <p:nvPr/>
        </p:nvSpPr>
        <p:spPr>
          <a:xfrm>
            <a:off x="5213122" y="1570318"/>
            <a:ext cx="80393" cy="796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a:solidFill>
                  <a:srgbClr val="FFFF00"/>
                </a:solidFill>
              </a:rPr>
              <a:t>SSR</a:t>
            </a:r>
            <a:endParaRPr kumimoji="1" lang="ja-JP" altLang="en-US" sz="900">
              <a:solidFill>
                <a:srgbClr val="FFFF00"/>
              </a:solidFill>
            </a:endParaRPr>
          </a:p>
        </p:txBody>
      </p:sp>
      <p:sp>
        <p:nvSpPr>
          <p:cNvPr id="93" name="正方形/長方形 92">
            <a:extLst>
              <a:ext uri="{FF2B5EF4-FFF2-40B4-BE49-F238E27FC236}">
                <a16:creationId xmlns:a16="http://schemas.microsoft.com/office/drawing/2014/main" id="{62F1EE90-C5EC-2349-A49B-640671CD0E44}"/>
              </a:ext>
            </a:extLst>
          </p:cNvPr>
          <p:cNvSpPr/>
          <p:nvPr/>
        </p:nvSpPr>
        <p:spPr>
          <a:xfrm>
            <a:off x="6581623" y="2064137"/>
            <a:ext cx="1833818" cy="45719"/>
          </a:xfrm>
          <a:prstGeom prst="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2">
                  <a:lumMod val="60000"/>
                  <a:lumOff val="40000"/>
                </a:schemeClr>
              </a:solidFill>
              <a:highlight>
                <a:srgbClr val="808080"/>
              </a:highlight>
            </a:endParaRPr>
          </a:p>
        </p:txBody>
      </p:sp>
      <p:sp>
        <p:nvSpPr>
          <p:cNvPr id="94" name="正方形/長方形 93">
            <a:extLst>
              <a:ext uri="{FF2B5EF4-FFF2-40B4-BE49-F238E27FC236}">
                <a16:creationId xmlns:a16="http://schemas.microsoft.com/office/drawing/2014/main" id="{3E208C8B-6350-2F4B-A1E4-DDB7872DE51F}"/>
              </a:ext>
            </a:extLst>
          </p:cNvPr>
          <p:cNvSpPr/>
          <p:nvPr/>
        </p:nvSpPr>
        <p:spPr>
          <a:xfrm>
            <a:off x="6540536" y="2071742"/>
            <a:ext cx="1140100" cy="45719"/>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2">
                  <a:lumMod val="60000"/>
                  <a:lumOff val="40000"/>
                </a:schemeClr>
              </a:solidFill>
              <a:highlight>
                <a:srgbClr val="808080"/>
              </a:highlight>
            </a:endParaRPr>
          </a:p>
        </p:txBody>
      </p:sp>
      <p:sp>
        <p:nvSpPr>
          <p:cNvPr id="95" name="正方形/長方形 94">
            <a:extLst>
              <a:ext uri="{FF2B5EF4-FFF2-40B4-BE49-F238E27FC236}">
                <a16:creationId xmlns:a16="http://schemas.microsoft.com/office/drawing/2014/main" id="{75FF2F62-79D1-3F48-B5E4-8F7A758D3C88}"/>
              </a:ext>
            </a:extLst>
          </p:cNvPr>
          <p:cNvSpPr/>
          <p:nvPr/>
        </p:nvSpPr>
        <p:spPr>
          <a:xfrm>
            <a:off x="7681152" y="2065009"/>
            <a:ext cx="733773" cy="48793"/>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2">
                  <a:lumMod val="60000"/>
                  <a:lumOff val="40000"/>
                </a:schemeClr>
              </a:solidFill>
              <a:highlight>
                <a:srgbClr val="808080"/>
              </a:highlight>
            </a:endParaRPr>
          </a:p>
        </p:txBody>
      </p:sp>
      <p:sp>
        <p:nvSpPr>
          <p:cNvPr id="96" name="テキスト ボックス 514">
            <a:extLst>
              <a:ext uri="{FF2B5EF4-FFF2-40B4-BE49-F238E27FC236}">
                <a16:creationId xmlns:a16="http://schemas.microsoft.com/office/drawing/2014/main" id="{B3204AE7-36EC-294A-AD97-A63F4B05006F}"/>
              </a:ext>
            </a:extLst>
          </p:cNvPr>
          <p:cNvSpPr txBox="1"/>
          <p:nvPr/>
        </p:nvSpPr>
        <p:spPr>
          <a:xfrm>
            <a:off x="7704358" y="1896175"/>
            <a:ext cx="770754" cy="187447"/>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nSpc>
                <a:spcPts val="850"/>
              </a:lnSpc>
            </a:pPr>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cs typeface="+mn-cs"/>
              </a:rPr>
              <a:t>あと </a:t>
            </a:r>
            <a:r>
              <a:rPr kumimoji="1" lang="ja-JP" altLang="en-US" sz="600" b="0">
                <a:solidFill>
                  <a:schemeClr val="accent2"/>
                </a:solidFill>
                <a:latin typeface="HGP創英角ｺﾞｼｯｸUB" panose="020B0900000000000000" pitchFamily="50" charset="-128"/>
                <a:ea typeface="HGP創英角ｺﾞｼｯｸUB" panose="020B0900000000000000" pitchFamily="50" charset="-128"/>
              </a:rPr>
              <a:t>１２３４５６７８９</a:t>
            </a:r>
            <a:endParaRPr kumimoji="1" lang="en-US" altLang="ja-JP" sz="600" b="0">
              <a:solidFill>
                <a:schemeClr val="accent2"/>
              </a:solidFill>
              <a:latin typeface="HGP創英角ｺﾞｼｯｸUB" panose="020B0900000000000000" pitchFamily="50" charset="-128"/>
              <a:ea typeface="HGP創英角ｺﾞｼｯｸUB" panose="020B0900000000000000" pitchFamily="50" charset="-128"/>
            </a:endParaRPr>
          </a:p>
        </p:txBody>
      </p:sp>
      <p:sp>
        <p:nvSpPr>
          <p:cNvPr id="97" name="テキスト ボックス 514">
            <a:extLst>
              <a:ext uri="{FF2B5EF4-FFF2-40B4-BE49-F238E27FC236}">
                <a16:creationId xmlns:a16="http://schemas.microsoft.com/office/drawing/2014/main" id="{94907F54-02D3-F14F-9DA9-CACF2700F153}"/>
              </a:ext>
            </a:extLst>
          </p:cNvPr>
          <p:cNvSpPr txBox="1"/>
          <p:nvPr/>
        </p:nvSpPr>
        <p:spPr>
          <a:xfrm>
            <a:off x="6449893" y="1887305"/>
            <a:ext cx="1310366" cy="187155"/>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nSpc>
                <a:spcPts val="850"/>
              </a:lnSpc>
            </a:pPr>
            <a:r>
              <a:rPr kumimoji="1" lang="en-US" altLang="ja-JP" sz="700" b="0">
                <a:solidFill>
                  <a:schemeClr val="bg1"/>
                </a:solidFill>
                <a:latin typeface="HGP創英角ｺﾞｼｯｸUB" panose="020B0900000000000000" pitchFamily="50" charset="-128"/>
                <a:ea typeface="HGP創英角ｺﾞｼｯｸUB" panose="020B0900000000000000" pitchFamily="50" charset="-128"/>
                <a:cs typeface="+mn-cs"/>
              </a:rPr>
              <a:t>LV</a:t>
            </a:r>
            <a:r>
              <a:rPr kumimoji="1" lang="ja-JP" altLang="en-US" sz="700" b="0">
                <a:solidFill>
                  <a:schemeClr val="bg1"/>
                </a:solidFill>
                <a:latin typeface="HGP創英角ｺﾞｼｯｸUB" panose="020B0900000000000000" pitchFamily="50" charset="-128"/>
                <a:ea typeface="HGP創英角ｺﾞｼｯｸUB" panose="020B0900000000000000" pitchFamily="50" charset="-128"/>
                <a:cs typeface="+mn-cs"/>
              </a:rPr>
              <a:t> </a:t>
            </a:r>
            <a:r>
              <a:rPr kumimoji="1" lang="ja-JP" altLang="en-US" sz="700">
                <a:solidFill>
                  <a:schemeClr val="bg1"/>
                </a:solidFill>
                <a:latin typeface="HGP創英角ｺﾞｼｯｸUB" panose="020B0900000000000000" pitchFamily="50" charset="-128"/>
                <a:ea typeface="HGP創英角ｺﾞｼｯｸUB" panose="020B0900000000000000" pitchFamily="50" charset="-128"/>
              </a:rPr>
              <a:t>６３</a:t>
            </a:r>
            <a:r>
              <a:rPr kumimoji="1" lang="en-US" altLang="ja-JP" sz="70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700">
                <a:solidFill>
                  <a:schemeClr val="bg1"/>
                </a:solidFill>
                <a:latin typeface="HGP創英角ｺﾞｼｯｸUB" panose="020B0900000000000000" pitchFamily="50" charset="-128"/>
                <a:ea typeface="HGP創英角ｺﾞｼｯｸUB" panose="020B0900000000000000" pitchFamily="50" charset="-128"/>
              </a:rPr>
              <a:t>１００ → </a:t>
            </a:r>
            <a:r>
              <a:rPr kumimoji="1" lang="ja-JP" altLang="en-US" sz="700">
                <a:solidFill>
                  <a:schemeClr val="accent2"/>
                </a:solidFill>
                <a:latin typeface="HGP創英角ｺﾞｼｯｸUB" panose="020B0900000000000000" pitchFamily="50" charset="-128"/>
                <a:ea typeface="HGP創英角ｺﾞｼｯｸUB" panose="020B0900000000000000" pitchFamily="50" charset="-128"/>
              </a:rPr>
              <a:t>１００</a:t>
            </a:r>
            <a:r>
              <a:rPr kumimoji="1" lang="en-US" altLang="ja-JP" sz="70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700">
                <a:solidFill>
                  <a:schemeClr val="bg1"/>
                </a:solidFill>
                <a:latin typeface="HGP創英角ｺﾞｼｯｸUB" panose="020B0900000000000000" pitchFamily="50" charset="-128"/>
                <a:ea typeface="HGP創英角ｺﾞｼｯｸUB" panose="020B0900000000000000" pitchFamily="50" charset="-128"/>
              </a:rPr>
              <a:t>１００</a:t>
            </a:r>
            <a:endParaRPr kumimoji="1" lang="en-US" altLang="ja-JP" sz="700" b="0">
              <a:solidFill>
                <a:schemeClr val="accent2"/>
              </a:solidFill>
              <a:latin typeface="HGP創英角ｺﾞｼｯｸUB" panose="020B0900000000000000" pitchFamily="50" charset="-128"/>
              <a:ea typeface="HGP創英角ｺﾞｼｯｸUB" panose="020B0900000000000000" pitchFamily="50" charset="-128"/>
            </a:endParaRPr>
          </a:p>
        </p:txBody>
      </p:sp>
      <p:sp>
        <p:nvSpPr>
          <p:cNvPr id="98" name="楕円 515">
            <a:extLst>
              <a:ext uri="{FF2B5EF4-FFF2-40B4-BE49-F238E27FC236}">
                <a16:creationId xmlns:a16="http://schemas.microsoft.com/office/drawing/2014/main" id="{89F59C1F-7EB1-284E-B59A-A77E61ACF987}"/>
              </a:ext>
            </a:extLst>
          </p:cNvPr>
          <p:cNvSpPr/>
          <p:nvPr/>
        </p:nvSpPr>
        <p:spPr>
          <a:xfrm>
            <a:off x="6520545" y="2576298"/>
            <a:ext cx="219738" cy="222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b="1">
                <a:solidFill>
                  <a:srgbClr val="FFFF00"/>
                </a:solidFill>
              </a:rPr>
              <a:t>L</a:t>
            </a:r>
            <a:endParaRPr kumimoji="1" lang="ja-JP" altLang="en-US" sz="900" b="1">
              <a:solidFill>
                <a:srgbClr val="FFFF00"/>
              </a:solidFill>
            </a:endParaRPr>
          </a:p>
        </p:txBody>
      </p:sp>
      <p:sp>
        <p:nvSpPr>
          <p:cNvPr id="99" name="楕円 516">
            <a:extLst>
              <a:ext uri="{FF2B5EF4-FFF2-40B4-BE49-F238E27FC236}">
                <a16:creationId xmlns:a16="http://schemas.microsoft.com/office/drawing/2014/main" id="{904D4612-4706-084F-91B5-1443F62769D4}"/>
              </a:ext>
            </a:extLst>
          </p:cNvPr>
          <p:cNvSpPr/>
          <p:nvPr/>
        </p:nvSpPr>
        <p:spPr>
          <a:xfrm>
            <a:off x="6524157" y="2830397"/>
            <a:ext cx="219738" cy="1993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b="1">
                <a:solidFill>
                  <a:srgbClr val="FFFF00"/>
                </a:solidFill>
              </a:rPr>
              <a:t>S</a:t>
            </a:r>
            <a:endParaRPr kumimoji="1" lang="ja-JP" altLang="en-US" sz="900" b="1">
              <a:solidFill>
                <a:srgbClr val="FFFF00"/>
              </a:solidFill>
            </a:endParaRPr>
          </a:p>
        </p:txBody>
      </p:sp>
      <p:sp>
        <p:nvSpPr>
          <p:cNvPr id="100" name="テキスト ボックス 517">
            <a:extLst>
              <a:ext uri="{FF2B5EF4-FFF2-40B4-BE49-F238E27FC236}">
                <a16:creationId xmlns:a16="http://schemas.microsoft.com/office/drawing/2014/main" id="{0D116343-9DCA-E146-886A-FCD211586869}"/>
              </a:ext>
            </a:extLst>
          </p:cNvPr>
          <p:cNvSpPr txBox="1"/>
          <p:nvPr/>
        </p:nvSpPr>
        <p:spPr>
          <a:xfrm>
            <a:off x="6728262" y="3012591"/>
            <a:ext cx="2005124" cy="36238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400" b="1">
                <a:solidFill>
                  <a:schemeClr val="bg1"/>
                </a:solidFill>
              </a:rPr>
              <a:t>スキル名</a:t>
            </a:r>
            <a:endParaRPr kumimoji="1" lang="en-US" altLang="ja-JP" sz="400" b="1">
              <a:solidFill>
                <a:schemeClr val="bg1"/>
              </a:solidFill>
            </a:endParaRPr>
          </a:p>
          <a:p>
            <a:pPr algn="l"/>
            <a:r>
              <a:rPr kumimoji="1" lang="ja-JP" altLang="en-US" sz="400" b="1">
                <a:solidFill>
                  <a:schemeClr val="bg1"/>
                </a:solidFill>
              </a:rPr>
              <a:t>スキル</a:t>
            </a:r>
            <a:r>
              <a:rPr kumimoji="1" lang="ja-JP" altLang="en-US" sz="400" b="1" u="none">
                <a:solidFill>
                  <a:schemeClr val="bg1"/>
                </a:solidFill>
              </a:rPr>
              <a:t>ジャンル：素敵な効果テキスト</a:t>
            </a:r>
            <a:endParaRPr kumimoji="1" lang="en-US" altLang="ja-JP" sz="400" b="1" u="none">
              <a:solidFill>
                <a:schemeClr val="bg1"/>
              </a:solidFill>
            </a:endParaRPr>
          </a:p>
          <a:p>
            <a:pPr algn="l"/>
            <a:r>
              <a:rPr kumimoji="1" lang="ja-JP" altLang="en-US" sz="400" b="1" u="none">
                <a:solidFill>
                  <a:schemeClr val="bg1"/>
                </a:solidFill>
              </a:rPr>
              <a:t>欲しくな</a:t>
            </a:r>
            <a:r>
              <a:rPr kumimoji="1" lang="ja-JP" altLang="en-US" sz="400" b="1">
                <a:solidFill>
                  <a:schemeClr val="bg1"/>
                </a:solidFill>
              </a:rPr>
              <a:t>るカード効能のテキスト。</a:t>
            </a:r>
            <a:endParaRPr kumimoji="1" lang="en-US" altLang="ja-JP" sz="400" b="1" u="none">
              <a:solidFill>
                <a:schemeClr val="bg1"/>
              </a:solidFill>
            </a:endParaRPr>
          </a:p>
        </p:txBody>
      </p:sp>
      <p:sp>
        <p:nvSpPr>
          <p:cNvPr id="101" name="楕円 516">
            <a:extLst>
              <a:ext uri="{FF2B5EF4-FFF2-40B4-BE49-F238E27FC236}">
                <a16:creationId xmlns:a16="http://schemas.microsoft.com/office/drawing/2014/main" id="{DE1712BA-9577-1244-A36F-6DC1686096C7}"/>
              </a:ext>
            </a:extLst>
          </p:cNvPr>
          <p:cNvSpPr/>
          <p:nvPr/>
        </p:nvSpPr>
        <p:spPr>
          <a:xfrm>
            <a:off x="6519394" y="3062330"/>
            <a:ext cx="219738" cy="1993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b="1">
                <a:solidFill>
                  <a:srgbClr val="FFFF00"/>
                </a:solidFill>
              </a:rPr>
              <a:t>TRS</a:t>
            </a:r>
          </a:p>
        </p:txBody>
      </p:sp>
      <p:sp>
        <p:nvSpPr>
          <p:cNvPr id="102" name="テキスト ボックス 517">
            <a:extLst>
              <a:ext uri="{FF2B5EF4-FFF2-40B4-BE49-F238E27FC236}">
                <a16:creationId xmlns:a16="http://schemas.microsoft.com/office/drawing/2014/main" id="{55339C42-E0FD-1746-9F07-8D92F4182BBA}"/>
              </a:ext>
            </a:extLst>
          </p:cNvPr>
          <p:cNvSpPr txBox="1"/>
          <p:nvPr/>
        </p:nvSpPr>
        <p:spPr>
          <a:xfrm>
            <a:off x="6738937" y="2752175"/>
            <a:ext cx="2005124" cy="36238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400" b="1">
                <a:solidFill>
                  <a:schemeClr val="bg1"/>
                </a:solidFill>
              </a:rPr>
              <a:t>スキル名</a:t>
            </a:r>
            <a:endParaRPr kumimoji="1" lang="en-US" altLang="ja-JP" sz="400" b="1">
              <a:solidFill>
                <a:schemeClr val="bg1"/>
              </a:solidFill>
            </a:endParaRPr>
          </a:p>
          <a:p>
            <a:pPr algn="l"/>
            <a:r>
              <a:rPr kumimoji="1" lang="ja-JP" altLang="en-US" sz="400" b="1">
                <a:solidFill>
                  <a:schemeClr val="bg1"/>
                </a:solidFill>
              </a:rPr>
              <a:t>スキル</a:t>
            </a:r>
            <a:r>
              <a:rPr kumimoji="1" lang="ja-JP" altLang="en-US" sz="400" b="1" u="none">
                <a:solidFill>
                  <a:schemeClr val="bg1"/>
                </a:solidFill>
              </a:rPr>
              <a:t>ジャンル：素敵な効果テキスト</a:t>
            </a:r>
            <a:endParaRPr kumimoji="1" lang="en-US" altLang="ja-JP" sz="400" b="1" u="none">
              <a:solidFill>
                <a:schemeClr val="bg1"/>
              </a:solidFill>
            </a:endParaRPr>
          </a:p>
          <a:p>
            <a:pPr algn="l"/>
            <a:r>
              <a:rPr kumimoji="1" lang="ja-JP" altLang="en-US" sz="400" b="1" u="none">
                <a:solidFill>
                  <a:schemeClr val="bg1"/>
                </a:solidFill>
              </a:rPr>
              <a:t>欲しくな</a:t>
            </a:r>
            <a:r>
              <a:rPr kumimoji="1" lang="ja-JP" altLang="en-US" sz="400" b="1">
                <a:solidFill>
                  <a:schemeClr val="bg1"/>
                </a:solidFill>
              </a:rPr>
              <a:t>るカード効能のテキスト。</a:t>
            </a:r>
            <a:endParaRPr kumimoji="1" lang="en-US" altLang="ja-JP" sz="400" b="1" u="none">
              <a:solidFill>
                <a:schemeClr val="bg1"/>
              </a:solidFill>
            </a:endParaRPr>
          </a:p>
        </p:txBody>
      </p:sp>
      <p:sp>
        <p:nvSpPr>
          <p:cNvPr id="103" name="テキスト ボックス 517">
            <a:extLst>
              <a:ext uri="{FF2B5EF4-FFF2-40B4-BE49-F238E27FC236}">
                <a16:creationId xmlns:a16="http://schemas.microsoft.com/office/drawing/2014/main" id="{4F36CE72-4B6B-2748-B642-FE54B5862EDC}"/>
              </a:ext>
            </a:extLst>
          </p:cNvPr>
          <p:cNvSpPr txBox="1"/>
          <p:nvPr/>
        </p:nvSpPr>
        <p:spPr>
          <a:xfrm>
            <a:off x="6728262" y="2513295"/>
            <a:ext cx="2005124" cy="36238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400" b="1">
                <a:solidFill>
                  <a:schemeClr val="bg1"/>
                </a:solidFill>
              </a:rPr>
              <a:t>スキル名</a:t>
            </a:r>
            <a:endParaRPr kumimoji="1" lang="en-US" altLang="ja-JP" sz="400" b="1">
              <a:solidFill>
                <a:schemeClr val="bg1"/>
              </a:solidFill>
            </a:endParaRPr>
          </a:p>
          <a:p>
            <a:pPr algn="l"/>
            <a:r>
              <a:rPr kumimoji="1" lang="ja-JP" altLang="en-US" sz="400" b="1">
                <a:solidFill>
                  <a:schemeClr val="bg1"/>
                </a:solidFill>
              </a:rPr>
              <a:t>スキル</a:t>
            </a:r>
            <a:r>
              <a:rPr kumimoji="1" lang="ja-JP" altLang="en-US" sz="400" b="1" u="none">
                <a:solidFill>
                  <a:schemeClr val="bg1"/>
                </a:solidFill>
              </a:rPr>
              <a:t>ジャンル：素敵な効果テキスト</a:t>
            </a:r>
            <a:endParaRPr kumimoji="1" lang="en-US" altLang="ja-JP" sz="400" b="1" u="none">
              <a:solidFill>
                <a:schemeClr val="bg1"/>
              </a:solidFill>
            </a:endParaRPr>
          </a:p>
          <a:p>
            <a:pPr algn="l"/>
            <a:r>
              <a:rPr kumimoji="1" lang="ja-JP" altLang="en-US" sz="400" b="1" u="none">
                <a:solidFill>
                  <a:schemeClr val="bg1"/>
                </a:solidFill>
              </a:rPr>
              <a:t>欲しくな</a:t>
            </a:r>
            <a:r>
              <a:rPr kumimoji="1" lang="ja-JP" altLang="en-US" sz="400" b="1">
                <a:solidFill>
                  <a:schemeClr val="bg1"/>
                </a:solidFill>
              </a:rPr>
              <a:t>るカード効能のテキスト。</a:t>
            </a:r>
            <a:endParaRPr kumimoji="1" lang="en-US" altLang="ja-JP" sz="400" b="1" u="none">
              <a:solidFill>
                <a:schemeClr val="bg1"/>
              </a:solidFill>
            </a:endParaRPr>
          </a:p>
        </p:txBody>
      </p:sp>
      <p:sp>
        <p:nvSpPr>
          <p:cNvPr id="87" name="テキスト ボックス 86">
            <a:extLst>
              <a:ext uri="{FF2B5EF4-FFF2-40B4-BE49-F238E27FC236}">
                <a16:creationId xmlns:a16="http://schemas.microsoft.com/office/drawing/2014/main" id="{A16A8582-0CFD-4A04-976F-14CE3BE9696A}"/>
              </a:ext>
            </a:extLst>
          </p:cNvPr>
          <p:cNvSpPr txBox="1"/>
          <p:nvPr/>
        </p:nvSpPr>
        <p:spPr>
          <a:xfrm>
            <a:off x="0" y="5259209"/>
            <a:ext cx="6004655" cy="1862048"/>
          </a:xfrm>
          <a:prstGeom prst="rect">
            <a:avLst/>
          </a:prstGeom>
          <a:noFill/>
          <a:ln>
            <a:noFill/>
          </a:ln>
          <a:effectLst>
            <a:outerShdw blurRad="50800" dist="50800" dir="5400000" sx="1000" sy="1000" algn="ctr" rotWithShape="0">
              <a:srgbClr val="000000"/>
            </a:outerShdw>
          </a:effectLst>
        </p:spPr>
        <p:txBody>
          <a:bodyPr wrap="square" rtlCol="0">
            <a:spAutoFit/>
          </a:bodyPr>
          <a:lstStyle/>
          <a:p>
            <a:r>
              <a:rPr kumimoji="1" lang="ja-JP" altLang="en-US" sz="11500" b="1">
                <a:solidFill>
                  <a:schemeClr val="tx1">
                    <a:lumMod val="50000"/>
                    <a:lumOff val="50000"/>
                    <a:alpha val="14000"/>
                  </a:schemeClr>
                </a:solidFill>
              </a:rPr>
              <a:t>強化</a:t>
            </a:r>
          </a:p>
        </p:txBody>
      </p:sp>
      <p:sp>
        <p:nvSpPr>
          <p:cNvPr id="89" name="スライド番号プレースホルダー 69">
            <a:extLst>
              <a:ext uri="{FF2B5EF4-FFF2-40B4-BE49-F238E27FC236}">
                <a16:creationId xmlns:a16="http://schemas.microsoft.com/office/drawing/2014/main" id="{587E74B0-C7FC-4D26-92A9-60224C088710}"/>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10</a:t>
            </a:fld>
            <a:endParaRPr kumimoji="1" lang="ja-JP" altLang="en-US"/>
          </a:p>
        </p:txBody>
      </p:sp>
      <p:sp>
        <p:nvSpPr>
          <p:cNvPr id="4" name="正方形/長方形 3">
            <a:extLst>
              <a:ext uri="{FF2B5EF4-FFF2-40B4-BE49-F238E27FC236}">
                <a16:creationId xmlns:a16="http://schemas.microsoft.com/office/drawing/2014/main" id="{94A0379F-809A-4C4E-8368-CA20BE90438A}"/>
              </a:ext>
            </a:extLst>
          </p:cNvPr>
          <p:cNvSpPr/>
          <p:nvPr/>
        </p:nvSpPr>
        <p:spPr>
          <a:xfrm>
            <a:off x="5939533" y="1177290"/>
            <a:ext cx="1695707" cy="32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a:ea typeface="メイリオ"/>
              </a:rPr>
              <a:t>強化素材選択</a:t>
            </a:r>
          </a:p>
        </p:txBody>
      </p:sp>
      <p:sp>
        <p:nvSpPr>
          <p:cNvPr id="86" name="四角形: 角を丸くする 327">
            <a:extLst>
              <a:ext uri="{FF2B5EF4-FFF2-40B4-BE49-F238E27FC236}">
                <a16:creationId xmlns:a16="http://schemas.microsoft.com/office/drawing/2014/main" id="{E20E9A9A-6042-4E9B-8DC3-B8CEC20767AF}"/>
              </a:ext>
            </a:extLst>
          </p:cNvPr>
          <p:cNvSpPr/>
          <p:nvPr/>
        </p:nvSpPr>
        <p:spPr>
          <a:xfrm>
            <a:off x="8305623" y="4218739"/>
            <a:ext cx="92709" cy="1663823"/>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88" name="四角形: 角を丸くする 328">
            <a:extLst>
              <a:ext uri="{FF2B5EF4-FFF2-40B4-BE49-F238E27FC236}">
                <a16:creationId xmlns:a16="http://schemas.microsoft.com/office/drawing/2014/main" id="{BD07EB6C-D755-49E6-B248-2A59E343A3C1}"/>
              </a:ext>
            </a:extLst>
          </p:cNvPr>
          <p:cNvSpPr/>
          <p:nvPr/>
        </p:nvSpPr>
        <p:spPr>
          <a:xfrm>
            <a:off x="8306359" y="4218739"/>
            <a:ext cx="92709" cy="816065"/>
          </a:xfrm>
          <a:prstGeom prst="roundRect">
            <a:avLst>
              <a:gd name="adj" fmla="val 5000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05" name="正方形/長方形 104">
            <a:extLst>
              <a:ext uri="{FF2B5EF4-FFF2-40B4-BE49-F238E27FC236}">
                <a16:creationId xmlns:a16="http://schemas.microsoft.com/office/drawing/2014/main" id="{22226BD5-ED0E-49B5-A527-65420D1C0747}"/>
              </a:ext>
            </a:extLst>
          </p:cNvPr>
          <p:cNvSpPr/>
          <p:nvPr/>
        </p:nvSpPr>
        <p:spPr>
          <a:xfrm>
            <a:off x="5228080" y="3830424"/>
            <a:ext cx="3037618" cy="312150"/>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6" name="角丸四角形 6">
            <a:extLst>
              <a:ext uri="{FF2B5EF4-FFF2-40B4-BE49-F238E27FC236}">
                <a16:creationId xmlns:a16="http://schemas.microsoft.com/office/drawing/2014/main" id="{627420C3-16FB-4B3F-B29D-259A18EBD534}"/>
              </a:ext>
            </a:extLst>
          </p:cNvPr>
          <p:cNvSpPr/>
          <p:nvPr/>
        </p:nvSpPr>
        <p:spPr>
          <a:xfrm>
            <a:off x="5283759" y="3848485"/>
            <a:ext cx="1452065" cy="276028"/>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a:t>TR</a:t>
            </a:r>
            <a:r>
              <a:rPr kumimoji="1" lang="ja-JP" altLang="en-US" sz="1400"/>
              <a:t>カード</a:t>
            </a:r>
          </a:p>
        </p:txBody>
      </p:sp>
      <p:sp>
        <p:nvSpPr>
          <p:cNvPr id="107" name="角丸四角形 169">
            <a:extLst>
              <a:ext uri="{FF2B5EF4-FFF2-40B4-BE49-F238E27FC236}">
                <a16:creationId xmlns:a16="http://schemas.microsoft.com/office/drawing/2014/main" id="{F28AB29C-C88E-4D7B-82B1-83CCBCE412AA}"/>
              </a:ext>
            </a:extLst>
          </p:cNvPr>
          <p:cNvSpPr/>
          <p:nvPr/>
        </p:nvSpPr>
        <p:spPr>
          <a:xfrm>
            <a:off x="6753897" y="3848485"/>
            <a:ext cx="1468915" cy="276028"/>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強化用</a:t>
            </a:r>
            <a:r>
              <a:rPr kumimoji="1" lang="en-US" altLang="ja-JP" sz="1200"/>
              <a:t>TR</a:t>
            </a:r>
            <a:r>
              <a:rPr kumimoji="1" lang="ja-JP" altLang="en-US" sz="1200"/>
              <a:t>カード</a:t>
            </a:r>
          </a:p>
        </p:txBody>
      </p:sp>
      <p:sp>
        <p:nvSpPr>
          <p:cNvPr id="108" name="正方形/長方形 107">
            <a:extLst>
              <a:ext uri="{FF2B5EF4-FFF2-40B4-BE49-F238E27FC236}">
                <a16:creationId xmlns:a16="http://schemas.microsoft.com/office/drawing/2014/main" id="{76D256E6-6181-4041-AB3D-2530F9297BBB}"/>
              </a:ext>
            </a:extLst>
          </p:cNvPr>
          <p:cNvSpPr/>
          <p:nvPr/>
        </p:nvSpPr>
        <p:spPr>
          <a:xfrm>
            <a:off x="5215282" y="4225007"/>
            <a:ext cx="3005620" cy="1663823"/>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9" name="四角形: 角を丸くする 323">
            <a:extLst>
              <a:ext uri="{FF2B5EF4-FFF2-40B4-BE49-F238E27FC236}">
                <a16:creationId xmlns:a16="http://schemas.microsoft.com/office/drawing/2014/main" id="{5D0325A9-96CA-4EEA-AA26-96E14BD454AD}"/>
              </a:ext>
            </a:extLst>
          </p:cNvPr>
          <p:cNvSpPr/>
          <p:nvPr/>
        </p:nvSpPr>
        <p:spPr>
          <a:xfrm>
            <a:off x="5889766" y="4253278"/>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10" name="四角形: 角を丸くする 323">
            <a:extLst>
              <a:ext uri="{FF2B5EF4-FFF2-40B4-BE49-F238E27FC236}">
                <a16:creationId xmlns:a16="http://schemas.microsoft.com/office/drawing/2014/main" id="{488783F0-C38A-4492-99F9-8C470A78FA6A}"/>
              </a:ext>
            </a:extLst>
          </p:cNvPr>
          <p:cNvSpPr/>
          <p:nvPr/>
        </p:nvSpPr>
        <p:spPr>
          <a:xfrm>
            <a:off x="6486794" y="4253278"/>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12" name="四角形: 角を丸くする 323">
            <a:extLst>
              <a:ext uri="{FF2B5EF4-FFF2-40B4-BE49-F238E27FC236}">
                <a16:creationId xmlns:a16="http://schemas.microsoft.com/office/drawing/2014/main" id="{C9798918-0A51-491D-8AAB-C6D6582E6D86}"/>
              </a:ext>
            </a:extLst>
          </p:cNvPr>
          <p:cNvSpPr/>
          <p:nvPr/>
        </p:nvSpPr>
        <p:spPr>
          <a:xfrm>
            <a:off x="7083822" y="4253278"/>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13" name="四角形: 角を丸くする 323">
            <a:extLst>
              <a:ext uri="{FF2B5EF4-FFF2-40B4-BE49-F238E27FC236}">
                <a16:creationId xmlns:a16="http://schemas.microsoft.com/office/drawing/2014/main" id="{108E9737-1595-48E8-AC1B-5AD600F55299}"/>
              </a:ext>
            </a:extLst>
          </p:cNvPr>
          <p:cNvSpPr/>
          <p:nvPr/>
        </p:nvSpPr>
        <p:spPr>
          <a:xfrm>
            <a:off x="7680850" y="4253278"/>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14" name="四角形: 角を丸くする 323">
            <a:extLst>
              <a:ext uri="{FF2B5EF4-FFF2-40B4-BE49-F238E27FC236}">
                <a16:creationId xmlns:a16="http://schemas.microsoft.com/office/drawing/2014/main" id="{2857AF64-672A-42B3-9EF7-A1B8FB9BD3D2}"/>
              </a:ext>
            </a:extLst>
          </p:cNvPr>
          <p:cNvSpPr/>
          <p:nvPr/>
        </p:nvSpPr>
        <p:spPr>
          <a:xfrm>
            <a:off x="5309261" y="4870993"/>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15" name="四角形: 角を丸くする 323">
            <a:extLst>
              <a:ext uri="{FF2B5EF4-FFF2-40B4-BE49-F238E27FC236}">
                <a16:creationId xmlns:a16="http://schemas.microsoft.com/office/drawing/2014/main" id="{6D9BD882-6E1E-4400-9ECF-A99EAA6A1389}"/>
              </a:ext>
            </a:extLst>
          </p:cNvPr>
          <p:cNvSpPr/>
          <p:nvPr/>
        </p:nvSpPr>
        <p:spPr>
          <a:xfrm>
            <a:off x="5906289" y="4870993"/>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19" name="四角形: 角を丸くする 323">
            <a:extLst>
              <a:ext uri="{FF2B5EF4-FFF2-40B4-BE49-F238E27FC236}">
                <a16:creationId xmlns:a16="http://schemas.microsoft.com/office/drawing/2014/main" id="{BF3E989C-2EAF-4F76-8C95-5CD491A4B3D5}"/>
              </a:ext>
            </a:extLst>
          </p:cNvPr>
          <p:cNvSpPr/>
          <p:nvPr/>
        </p:nvSpPr>
        <p:spPr>
          <a:xfrm>
            <a:off x="6503317" y="4870993"/>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22" name="四角形: 角を丸くする 323">
            <a:extLst>
              <a:ext uri="{FF2B5EF4-FFF2-40B4-BE49-F238E27FC236}">
                <a16:creationId xmlns:a16="http://schemas.microsoft.com/office/drawing/2014/main" id="{2939720F-82CA-4E71-BF8D-8CA136E0F262}"/>
              </a:ext>
            </a:extLst>
          </p:cNvPr>
          <p:cNvSpPr/>
          <p:nvPr/>
        </p:nvSpPr>
        <p:spPr>
          <a:xfrm>
            <a:off x="7100345" y="4870993"/>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23" name="四角形: 角を丸くする 323">
            <a:extLst>
              <a:ext uri="{FF2B5EF4-FFF2-40B4-BE49-F238E27FC236}">
                <a16:creationId xmlns:a16="http://schemas.microsoft.com/office/drawing/2014/main" id="{50CE548F-77D8-4CF4-A9E0-60CF457B31C7}"/>
              </a:ext>
            </a:extLst>
          </p:cNvPr>
          <p:cNvSpPr/>
          <p:nvPr/>
        </p:nvSpPr>
        <p:spPr>
          <a:xfrm>
            <a:off x="7697373" y="4870993"/>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25" name="四角形: 角を丸くする 323">
            <a:extLst>
              <a:ext uri="{FF2B5EF4-FFF2-40B4-BE49-F238E27FC236}">
                <a16:creationId xmlns:a16="http://schemas.microsoft.com/office/drawing/2014/main" id="{5AC76D44-F6C9-463E-BDB1-3D09703E78DA}"/>
              </a:ext>
            </a:extLst>
          </p:cNvPr>
          <p:cNvSpPr/>
          <p:nvPr/>
        </p:nvSpPr>
        <p:spPr>
          <a:xfrm>
            <a:off x="5309261" y="5501025"/>
            <a:ext cx="515557" cy="38153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26" name="四角形: 角を丸くする 323">
            <a:extLst>
              <a:ext uri="{FF2B5EF4-FFF2-40B4-BE49-F238E27FC236}">
                <a16:creationId xmlns:a16="http://schemas.microsoft.com/office/drawing/2014/main" id="{07658262-12EB-4ED7-B771-1C9FEB582A76}"/>
              </a:ext>
            </a:extLst>
          </p:cNvPr>
          <p:cNvSpPr/>
          <p:nvPr/>
        </p:nvSpPr>
        <p:spPr>
          <a:xfrm>
            <a:off x="5906289" y="5501025"/>
            <a:ext cx="515557" cy="38153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28" name="四角形: 角を丸くする 323">
            <a:extLst>
              <a:ext uri="{FF2B5EF4-FFF2-40B4-BE49-F238E27FC236}">
                <a16:creationId xmlns:a16="http://schemas.microsoft.com/office/drawing/2014/main" id="{950163A2-33F5-4C5D-B580-C6E05548B919}"/>
              </a:ext>
            </a:extLst>
          </p:cNvPr>
          <p:cNvSpPr/>
          <p:nvPr/>
        </p:nvSpPr>
        <p:spPr>
          <a:xfrm>
            <a:off x="6503317" y="5501025"/>
            <a:ext cx="515557" cy="38153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29" name="四角形: 角を丸くする 323">
            <a:extLst>
              <a:ext uri="{FF2B5EF4-FFF2-40B4-BE49-F238E27FC236}">
                <a16:creationId xmlns:a16="http://schemas.microsoft.com/office/drawing/2014/main" id="{5C8B2D36-7C71-452B-9035-0661A9986F01}"/>
              </a:ext>
            </a:extLst>
          </p:cNvPr>
          <p:cNvSpPr/>
          <p:nvPr/>
        </p:nvSpPr>
        <p:spPr>
          <a:xfrm>
            <a:off x="7100345" y="5501025"/>
            <a:ext cx="515557" cy="38153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30" name="四角形: 角を丸くする 323">
            <a:extLst>
              <a:ext uri="{FF2B5EF4-FFF2-40B4-BE49-F238E27FC236}">
                <a16:creationId xmlns:a16="http://schemas.microsoft.com/office/drawing/2014/main" id="{5051FBBD-5D6A-4E75-997A-63D6E8A14942}"/>
              </a:ext>
            </a:extLst>
          </p:cNvPr>
          <p:cNvSpPr/>
          <p:nvPr/>
        </p:nvSpPr>
        <p:spPr>
          <a:xfrm>
            <a:off x="7697373" y="5501025"/>
            <a:ext cx="515557" cy="38153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31" name="テキスト ボックス 130">
            <a:extLst>
              <a:ext uri="{FF2B5EF4-FFF2-40B4-BE49-F238E27FC236}">
                <a16:creationId xmlns:a16="http://schemas.microsoft.com/office/drawing/2014/main" id="{FF5C40FE-1179-4289-BE87-47EF6FA4B891}"/>
              </a:ext>
            </a:extLst>
          </p:cNvPr>
          <p:cNvSpPr txBox="1"/>
          <p:nvPr/>
        </p:nvSpPr>
        <p:spPr>
          <a:xfrm>
            <a:off x="5226766" y="4624570"/>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ATK</a:t>
            </a:r>
            <a:r>
              <a:rPr kumimoji="1" lang="en-US" altLang="ja-JP" sz="900" b="1">
                <a:ln w="3175">
                  <a:solidFill>
                    <a:schemeClr val="tx1"/>
                  </a:solidFill>
                </a:ln>
                <a:solidFill>
                  <a:schemeClr val="bg1"/>
                </a:solidFill>
              </a:rPr>
              <a:t>99,999</a:t>
            </a:r>
            <a:endParaRPr kumimoji="1" lang="ja-JP" altLang="en-US" sz="900" b="1">
              <a:ln w="3175">
                <a:solidFill>
                  <a:schemeClr val="tx1"/>
                </a:solidFill>
              </a:ln>
              <a:solidFill>
                <a:schemeClr val="bg1"/>
              </a:solidFill>
            </a:endParaRPr>
          </a:p>
        </p:txBody>
      </p:sp>
      <p:pic>
        <p:nvPicPr>
          <p:cNvPr id="132" name="図 131" descr="座る, テーブル, ケーキ, ホワイト が含まれている画像&#10;&#10;自動的に生成された説明">
            <a:extLst>
              <a:ext uri="{FF2B5EF4-FFF2-40B4-BE49-F238E27FC236}">
                <a16:creationId xmlns:a16="http://schemas.microsoft.com/office/drawing/2014/main" id="{DA0A3F19-D16A-4EFB-BC3B-4053456A06ED}"/>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37293"/>
          <a:stretch/>
        </p:blipFill>
        <p:spPr>
          <a:xfrm>
            <a:off x="5892759" y="4256623"/>
            <a:ext cx="499158" cy="523976"/>
          </a:xfrm>
          <a:prstGeom prst="rect">
            <a:avLst/>
          </a:prstGeom>
        </p:spPr>
      </p:pic>
      <p:sp>
        <p:nvSpPr>
          <p:cNvPr id="168" name="正方形/長方形 167">
            <a:extLst>
              <a:ext uri="{FF2B5EF4-FFF2-40B4-BE49-F238E27FC236}">
                <a16:creationId xmlns:a16="http://schemas.microsoft.com/office/drawing/2014/main" id="{826852C0-C74A-4501-A61D-C7FC7E6F5989}"/>
              </a:ext>
            </a:extLst>
          </p:cNvPr>
          <p:cNvSpPr/>
          <p:nvPr/>
        </p:nvSpPr>
        <p:spPr>
          <a:xfrm>
            <a:off x="5892759" y="4650209"/>
            <a:ext cx="501120"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169" name="ブローチ 168">
            <a:extLst>
              <a:ext uri="{FF2B5EF4-FFF2-40B4-BE49-F238E27FC236}">
                <a16:creationId xmlns:a16="http://schemas.microsoft.com/office/drawing/2014/main" id="{48603859-150C-4133-99BA-BC7B7E6D4ED6}"/>
              </a:ext>
            </a:extLst>
          </p:cNvPr>
          <p:cNvSpPr/>
          <p:nvPr/>
        </p:nvSpPr>
        <p:spPr>
          <a:xfrm>
            <a:off x="5909238" y="4270447"/>
            <a:ext cx="106265" cy="106265"/>
          </a:xfrm>
          <a:prstGeom prst="plaqu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pic>
        <p:nvPicPr>
          <p:cNvPr id="174" name="図 173" descr="座る, テーブル, ケーキ, ホワイト が含まれている画像&#10;&#10;自動的に生成された説明">
            <a:extLst>
              <a:ext uri="{FF2B5EF4-FFF2-40B4-BE49-F238E27FC236}">
                <a16:creationId xmlns:a16="http://schemas.microsoft.com/office/drawing/2014/main" id="{4AE6F748-792B-4CEF-8F7C-C52B90E566F1}"/>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37293"/>
          <a:stretch/>
        </p:blipFill>
        <p:spPr>
          <a:xfrm>
            <a:off x="6496501" y="4268501"/>
            <a:ext cx="499158" cy="523976"/>
          </a:xfrm>
          <a:prstGeom prst="rect">
            <a:avLst/>
          </a:prstGeom>
        </p:spPr>
      </p:pic>
      <p:sp>
        <p:nvSpPr>
          <p:cNvPr id="178" name="正方形/長方形 177">
            <a:extLst>
              <a:ext uri="{FF2B5EF4-FFF2-40B4-BE49-F238E27FC236}">
                <a16:creationId xmlns:a16="http://schemas.microsoft.com/office/drawing/2014/main" id="{D11F957D-DF6F-4BF6-8C47-31AA52C2D961}"/>
              </a:ext>
            </a:extLst>
          </p:cNvPr>
          <p:cNvSpPr/>
          <p:nvPr/>
        </p:nvSpPr>
        <p:spPr>
          <a:xfrm>
            <a:off x="6496501" y="4662087"/>
            <a:ext cx="501120"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179" name="ブローチ 178">
            <a:extLst>
              <a:ext uri="{FF2B5EF4-FFF2-40B4-BE49-F238E27FC236}">
                <a16:creationId xmlns:a16="http://schemas.microsoft.com/office/drawing/2014/main" id="{3F5F3561-EEE3-41BC-82BC-21C839AE1B9A}"/>
              </a:ext>
            </a:extLst>
          </p:cNvPr>
          <p:cNvSpPr/>
          <p:nvPr/>
        </p:nvSpPr>
        <p:spPr>
          <a:xfrm>
            <a:off x="6512980" y="4282325"/>
            <a:ext cx="106265" cy="106265"/>
          </a:xfrm>
          <a:prstGeom prst="plaqu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pic>
        <p:nvPicPr>
          <p:cNvPr id="180" name="図 179" descr="座る, テーブル, ケーキ, ホワイト が含まれている画像&#10;&#10;自動的に生成された説明">
            <a:extLst>
              <a:ext uri="{FF2B5EF4-FFF2-40B4-BE49-F238E27FC236}">
                <a16:creationId xmlns:a16="http://schemas.microsoft.com/office/drawing/2014/main" id="{1F2F63AE-D3DD-4F53-B926-D021D1EC6746}"/>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37293"/>
          <a:stretch/>
        </p:blipFill>
        <p:spPr>
          <a:xfrm>
            <a:off x="5306754" y="4883108"/>
            <a:ext cx="499158" cy="523976"/>
          </a:xfrm>
          <a:prstGeom prst="rect">
            <a:avLst/>
          </a:prstGeom>
        </p:spPr>
      </p:pic>
      <p:sp>
        <p:nvSpPr>
          <p:cNvPr id="181" name="正方形/長方形 180">
            <a:extLst>
              <a:ext uri="{FF2B5EF4-FFF2-40B4-BE49-F238E27FC236}">
                <a16:creationId xmlns:a16="http://schemas.microsoft.com/office/drawing/2014/main" id="{054F1C72-ABBB-46A1-8804-A6307BC817ED}"/>
              </a:ext>
            </a:extLst>
          </p:cNvPr>
          <p:cNvSpPr/>
          <p:nvPr/>
        </p:nvSpPr>
        <p:spPr>
          <a:xfrm>
            <a:off x="5306754" y="5276694"/>
            <a:ext cx="501120"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182" name="テキスト ボックス 181">
            <a:extLst>
              <a:ext uri="{FF2B5EF4-FFF2-40B4-BE49-F238E27FC236}">
                <a16:creationId xmlns:a16="http://schemas.microsoft.com/office/drawing/2014/main" id="{32C69F97-6F7F-4532-A85E-5D8D04A46B6F}"/>
              </a:ext>
            </a:extLst>
          </p:cNvPr>
          <p:cNvSpPr txBox="1"/>
          <p:nvPr/>
        </p:nvSpPr>
        <p:spPr>
          <a:xfrm>
            <a:off x="5256441" y="5249343"/>
            <a:ext cx="612851" cy="230832"/>
          </a:xfrm>
          <a:prstGeom prst="rect">
            <a:avLst/>
          </a:prstGeom>
          <a:noFill/>
          <a:ln>
            <a:noFill/>
          </a:ln>
        </p:spPr>
        <p:txBody>
          <a:bodyPr wrap="square" rtlCol="0">
            <a:spAutoFit/>
          </a:bodyPr>
          <a:lstStyle/>
          <a:p>
            <a:pPr algn="ctr"/>
            <a:r>
              <a:rPr kumimoji="1" lang="ja-JP" altLang="en-US" sz="900" b="1">
                <a:ln w="0">
                  <a:solidFill>
                    <a:schemeClr val="tx1"/>
                  </a:solidFill>
                </a:ln>
                <a:solidFill>
                  <a:schemeClr val="bg1"/>
                </a:solidFill>
                <a:latin typeface="+mj-lt"/>
              </a:rPr>
              <a:t>★５</a:t>
            </a:r>
          </a:p>
        </p:txBody>
      </p:sp>
      <p:sp>
        <p:nvSpPr>
          <p:cNvPr id="183" name="ブローチ 182">
            <a:extLst>
              <a:ext uri="{FF2B5EF4-FFF2-40B4-BE49-F238E27FC236}">
                <a16:creationId xmlns:a16="http://schemas.microsoft.com/office/drawing/2014/main" id="{5E7C60E1-4AFC-4D48-9DFC-8C65AE3FD908}"/>
              </a:ext>
            </a:extLst>
          </p:cNvPr>
          <p:cNvSpPr/>
          <p:nvPr/>
        </p:nvSpPr>
        <p:spPr>
          <a:xfrm>
            <a:off x="5323233" y="4896932"/>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pic>
        <p:nvPicPr>
          <p:cNvPr id="184" name="図 183" descr="座る, テーブル, ケーキ, ホワイト が含まれている画像&#10;&#10;自動的に生成された説明">
            <a:extLst>
              <a:ext uri="{FF2B5EF4-FFF2-40B4-BE49-F238E27FC236}">
                <a16:creationId xmlns:a16="http://schemas.microsoft.com/office/drawing/2014/main" id="{B6D95D58-B574-4161-85B7-D704966C99E9}"/>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37293"/>
          <a:stretch/>
        </p:blipFill>
        <p:spPr>
          <a:xfrm>
            <a:off x="5906359" y="4878983"/>
            <a:ext cx="499158" cy="523976"/>
          </a:xfrm>
          <a:prstGeom prst="rect">
            <a:avLst/>
          </a:prstGeom>
        </p:spPr>
      </p:pic>
      <p:sp>
        <p:nvSpPr>
          <p:cNvPr id="185" name="正方形/長方形 184">
            <a:extLst>
              <a:ext uri="{FF2B5EF4-FFF2-40B4-BE49-F238E27FC236}">
                <a16:creationId xmlns:a16="http://schemas.microsoft.com/office/drawing/2014/main" id="{7BCC3780-06AF-49F0-AE40-BAE5700ECF72}"/>
              </a:ext>
            </a:extLst>
          </p:cNvPr>
          <p:cNvSpPr/>
          <p:nvPr/>
        </p:nvSpPr>
        <p:spPr>
          <a:xfrm>
            <a:off x="5906359" y="5272569"/>
            <a:ext cx="501120"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186" name="テキスト ボックス 185">
            <a:extLst>
              <a:ext uri="{FF2B5EF4-FFF2-40B4-BE49-F238E27FC236}">
                <a16:creationId xmlns:a16="http://schemas.microsoft.com/office/drawing/2014/main" id="{0055627F-F1F2-4488-A8F6-47D1071FDB7A}"/>
              </a:ext>
            </a:extLst>
          </p:cNvPr>
          <p:cNvSpPr txBox="1"/>
          <p:nvPr/>
        </p:nvSpPr>
        <p:spPr>
          <a:xfrm>
            <a:off x="5851050" y="5245160"/>
            <a:ext cx="612851" cy="230832"/>
          </a:xfrm>
          <a:prstGeom prst="rect">
            <a:avLst/>
          </a:prstGeom>
          <a:noFill/>
          <a:ln>
            <a:noFill/>
          </a:ln>
        </p:spPr>
        <p:txBody>
          <a:bodyPr wrap="square" rtlCol="0">
            <a:spAutoFit/>
          </a:bodyPr>
          <a:lstStyle/>
          <a:p>
            <a:pPr algn="ctr"/>
            <a:r>
              <a:rPr kumimoji="1" lang="ja-JP" altLang="en-US" sz="900" b="1">
                <a:ln w="0">
                  <a:solidFill>
                    <a:schemeClr val="tx1"/>
                  </a:solidFill>
                </a:ln>
                <a:solidFill>
                  <a:schemeClr val="bg1"/>
                </a:solidFill>
                <a:latin typeface="+mj-lt"/>
              </a:rPr>
              <a:t>★４</a:t>
            </a:r>
          </a:p>
        </p:txBody>
      </p:sp>
      <p:sp>
        <p:nvSpPr>
          <p:cNvPr id="197" name="ブローチ 196">
            <a:extLst>
              <a:ext uri="{FF2B5EF4-FFF2-40B4-BE49-F238E27FC236}">
                <a16:creationId xmlns:a16="http://schemas.microsoft.com/office/drawing/2014/main" id="{AFE893D4-4D52-4A65-9168-8C8C0002BA75}"/>
              </a:ext>
            </a:extLst>
          </p:cNvPr>
          <p:cNvSpPr/>
          <p:nvPr/>
        </p:nvSpPr>
        <p:spPr>
          <a:xfrm>
            <a:off x="5922838" y="4892807"/>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pic>
        <p:nvPicPr>
          <p:cNvPr id="198" name="図 197" descr="座る, テーブル, ケーキ, ホワイト が含まれている画像&#10;&#10;自動的に生成された説明">
            <a:extLst>
              <a:ext uri="{FF2B5EF4-FFF2-40B4-BE49-F238E27FC236}">
                <a16:creationId xmlns:a16="http://schemas.microsoft.com/office/drawing/2014/main" id="{79BF20D5-D845-4A67-8321-633237584980}"/>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37293"/>
          <a:stretch/>
        </p:blipFill>
        <p:spPr>
          <a:xfrm>
            <a:off x="6511156" y="4873610"/>
            <a:ext cx="499158" cy="523976"/>
          </a:xfrm>
          <a:prstGeom prst="rect">
            <a:avLst/>
          </a:prstGeom>
        </p:spPr>
      </p:pic>
      <p:sp>
        <p:nvSpPr>
          <p:cNvPr id="199" name="正方形/長方形 198">
            <a:extLst>
              <a:ext uri="{FF2B5EF4-FFF2-40B4-BE49-F238E27FC236}">
                <a16:creationId xmlns:a16="http://schemas.microsoft.com/office/drawing/2014/main" id="{65DB699B-FD4A-4658-BD92-B26810A7D844}"/>
              </a:ext>
            </a:extLst>
          </p:cNvPr>
          <p:cNvSpPr/>
          <p:nvPr/>
        </p:nvSpPr>
        <p:spPr>
          <a:xfrm>
            <a:off x="6511156" y="5267196"/>
            <a:ext cx="501120"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200" name="ブローチ 199">
            <a:extLst>
              <a:ext uri="{FF2B5EF4-FFF2-40B4-BE49-F238E27FC236}">
                <a16:creationId xmlns:a16="http://schemas.microsoft.com/office/drawing/2014/main" id="{3B760ADF-B574-41B5-B98A-248E44B3C93C}"/>
              </a:ext>
            </a:extLst>
          </p:cNvPr>
          <p:cNvSpPr/>
          <p:nvPr/>
        </p:nvSpPr>
        <p:spPr>
          <a:xfrm>
            <a:off x="6527635" y="4887434"/>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pic>
        <p:nvPicPr>
          <p:cNvPr id="201" name="図 200" descr="座る, テーブル, ケーキ, ホワイト が含まれている画像&#10;&#10;自動的に生成された説明">
            <a:extLst>
              <a:ext uri="{FF2B5EF4-FFF2-40B4-BE49-F238E27FC236}">
                <a16:creationId xmlns:a16="http://schemas.microsoft.com/office/drawing/2014/main" id="{80AA93E6-CCBD-49AE-995F-C3BF926A5051}"/>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37293"/>
          <a:stretch/>
        </p:blipFill>
        <p:spPr>
          <a:xfrm>
            <a:off x="7095999" y="4263784"/>
            <a:ext cx="499158" cy="523976"/>
          </a:xfrm>
          <a:prstGeom prst="rect">
            <a:avLst/>
          </a:prstGeom>
        </p:spPr>
      </p:pic>
      <p:sp>
        <p:nvSpPr>
          <p:cNvPr id="202" name="正方形/長方形 201">
            <a:extLst>
              <a:ext uri="{FF2B5EF4-FFF2-40B4-BE49-F238E27FC236}">
                <a16:creationId xmlns:a16="http://schemas.microsoft.com/office/drawing/2014/main" id="{7DA76C9E-5896-4C92-9504-90B690036BA2}"/>
              </a:ext>
            </a:extLst>
          </p:cNvPr>
          <p:cNvSpPr/>
          <p:nvPr/>
        </p:nvSpPr>
        <p:spPr>
          <a:xfrm>
            <a:off x="7095999" y="4657370"/>
            <a:ext cx="501120"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203" name="ブローチ 202">
            <a:extLst>
              <a:ext uri="{FF2B5EF4-FFF2-40B4-BE49-F238E27FC236}">
                <a16:creationId xmlns:a16="http://schemas.microsoft.com/office/drawing/2014/main" id="{F858B8E9-48C6-44D9-8A43-BD1C252CF571}"/>
              </a:ext>
            </a:extLst>
          </p:cNvPr>
          <p:cNvSpPr/>
          <p:nvPr/>
        </p:nvSpPr>
        <p:spPr>
          <a:xfrm>
            <a:off x="7112478" y="4277608"/>
            <a:ext cx="106265" cy="106265"/>
          </a:xfrm>
          <a:prstGeom prst="plaqu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pic>
        <p:nvPicPr>
          <p:cNvPr id="204" name="図 203" descr="座る, テーブル, ケーキ, ホワイト が含まれている画像&#10;&#10;自動的に生成された説明">
            <a:extLst>
              <a:ext uri="{FF2B5EF4-FFF2-40B4-BE49-F238E27FC236}">
                <a16:creationId xmlns:a16="http://schemas.microsoft.com/office/drawing/2014/main" id="{B2B7867E-CF51-4808-ACAB-5D32F07E0424}"/>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37293"/>
          <a:stretch/>
        </p:blipFill>
        <p:spPr>
          <a:xfrm>
            <a:off x="7110654" y="4868893"/>
            <a:ext cx="499158" cy="523976"/>
          </a:xfrm>
          <a:prstGeom prst="rect">
            <a:avLst/>
          </a:prstGeom>
        </p:spPr>
      </p:pic>
      <p:pic>
        <p:nvPicPr>
          <p:cNvPr id="205" name="図 204" descr="座る, テーブル, ケーキ, ホワイト が含まれている画像&#10;&#10;自動的に生成された説明">
            <a:extLst>
              <a:ext uri="{FF2B5EF4-FFF2-40B4-BE49-F238E27FC236}">
                <a16:creationId xmlns:a16="http://schemas.microsoft.com/office/drawing/2014/main" id="{DB3C36BF-C88D-4634-81B9-29C7046C6AAA}"/>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58519"/>
          <a:stretch/>
        </p:blipFill>
        <p:spPr>
          <a:xfrm>
            <a:off x="5912140" y="5522215"/>
            <a:ext cx="499158" cy="346394"/>
          </a:xfrm>
          <a:prstGeom prst="rect">
            <a:avLst/>
          </a:prstGeom>
        </p:spPr>
      </p:pic>
      <p:pic>
        <p:nvPicPr>
          <p:cNvPr id="206" name="図 205" descr="座る, テーブル, ケーキ, ホワイト が含まれている画像&#10;&#10;自動的に生成された説明">
            <a:extLst>
              <a:ext uri="{FF2B5EF4-FFF2-40B4-BE49-F238E27FC236}">
                <a16:creationId xmlns:a16="http://schemas.microsoft.com/office/drawing/2014/main" id="{36F4C4A7-2749-41B1-826A-CF6F66566906}"/>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58519"/>
          <a:stretch/>
        </p:blipFill>
        <p:spPr>
          <a:xfrm>
            <a:off x="6512693" y="5520420"/>
            <a:ext cx="499158" cy="346394"/>
          </a:xfrm>
          <a:prstGeom prst="rect">
            <a:avLst/>
          </a:prstGeom>
        </p:spPr>
      </p:pic>
      <p:pic>
        <p:nvPicPr>
          <p:cNvPr id="207" name="図 206" descr="座る, テーブル, ケーキ, ホワイト が含まれている画像&#10;&#10;自動的に生成された説明">
            <a:extLst>
              <a:ext uri="{FF2B5EF4-FFF2-40B4-BE49-F238E27FC236}">
                <a16:creationId xmlns:a16="http://schemas.microsoft.com/office/drawing/2014/main" id="{A53DD407-5774-4DE7-B1F8-7B017B01D978}"/>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58519"/>
          <a:stretch/>
        </p:blipFill>
        <p:spPr>
          <a:xfrm>
            <a:off x="7112616" y="5519936"/>
            <a:ext cx="499158" cy="346394"/>
          </a:xfrm>
          <a:prstGeom prst="rect">
            <a:avLst/>
          </a:prstGeom>
        </p:spPr>
      </p:pic>
      <p:sp>
        <p:nvSpPr>
          <p:cNvPr id="208" name="正方形/長方形 207">
            <a:extLst>
              <a:ext uri="{FF2B5EF4-FFF2-40B4-BE49-F238E27FC236}">
                <a16:creationId xmlns:a16="http://schemas.microsoft.com/office/drawing/2014/main" id="{52BD7BB9-4EEC-4074-83B3-59758FB4F809}"/>
              </a:ext>
            </a:extLst>
          </p:cNvPr>
          <p:cNvSpPr/>
          <p:nvPr/>
        </p:nvSpPr>
        <p:spPr>
          <a:xfrm>
            <a:off x="7110654" y="5262479"/>
            <a:ext cx="501120"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209" name="ブローチ 208">
            <a:extLst>
              <a:ext uri="{FF2B5EF4-FFF2-40B4-BE49-F238E27FC236}">
                <a16:creationId xmlns:a16="http://schemas.microsoft.com/office/drawing/2014/main" id="{9DADBD11-7127-4B1D-B190-0B0D9A56A504}"/>
              </a:ext>
            </a:extLst>
          </p:cNvPr>
          <p:cNvSpPr/>
          <p:nvPr/>
        </p:nvSpPr>
        <p:spPr>
          <a:xfrm>
            <a:off x="7127133" y="4882717"/>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pic>
        <p:nvPicPr>
          <p:cNvPr id="210" name="図 209" descr="座る, テーブル, ケーキ, ホワイト が含まれている画像&#10;&#10;自動的に生成された説明">
            <a:extLst>
              <a:ext uri="{FF2B5EF4-FFF2-40B4-BE49-F238E27FC236}">
                <a16:creationId xmlns:a16="http://schemas.microsoft.com/office/drawing/2014/main" id="{166A6139-47AB-471E-8243-1546FBB6EB1C}"/>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37293"/>
          <a:stretch/>
        </p:blipFill>
        <p:spPr>
          <a:xfrm>
            <a:off x="7696805" y="4277890"/>
            <a:ext cx="499158" cy="523976"/>
          </a:xfrm>
          <a:prstGeom prst="rect">
            <a:avLst/>
          </a:prstGeom>
        </p:spPr>
      </p:pic>
      <p:sp>
        <p:nvSpPr>
          <p:cNvPr id="211" name="正方形/長方形 210">
            <a:extLst>
              <a:ext uri="{FF2B5EF4-FFF2-40B4-BE49-F238E27FC236}">
                <a16:creationId xmlns:a16="http://schemas.microsoft.com/office/drawing/2014/main" id="{D5ACE3D6-5D45-4DF6-887E-2AE26AF0E603}"/>
              </a:ext>
            </a:extLst>
          </p:cNvPr>
          <p:cNvSpPr/>
          <p:nvPr/>
        </p:nvSpPr>
        <p:spPr>
          <a:xfrm>
            <a:off x="7696805" y="4671476"/>
            <a:ext cx="501120"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212" name="ブローチ 211">
            <a:extLst>
              <a:ext uri="{FF2B5EF4-FFF2-40B4-BE49-F238E27FC236}">
                <a16:creationId xmlns:a16="http://schemas.microsoft.com/office/drawing/2014/main" id="{6267D370-C292-4C34-AD68-49F344931EE6}"/>
              </a:ext>
            </a:extLst>
          </p:cNvPr>
          <p:cNvSpPr/>
          <p:nvPr/>
        </p:nvSpPr>
        <p:spPr>
          <a:xfrm>
            <a:off x="7713284" y="4291714"/>
            <a:ext cx="106265" cy="106265"/>
          </a:xfrm>
          <a:prstGeom prst="plaqu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pic>
        <p:nvPicPr>
          <p:cNvPr id="213" name="図 212" descr="座る, テーブル, ケーキ, ホワイト が含まれている画像&#10;&#10;自動的に生成された説明">
            <a:extLst>
              <a:ext uri="{FF2B5EF4-FFF2-40B4-BE49-F238E27FC236}">
                <a16:creationId xmlns:a16="http://schemas.microsoft.com/office/drawing/2014/main" id="{7B7B3759-857F-4A14-ABDD-CC6B47F6A333}"/>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37293"/>
          <a:stretch/>
        </p:blipFill>
        <p:spPr>
          <a:xfrm>
            <a:off x="7711460" y="4882999"/>
            <a:ext cx="499158" cy="523976"/>
          </a:xfrm>
          <a:prstGeom prst="rect">
            <a:avLst/>
          </a:prstGeom>
        </p:spPr>
      </p:pic>
      <p:sp>
        <p:nvSpPr>
          <p:cNvPr id="214" name="正方形/長方形 213">
            <a:extLst>
              <a:ext uri="{FF2B5EF4-FFF2-40B4-BE49-F238E27FC236}">
                <a16:creationId xmlns:a16="http://schemas.microsoft.com/office/drawing/2014/main" id="{AB4D0204-7C87-4469-96FC-265D1DACE7E5}"/>
              </a:ext>
            </a:extLst>
          </p:cNvPr>
          <p:cNvSpPr/>
          <p:nvPr/>
        </p:nvSpPr>
        <p:spPr>
          <a:xfrm>
            <a:off x="7711460" y="5276585"/>
            <a:ext cx="501120"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215" name="ブローチ 214">
            <a:extLst>
              <a:ext uri="{FF2B5EF4-FFF2-40B4-BE49-F238E27FC236}">
                <a16:creationId xmlns:a16="http://schemas.microsoft.com/office/drawing/2014/main" id="{B45F9303-A28E-43F3-8D5E-593959154B7F}"/>
              </a:ext>
            </a:extLst>
          </p:cNvPr>
          <p:cNvSpPr/>
          <p:nvPr/>
        </p:nvSpPr>
        <p:spPr>
          <a:xfrm>
            <a:off x="7727939" y="4896823"/>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pic>
        <p:nvPicPr>
          <p:cNvPr id="216" name="図 215" descr="座る, テーブル, ケーキ, ホワイト が含まれている画像&#10;&#10;自動的に生成された説明">
            <a:extLst>
              <a:ext uri="{FF2B5EF4-FFF2-40B4-BE49-F238E27FC236}">
                <a16:creationId xmlns:a16="http://schemas.microsoft.com/office/drawing/2014/main" id="{2B9841DD-8F3D-47EA-BBA3-B4166A3F9DA3}"/>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58519"/>
          <a:stretch/>
        </p:blipFill>
        <p:spPr>
          <a:xfrm>
            <a:off x="5312249" y="5522215"/>
            <a:ext cx="499158" cy="346394"/>
          </a:xfrm>
          <a:prstGeom prst="rect">
            <a:avLst/>
          </a:prstGeom>
        </p:spPr>
      </p:pic>
      <p:sp>
        <p:nvSpPr>
          <p:cNvPr id="217" name="ブローチ 216">
            <a:extLst>
              <a:ext uri="{FF2B5EF4-FFF2-40B4-BE49-F238E27FC236}">
                <a16:creationId xmlns:a16="http://schemas.microsoft.com/office/drawing/2014/main" id="{C796C019-488D-4A39-BD97-38645DA4D516}"/>
              </a:ext>
            </a:extLst>
          </p:cNvPr>
          <p:cNvSpPr/>
          <p:nvPr/>
        </p:nvSpPr>
        <p:spPr>
          <a:xfrm>
            <a:off x="5328728" y="5530377"/>
            <a:ext cx="106265" cy="106265"/>
          </a:xfrm>
          <a:prstGeom prst="plaqu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218" name="ブローチ 217">
            <a:extLst>
              <a:ext uri="{FF2B5EF4-FFF2-40B4-BE49-F238E27FC236}">
                <a16:creationId xmlns:a16="http://schemas.microsoft.com/office/drawing/2014/main" id="{DFB2622E-BB82-49D9-A612-FF20BF6CA444}"/>
              </a:ext>
            </a:extLst>
          </p:cNvPr>
          <p:cNvSpPr/>
          <p:nvPr/>
        </p:nvSpPr>
        <p:spPr>
          <a:xfrm>
            <a:off x="5928333" y="5530377"/>
            <a:ext cx="106265" cy="106265"/>
          </a:xfrm>
          <a:prstGeom prst="plaqu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219" name="ブローチ 218">
            <a:extLst>
              <a:ext uri="{FF2B5EF4-FFF2-40B4-BE49-F238E27FC236}">
                <a16:creationId xmlns:a16="http://schemas.microsoft.com/office/drawing/2014/main" id="{83AB6E71-B9B7-4B77-AA11-2B38888B741B}"/>
              </a:ext>
            </a:extLst>
          </p:cNvPr>
          <p:cNvSpPr/>
          <p:nvPr/>
        </p:nvSpPr>
        <p:spPr>
          <a:xfrm>
            <a:off x="6533130" y="5530377"/>
            <a:ext cx="106265" cy="106265"/>
          </a:xfrm>
          <a:prstGeom prst="plaqu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220" name="ブローチ 219">
            <a:extLst>
              <a:ext uri="{FF2B5EF4-FFF2-40B4-BE49-F238E27FC236}">
                <a16:creationId xmlns:a16="http://schemas.microsoft.com/office/drawing/2014/main" id="{A46E6538-CF48-4959-A6A0-18FF22F86C5F}"/>
              </a:ext>
            </a:extLst>
          </p:cNvPr>
          <p:cNvSpPr/>
          <p:nvPr/>
        </p:nvSpPr>
        <p:spPr>
          <a:xfrm>
            <a:off x="7132628" y="5530377"/>
            <a:ext cx="106265" cy="106265"/>
          </a:xfrm>
          <a:prstGeom prst="plaqu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221" name="テキスト ボックス 220">
            <a:extLst>
              <a:ext uri="{FF2B5EF4-FFF2-40B4-BE49-F238E27FC236}">
                <a16:creationId xmlns:a16="http://schemas.microsoft.com/office/drawing/2014/main" id="{44F8F8C8-E241-4A80-8C9C-5B8288044756}"/>
              </a:ext>
            </a:extLst>
          </p:cNvPr>
          <p:cNvSpPr txBox="1"/>
          <p:nvPr/>
        </p:nvSpPr>
        <p:spPr>
          <a:xfrm>
            <a:off x="7940727" y="5474859"/>
            <a:ext cx="389830" cy="215444"/>
          </a:xfrm>
          <a:prstGeom prst="rect">
            <a:avLst/>
          </a:prstGeom>
          <a:noFill/>
          <a:ln>
            <a:noFill/>
          </a:ln>
        </p:spPr>
        <p:txBody>
          <a:bodyPr wrap="square" rtlCol="0">
            <a:spAutoFit/>
          </a:bodyPr>
          <a:lstStyle/>
          <a:p>
            <a:r>
              <a:rPr kumimoji="1" lang="ja-JP" altLang="en-US" sz="400" b="1">
                <a:ln w="3175">
                  <a:solidFill>
                    <a:schemeClr val="bg1"/>
                  </a:solidFill>
                </a:ln>
                <a:solidFill>
                  <a:schemeClr val="accent4"/>
                </a:solidFill>
              </a:rPr>
              <a:t>  ★ ★</a:t>
            </a:r>
            <a:endParaRPr kumimoji="1" lang="en-US" altLang="ja-JP" sz="400" b="1">
              <a:ln w="3175">
                <a:solidFill>
                  <a:schemeClr val="bg1"/>
                </a:solidFill>
              </a:ln>
              <a:solidFill>
                <a:schemeClr val="accent4"/>
              </a:solidFill>
            </a:endParaRPr>
          </a:p>
          <a:p>
            <a:r>
              <a:rPr kumimoji="1" lang="ja-JP" altLang="en-US" sz="400" b="1">
                <a:ln w="3175">
                  <a:solidFill>
                    <a:schemeClr val="bg1"/>
                  </a:solidFill>
                </a:ln>
                <a:solidFill>
                  <a:schemeClr val="accent4"/>
                </a:solidFill>
              </a:rPr>
              <a:t>★ ★ ★</a:t>
            </a:r>
            <a:endParaRPr kumimoji="1" lang="en-US" altLang="ja-JP" sz="400" b="1">
              <a:ln w="3175">
                <a:solidFill>
                  <a:schemeClr val="bg1"/>
                </a:solidFill>
              </a:ln>
              <a:solidFill>
                <a:schemeClr val="accent4"/>
              </a:solidFill>
            </a:endParaRPr>
          </a:p>
        </p:txBody>
      </p:sp>
      <p:pic>
        <p:nvPicPr>
          <p:cNvPr id="222" name="図 221" descr="座る, テーブル, ケーキ, ホワイト が含まれている画像&#10;&#10;自動的に生成された説明">
            <a:extLst>
              <a:ext uri="{FF2B5EF4-FFF2-40B4-BE49-F238E27FC236}">
                <a16:creationId xmlns:a16="http://schemas.microsoft.com/office/drawing/2014/main" id="{CAA54E65-5FC0-4D27-B1E3-A1C20E2E346E}"/>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58519"/>
          <a:stretch/>
        </p:blipFill>
        <p:spPr>
          <a:xfrm>
            <a:off x="7711460" y="5512822"/>
            <a:ext cx="499158" cy="346394"/>
          </a:xfrm>
          <a:prstGeom prst="rect">
            <a:avLst/>
          </a:prstGeom>
        </p:spPr>
      </p:pic>
      <p:sp>
        <p:nvSpPr>
          <p:cNvPr id="223" name="ブローチ 222">
            <a:extLst>
              <a:ext uri="{FF2B5EF4-FFF2-40B4-BE49-F238E27FC236}">
                <a16:creationId xmlns:a16="http://schemas.microsoft.com/office/drawing/2014/main" id="{1CD1281F-E5DD-4643-A847-39D53672DD1D}"/>
              </a:ext>
            </a:extLst>
          </p:cNvPr>
          <p:cNvSpPr/>
          <p:nvPr/>
        </p:nvSpPr>
        <p:spPr>
          <a:xfrm>
            <a:off x="7733434" y="5530377"/>
            <a:ext cx="106265" cy="106265"/>
          </a:xfrm>
          <a:prstGeom prst="plaqu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224" name="テキスト ボックス 223">
            <a:extLst>
              <a:ext uri="{FF2B5EF4-FFF2-40B4-BE49-F238E27FC236}">
                <a16:creationId xmlns:a16="http://schemas.microsoft.com/office/drawing/2014/main" id="{3B007EC8-3942-4295-93ED-BDA7EA19C000}"/>
              </a:ext>
            </a:extLst>
          </p:cNvPr>
          <p:cNvSpPr txBox="1"/>
          <p:nvPr/>
        </p:nvSpPr>
        <p:spPr>
          <a:xfrm>
            <a:off x="5542692" y="4215794"/>
            <a:ext cx="389830" cy="215444"/>
          </a:xfrm>
          <a:prstGeom prst="rect">
            <a:avLst/>
          </a:prstGeom>
          <a:noFill/>
          <a:ln>
            <a:noFill/>
          </a:ln>
        </p:spPr>
        <p:txBody>
          <a:bodyPr wrap="square" rtlCol="0">
            <a:spAutoFit/>
          </a:bodyPr>
          <a:lstStyle/>
          <a:p>
            <a:r>
              <a:rPr kumimoji="1" lang="ja-JP" altLang="en-US" sz="400" b="1">
                <a:ln w="3175">
                  <a:solidFill>
                    <a:schemeClr val="bg1"/>
                  </a:solidFill>
                </a:ln>
                <a:solidFill>
                  <a:schemeClr val="accent4"/>
                </a:solidFill>
              </a:rPr>
              <a:t>  ★ ★</a:t>
            </a:r>
            <a:endParaRPr kumimoji="1" lang="en-US" altLang="ja-JP" sz="400" b="1">
              <a:ln w="3175">
                <a:solidFill>
                  <a:schemeClr val="bg1"/>
                </a:solidFill>
              </a:ln>
              <a:solidFill>
                <a:schemeClr val="accent4"/>
              </a:solidFill>
            </a:endParaRPr>
          </a:p>
          <a:p>
            <a:r>
              <a:rPr kumimoji="1" lang="ja-JP" altLang="en-US" sz="400" b="1">
                <a:ln w="3175">
                  <a:solidFill>
                    <a:schemeClr val="bg1"/>
                  </a:solidFill>
                </a:ln>
                <a:solidFill>
                  <a:schemeClr val="accent4"/>
                </a:solidFill>
              </a:rPr>
              <a:t>★ ★ ★</a:t>
            </a:r>
            <a:endParaRPr kumimoji="1" lang="en-US" altLang="ja-JP" sz="400" b="1">
              <a:ln w="3175">
                <a:solidFill>
                  <a:schemeClr val="bg1"/>
                </a:solidFill>
              </a:ln>
              <a:solidFill>
                <a:schemeClr val="accent4"/>
              </a:solidFill>
            </a:endParaRPr>
          </a:p>
        </p:txBody>
      </p:sp>
      <p:sp>
        <p:nvSpPr>
          <p:cNvPr id="226" name="テキスト ボックス 225">
            <a:extLst>
              <a:ext uri="{FF2B5EF4-FFF2-40B4-BE49-F238E27FC236}">
                <a16:creationId xmlns:a16="http://schemas.microsoft.com/office/drawing/2014/main" id="{A031B9B1-AE24-4FBE-AB02-02D1A406999A}"/>
              </a:ext>
            </a:extLst>
          </p:cNvPr>
          <p:cNvSpPr txBox="1"/>
          <p:nvPr/>
        </p:nvSpPr>
        <p:spPr>
          <a:xfrm>
            <a:off x="7602843" y="4633404"/>
            <a:ext cx="729789" cy="230832"/>
          </a:xfrm>
          <a:prstGeom prst="rect">
            <a:avLst/>
          </a:prstGeom>
          <a:noFill/>
          <a:ln>
            <a:noFill/>
          </a:ln>
        </p:spPr>
        <p:txBody>
          <a:bodyPr wrap="square" rtlCol="0">
            <a:spAutoFit/>
          </a:bodyPr>
          <a:lstStyle/>
          <a:p>
            <a:r>
              <a:rPr kumimoji="1" lang="ja-JP" altLang="en-US" sz="700" b="1">
                <a:ln w="3175">
                  <a:solidFill>
                    <a:schemeClr val="tx1"/>
                  </a:solidFill>
                </a:ln>
                <a:solidFill>
                  <a:schemeClr val="bg1"/>
                </a:solidFill>
              </a:rPr>
              <a:t>　</a:t>
            </a:r>
            <a:r>
              <a:rPr kumimoji="1" lang="en-US" altLang="ja-JP" sz="700" b="1">
                <a:ln w="3175">
                  <a:solidFill>
                    <a:schemeClr val="tx1"/>
                  </a:solidFill>
                </a:ln>
                <a:solidFill>
                  <a:schemeClr val="bg1"/>
                </a:solidFill>
              </a:rPr>
              <a:t>LV</a:t>
            </a:r>
            <a:r>
              <a:rPr kumimoji="1" lang="ja-JP" altLang="en-US" sz="700" b="1">
                <a:ln w="3175">
                  <a:solidFill>
                    <a:schemeClr val="tx1"/>
                  </a:solidFill>
                </a:ln>
                <a:solidFill>
                  <a:schemeClr val="bg1"/>
                </a:solidFill>
              </a:rPr>
              <a:t> </a:t>
            </a:r>
            <a:r>
              <a:rPr kumimoji="1" lang="en-US" altLang="ja-JP" sz="900" b="1">
                <a:ln w="3175">
                  <a:solidFill>
                    <a:schemeClr val="tx1"/>
                  </a:solidFill>
                </a:ln>
                <a:solidFill>
                  <a:schemeClr val="bg1"/>
                </a:solidFill>
              </a:rPr>
              <a:t>999</a:t>
            </a:r>
            <a:endParaRPr kumimoji="1" lang="ja-JP" altLang="en-US" sz="900" b="1">
              <a:ln w="3175">
                <a:solidFill>
                  <a:schemeClr val="tx1"/>
                </a:solidFill>
              </a:ln>
              <a:solidFill>
                <a:schemeClr val="bg1"/>
              </a:solidFill>
            </a:endParaRPr>
          </a:p>
        </p:txBody>
      </p:sp>
      <p:grpSp>
        <p:nvGrpSpPr>
          <p:cNvPr id="227" name="グループ化 226">
            <a:extLst>
              <a:ext uri="{FF2B5EF4-FFF2-40B4-BE49-F238E27FC236}">
                <a16:creationId xmlns:a16="http://schemas.microsoft.com/office/drawing/2014/main" id="{D37D87C3-E44D-4121-BFF3-8EE8AD78FC7A}"/>
              </a:ext>
            </a:extLst>
          </p:cNvPr>
          <p:cNvGrpSpPr/>
          <p:nvPr/>
        </p:nvGrpSpPr>
        <p:grpSpPr>
          <a:xfrm>
            <a:off x="5753695" y="5016625"/>
            <a:ext cx="45719" cy="259642"/>
            <a:chOff x="5753695" y="5016625"/>
            <a:chExt cx="45719" cy="259642"/>
          </a:xfrm>
        </p:grpSpPr>
        <p:sp>
          <p:nvSpPr>
            <p:cNvPr id="228" name="楕円 227">
              <a:extLst>
                <a:ext uri="{FF2B5EF4-FFF2-40B4-BE49-F238E27FC236}">
                  <a16:creationId xmlns:a16="http://schemas.microsoft.com/office/drawing/2014/main" id="{1DAA09AB-AA8E-4D6F-A09C-653FA8DEABE4}"/>
                </a:ext>
              </a:extLst>
            </p:cNvPr>
            <p:cNvSpPr/>
            <p:nvPr/>
          </p:nvSpPr>
          <p:spPr>
            <a:xfrm>
              <a:off x="5753695" y="50166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29" name="楕円 228">
              <a:extLst>
                <a:ext uri="{FF2B5EF4-FFF2-40B4-BE49-F238E27FC236}">
                  <a16:creationId xmlns:a16="http://schemas.microsoft.com/office/drawing/2014/main" id="{B39D7CFF-8DF7-4DC1-B7D1-71636286FE8C}"/>
                </a:ext>
              </a:extLst>
            </p:cNvPr>
            <p:cNvSpPr/>
            <p:nvPr/>
          </p:nvSpPr>
          <p:spPr>
            <a:xfrm>
              <a:off x="5753695" y="50701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30" name="楕円 229">
              <a:extLst>
                <a:ext uri="{FF2B5EF4-FFF2-40B4-BE49-F238E27FC236}">
                  <a16:creationId xmlns:a16="http://schemas.microsoft.com/office/drawing/2014/main" id="{82007BD0-5823-4382-BC27-2D8D92E2EB1B}"/>
                </a:ext>
              </a:extLst>
            </p:cNvPr>
            <p:cNvSpPr/>
            <p:nvPr/>
          </p:nvSpPr>
          <p:spPr>
            <a:xfrm>
              <a:off x="5753695" y="5123587"/>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31" name="楕円 230">
              <a:extLst>
                <a:ext uri="{FF2B5EF4-FFF2-40B4-BE49-F238E27FC236}">
                  <a16:creationId xmlns:a16="http://schemas.microsoft.com/office/drawing/2014/main" id="{5F5E3EB6-2A7C-461A-8714-69A0882DDEDD}"/>
                </a:ext>
              </a:extLst>
            </p:cNvPr>
            <p:cNvSpPr/>
            <p:nvPr/>
          </p:nvSpPr>
          <p:spPr>
            <a:xfrm>
              <a:off x="5753695" y="517706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32" name="楕円 231">
              <a:extLst>
                <a:ext uri="{FF2B5EF4-FFF2-40B4-BE49-F238E27FC236}">
                  <a16:creationId xmlns:a16="http://schemas.microsoft.com/office/drawing/2014/main" id="{D777793F-D9B4-4926-B85B-A302A210AA92}"/>
                </a:ext>
              </a:extLst>
            </p:cNvPr>
            <p:cNvSpPr/>
            <p:nvPr/>
          </p:nvSpPr>
          <p:spPr>
            <a:xfrm>
              <a:off x="5753695" y="52305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grpSp>
        <p:nvGrpSpPr>
          <p:cNvPr id="233" name="グループ化 232">
            <a:extLst>
              <a:ext uri="{FF2B5EF4-FFF2-40B4-BE49-F238E27FC236}">
                <a16:creationId xmlns:a16="http://schemas.microsoft.com/office/drawing/2014/main" id="{51DB113C-E90B-45D1-84F2-DB67BE24B7FC}"/>
              </a:ext>
            </a:extLst>
          </p:cNvPr>
          <p:cNvGrpSpPr/>
          <p:nvPr/>
        </p:nvGrpSpPr>
        <p:grpSpPr>
          <a:xfrm>
            <a:off x="6346602" y="5024880"/>
            <a:ext cx="45719" cy="259642"/>
            <a:chOff x="5906095" y="5169025"/>
            <a:chExt cx="45719" cy="259642"/>
          </a:xfrm>
        </p:grpSpPr>
        <p:sp>
          <p:nvSpPr>
            <p:cNvPr id="234" name="楕円 233">
              <a:extLst>
                <a:ext uri="{FF2B5EF4-FFF2-40B4-BE49-F238E27FC236}">
                  <a16:creationId xmlns:a16="http://schemas.microsoft.com/office/drawing/2014/main" id="{7D57C985-5F5B-4F6F-9602-E610BB05EBE2}"/>
                </a:ext>
              </a:extLst>
            </p:cNvPr>
            <p:cNvSpPr/>
            <p:nvPr/>
          </p:nvSpPr>
          <p:spPr>
            <a:xfrm>
              <a:off x="5906095" y="51690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35" name="楕円 234">
              <a:extLst>
                <a:ext uri="{FF2B5EF4-FFF2-40B4-BE49-F238E27FC236}">
                  <a16:creationId xmlns:a16="http://schemas.microsoft.com/office/drawing/2014/main" id="{5F2AB415-B13A-4764-924F-EEC692A78F2F}"/>
                </a:ext>
              </a:extLst>
            </p:cNvPr>
            <p:cNvSpPr/>
            <p:nvPr/>
          </p:nvSpPr>
          <p:spPr>
            <a:xfrm>
              <a:off x="5906095" y="52225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36" name="楕円 235">
              <a:extLst>
                <a:ext uri="{FF2B5EF4-FFF2-40B4-BE49-F238E27FC236}">
                  <a16:creationId xmlns:a16="http://schemas.microsoft.com/office/drawing/2014/main" id="{FF0B688E-703B-4152-AF26-3971D09312F9}"/>
                </a:ext>
              </a:extLst>
            </p:cNvPr>
            <p:cNvSpPr/>
            <p:nvPr/>
          </p:nvSpPr>
          <p:spPr>
            <a:xfrm>
              <a:off x="5906095" y="5275987"/>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37" name="楕円 236">
              <a:extLst>
                <a:ext uri="{FF2B5EF4-FFF2-40B4-BE49-F238E27FC236}">
                  <a16:creationId xmlns:a16="http://schemas.microsoft.com/office/drawing/2014/main" id="{426FC1CC-C773-43F3-8E72-B5CF42E9CE2F}"/>
                </a:ext>
              </a:extLst>
            </p:cNvPr>
            <p:cNvSpPr/>
            <p:nvPr/>
          </p:nvSpPr>
          <p:spPr>
            <a:xfrm>
              <a:off x="5906095" y="532946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38" name="楕円 237">
              <a:extLst>
                <a:ext uri="{FF2B5EF4-FFF2-40B4-BE49-F238E27FC236}">
                  <a16:creationId xmlns:a16="http://schemas.microsoft.com/office/drawing/2014/main" id="{0B98D3CF-F1D4-4B18-BF70-D3837F847868}"/>
                </a:ext>
              </a:extLst>
            </p:cNvPr>
            <p:cNvSpPr/>
            <p:nvPr/>
          </p:nvSpPr>
          <p:spPr>
            <a:xfrm>
              <a:off x="5906095" y="53829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grpSp>
        <p:nvGrpSpPr>
          <p:cNvPr id="239" name="グループ化 238">
            <a:extLst>
              <a:ext uri="{FF2B5EF4-FFF2-40B4-BE49-F238E27FC236}">
                <a16:creationId xmlns:a16="http://schemas.microsoft.com/office/drawing/2014/main" id="{457A9B50-3410-43ED-B904-9E5BC8C0FCC8}"/>
              </a:ext>
            </a:extLst>
          </p:cNvPr>
          <p:cNvGrpSpPr/>
          <p:nvPr/>
        </p:nvGrpSpPr>
        <p:grpSpPr>
          <a:xfrm>
            <a:off x="6955636" y="5021417"/>
            <a:ext cx="45719" cy="259642"/>
            <a:chOff x="5906095" y="5169025"/>
            <a:chExt cx="45719" cy="259642"/>
          </a:xfrm>
        </p:grpSpPr>
        <p:sp>
          <p:nvSpPr>
            <p:cNvPr id="240" name="楕円 239">
              <a:extLst>
                <a:ext uri="{FF2B5EF4-FFF2-40B4-BE49-F238E27FC236}">
                  <a16:creationId xmlns:a16="http://schemas.microsoft.com/office/drawing/2014/main" id="{A78F6BEE-5349-47C6-A3DB-6291306551FF}"/>
                </a:ext>
              </a:extLst>
            </p:cNvPr>
            <p:cNvSpPr/>
            <p:nvPr/>
          </p:nvSpPr>
          <p:spPr>
            <a:xfrm>
              <a:off x="5906095" y="51690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41" name="楕円 240">
              <a:extLst>
                <a:ext uri="{FF2B5EF4-FFF2-40B4-BE49-F238E27FC236}">
                  <a16:creationId xmlns:a16="http://schemas.microsoft.com/office/drawing/2014/main" id="{8AC131B4-CD75-4D0C-A1DD-6286913A3036}"/>
                </a:ext>
              </a:extLst>
            </p:cNvPr>
            <p:cNvSpPr/>
            <p:nvPr/>
          </p:nvSpPr>
          <p:spPr>
            <a:xfrm>
              <a:off x="5906095" y="52225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42" name="楕円 241">
              <a:extLst>
                <a:ext uri="{FF2B5EF4-FFF2-40B4-BE49-F238E27FC236}">
                  <a16:creationId xmlns:a16="http://schemas.microsoft.com/office/drawing/2014/main" id="{DF06A9DB-F6FB-4A27-8C69-1A5D9AF1503B}"/>
                </a:ext>
              </a:extLst>
            </p:cNvPr>
            <p:cNvSpPr/>
            <p:nvPr/>
          </p:nvSpPr>
          <p:spPr>
            <a:xfrm>
              <a:off x="5906095" y="5275987"/>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43" name="楕円 242">
              <a:extLst>
                <a:ext uri="{FF2B5EF4-FFF2-40B4-BE49-F238E27FC236}">
                  <a16:creationId xmlns:a16="http://schemas.microsoft.com/office/drawing/2014/main" id="{9AE0DF31-6876-486A-9743-1E538F031736}"/>
                </a:ext>
              </a:extLst>
            </p:cNvPr>
            <p:cNvSpPr/>
            <p:nvPr/>
          </p:nvSpPr>
          <p:spPr>
            <a:xfrm>
              <a:off x="5906095" y="532946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44" name="楕円 243">
              <a:extLst>
                <a:ext uri="{FF2B5EF4-FFF2-40B4-BE49-F238E27FC236}">
                  <a16:creationId xmlns:a16="http://schemas.microsoft.com/office/drawing/2014/main" id="{AA5C4DE5-BB52-46F1-A207-3214D8F35DBE}"/>
                </a:ext>
              </a:extLst>
            </p:cNvPr>
            <p:cNvSpPr/>
            <p:nvPr/>
          </p:nvSpPr>
          <p:spPr>
            <a:xfrm>
              <a:off x="5906095" y="53829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grpSp>
        <p:nvGrpSpPr>
          <p:cNvPr id="245" name="グループ化 244">
            <a:extLst>
              <a:ext uri="{FF2B5EF4-FFF2-40B4-BE49-F238E27FC236}">
                <a16:creationId xmlns:a16="http://schemas.microsoft.com/office/drawing/2014/main" id="{6668E284-8133-4CAB-AEB0-9C759CA1197A}"/>
              </a:ext>
            </a:extLst>
          </p:cNvPr>
          <p:cNvGrpSpPr/>
          <p:nvPr/>
        </p:nvGrpSpPr>
        <p:grpSpPr>
          <a:xfrm>
            <a:off x="7558230" y="5019298"/>
            <a:ext cx="45719" cy="259642"/>
            <a:chOff x="5906095" y="5169025"/>
            <a:chExt cx="45719" cy="259642"/>
          </a:xfrm>
        </p:grpSpPr>
        <p:sp>
          <p:nvSpPr>
            <p:cNvPr id="246" name="楕円 245">
              <a:extLst>
                <a:ext uri="{FF2B5EF4-FFF2-40B4-BE49-F238E27FC236}">
                  <a16:creationId xmlns:a16="http://schemas.microsoft.com/office/drawing/2014/main" id="{D11955B9-F83F-4A11-BDCD-6895E164ED08}"/>
                </a:ext>
              </a:extLst>
            </p:cNvPr>
            <p:cNvSpPr/>
            <p:nvPr/>
          </p:nvSpPr>
          <p:spPr>
            <a:xfrm>
              <a:off x="5906095" y="51690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47" name="楕円 246">
              <a:extLst>
                <a:ext uri="{FF2B5EF4-FFF2-40B4-BE49-F238E27FC236}">
                  <a16:creationId xmlns:a16="http://schemas.microsoft.com/office/drawing/2014/main" id="{94E680A2-5E5D-4FCD-A873-D1C7965D5AB4}"/>
                </a:ext>
              </a:extLst>
            </p:cNvPr>
            <p:cNvSpPr/>
            <p:nvPr/>
          </p:nvSpPr>
          <p:spPr>
            <a:xfrm>
              <a:off x="5906095" y="52225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48" name="楕円 247">
              <a:extLst>
                <a:ext uri="{FF2B5EF4-FFF2-40B4-BE49-F238E27FC236}">
                  <a16:creationId xmlns:a16="http://schemas.microsoft.com/office/drawing/2014/main" id="{99028AED-6B65-4D72-B87F-049573BC1865}"/>
                </a:ext>
              </a:extLst>
            </p:cNvPr>
            <p:cNvSpPr/>
            <p:nvPr/>
          </p:nvSpPr>
          <p:spPr>
            <a:xfrm>
              <a:off x="5906095" y="5275987"/>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49" name="楕円 248">
              <a:extLst>
                <a:ext uri="{FF2B5EF4-FFF2-40B4-BE49-F238E27FC236}">
                  <a16:creationId xmlns:a16="http://schemas.microsoft.com/office/drawing/2014/main" id="{07DF3830-3448-4BD1-96B2-159D00C77295}"/>
                </a:ext>
              </a:extLst>
            </p:cNvPr>
            <p:cNvSpPr/>
            <p:nvPr/>
          </p:nvSpPr>
          <p:spPr>
            <a:xfrm>
              <a:off x="5906095" y="532946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50" name="楕円 249">
              <a:extLst>
                <a:ext uri="{FF2B5EF4-FFF2-40B4-BE49-F238E27FC236}">
                  <a16:creationId xmlns:a16="http://schemas.microsoft.com/office/drawing/2014/main" id="{7C3C841F-0FA0-47EF-9C65-A65632D45E64}"/>
                </a:ext>
              </a:extLst>
            </p:cNvPr>
            <p:cNvSpPr/>
            <p:nvPr/>
          </p:nvSpPr>
          <p:spPr>
            <a:xfrm>
              <a:off x="5906095" y="53829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grpSp>
        <p:nvGrpSpPr>
          <p:cNvPr id="251" name="グループ化 250">
            <a:extLst>
              <a:ext uri="{FF2B5EF4-FFF2-40B4-BE49-F238E27FC236}">
                <a16:creationId xmlns:a16="http://schemas.microsoft.com/office/drawing/2014/main" id="{FFB015C1-F31D-4A98-8F27-8709EB637B60}"/>
              </a:ext>
            </a:extLst>
          </p:cNvPr>
          <p:cNvGrpSpPr/>
          <p:nvPr/>
        </p:nvGrpSpPr>
        <p:grpSpPr>
          <a:xfrm>
            <a:off x="8152613" y="5023047"/>
            <a:ext cx="45719" cy="259642"/>
            <a:chOff x="5906095" y="5169025"/>
            <a:chExt cx="45719" cy="259642"/>
          </a:xfrm>
        </p:grpSpPr>
        <p:sp>
          <p:nvSpPr>
            <p:cNvPr id="252" name="楕円 251">
              <a:extLst>
                <a:ext uri="{FF2B5EF4-FFF2-40B4-BE49-F238E27FC236}">
                  <a16:creationId xmlns:a16="http://schemas.microsoft.com/office/drawing/2014/main" id="{146E0375-558D-4960-B9F0-791C8854536F}"/>
                </a:ext>
              </a:extLst>
            </p:cNvPr>
            <p:cNvSpPr/>
            <p:nvPr/>
          </p:nvSpPr>
          <p:spPr>
            <a:xfrm>
              <a:off x="5906095" y="51690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53" name="楕円 252">
              <a:extLst>
                <a:ext uri="{FF2B5EF4-FFF2-40B4-BE49-F238E27FC236}">
                  <a16:creationId xmlns:a16="http://schemas.microsoft.com/office/drawing/2014/main" id="{B8C7B63C-6E6C-4CBB-901E-A5E8973A07BD}"/>
                </a:ext>
              </a:extLst>
            </p:cNvPr>
            <p:cNvSpPr/>
            <p:nvPr/>
          </p:nvSpPr>
          <p:spPr>
            <a:xfrm>
              <a:off x="5906095" y="52225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54" name="楕円 253">
              <a:extLst>
                <a:ext uri="{FF2B5EF4-FFF2-40B4-BE49-F238E27FC236}">
                  <a16:creationId xmlns:a16="http://schemas.microsoft.com/office/drawing/2014/main" id="{DF29F1F9-B305-49C6-B7A5-9CBB91A88203}"/>
                </a:ext>
              </a:extLst>
            </p:cNvPr>
            <p:cNvSpPr/>
            <p:nvPr/>
          </p:nvSpPr>
          <p:spPr>
            <a:xfrm>
              <a:off x="5906095" y="5275987"/>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55" name="楕円 254">
              <a:extLst>
                <a:ext uri="{FF2B5EF4-FFF2-40B4-BE49-F238E27FC236}">
                  <a16:creationId xmlns:a16="http://schemas.microsoft.com/office/drawing/2014/main" id="{9BBBC484-5E0B-4A5F-AA63-DF69101B0944}"/>
                </a:ext>
              </a:extLst>
            </p:cNvPr>
            <p:cNvSpPr/>
            <p:nvPr/>
          </p:nvSpPr>
          <p:spPr>
            <a:xfrm>
              <a:off x="5906095" y="532946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56" name="楕円 255">
              <a:extLst>
                <a:ext uri="{FF2B5EF4-FFF2-40B4-BE49-F238E27FC236}">
                  <a16:creationId xmlns:a16="http://schemas.microsoft.com/office/drawing/2014/main" id="{45E3D6A0-4EBC-4CDA-A799-B7BB62717C9C}"/>
                </a:ext>
              </a:extLst>
            </p:cNvPr>
            <p:cNvSpPr/>
            <p:nvPr/>
          </p:nvSpPr>
          <p:spPr>
            <a:xfrm>
              <a:off x="5906095" y="53829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sp>
        <p:nvSpPr>
          <p:cNvPr id="257" name="楕円 256">
            <a:extLst>
              <a:ext uri="{FF2B5EF4-FFF2-40B4-BE49-F238E27FC236}">
                <a16:creationId xmlns:a16="http://schemas.microsoft.com/office/drawing/2014/main" id="{56653616-869E-4B8D-8D81-713E35C9746C}"/>
              </a:ext>
            </a:extLst>
          </p:cNvPr>
          <p:cNvSpPr/>
          <p:nvPr/>
        </p:nvSpPr>
        <p:spPr>
          <a:xfrm>
            <a:off x="5758646" y="5656909"/>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58" name="楕円 257">
            <a:extLst>
              <a:ext uri="{FF2B5EF4-FFF2-40B4-BE49-F238E27FC236}">
                <a16:creationId xmlns:a16="http://schemas.microsoft.com/office/drawing/2014/main" id="{3345FD85-06E4-4812-8F80-1A7F719B84B4}"/>
              </a:ext>
            </a:extLst>
          </p:cNvPr>
          <p:cNvSpPr/>
          <p:nvPr/>
        </p:nvSpPr>
        <p:spPr>
          <a:xfrm>
            <a:off x="5758646" y="571039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59" name="楕円 258">
            <a:extLst>
              <a:ext uri="{FF2B5EF4-FFF2-40B4-BE49-F238E27FC236}">
                <a16:creationId xmlns:a16="http://schemas.microsoft.com/office/drawing/2014/main" id="{D7F8E95A-2D78-4E1B-8511-1883E5C05175}"/>
              </a:ext>
            </a:extLst>
          </p:cNvPr>
          <p:cNvSpPr/>
          <p:nvPr/>
        </p:nvSpPr>
        <p:spPr>
          <a:xfrm>
            <a:off x="5758646" y="5763871"/>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60" name="楕円 259">
            <a:extLst>
              <a:ext uri="{FF2B5EF4-FFF2-40B4-BE49-F238E27FC236}">
                <a16:creationId xmlns:a16="http://schemas.microsoft.com/office/drawing/2014/main" id="{A4D2E530-FAB6-4AEE-BA51-16149CA4B48E}"/>
              </a:ext>
            </a:extLst>
          </p:cNvPr>
          <p:cNvSpPr/>
          <p:nvPr/>
        </p:nvSpPr>
        <p:spPr>
          <a:xfrm>
            <a:off x="5758646" y="5817352"/>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61" name="楕円 260">
            <a:extLst>
              <a:ext uri="{FF2B5EF4-FFF2-40B4-BE49-F238E27FC236}">
                <a16:creationId xmlns:a16="http://schemas.microsoft.com/office/drawing/2014/main" id="{E57E19DF-7430-4CD6-9BA3-11B9984FC2B8}"/>
              </a:ext>
            </a:extLst>
          </p:cNvPr>
          <p:cNvSpPr/>
          <p:nvPr/>
        </p:nvSpPr>
        <p:spPr>
          <a:xfrm>
            <a:off x="6351553" y="5656909"/>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62" name="楕円 261">
            <a:extLst>
              <a:ext uri="{FF2B5EF4-FFF2-40B4-BE49-F238E27FC236}">
                <a16:creationId xmlns:a16="http://schemas.microsoft.com/office/drawing/2014/main" id="{7F55D42E-9106-4CE0-8E2D-1A785D0CF2DB}"/>
              </a:ext>
            </a:extLst>
          </p:cNvPr>
          <p:cNvSpPr/>
          <p:nvPr/>
        </p:nvSpPr>
        <p:spPr>
          <a:xfrm>
            <a:off x="6351553" y="571039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63" name="楕円 262">
            <a:extLst>
              <a:ext uri="{FF2B5EF4-FFF2-40B4-BE49-F238E27FC236}">
                <a16:creationId xmlns:a16="http://schemas.microsoft.com/office/drawing/2014/main" id="{8C964DAD-E1D6-4D02-A340-C1F53D93ACA4}"/>
              </a:ext>
            </a:extLst>
          </p:cNvPr>
          <p:cNvSpPr/>
          <p:nvPr/>
        </p:nvSpPr>
        <p:spPr>
          <a:xfrm>
            <a:off x="6351553" y="5763871"/>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64" name="楕円 263">
            <a:extLst>
              <a:ext uri="{FF2B5EF4-FFF2-40B4-BE49-F238E27FC236}">
                <a16:creationId xmlns:a16="http://schemas.microsoft.com/office/drawing/2014/main" id="{8CF13A36-3B9B-425A-BB94-C7C393049B1E}"/>
              </a:ext>
            </a:extLst>
          </p:cNvPr>
          <p:cNvSpPr/>
          <p:nvPr/>
        </p:nvSpPr>
        <p:spPr>
          <a:xfrm>
            <a:off x="6351553" y="5817352"/>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65" name="楕円 264">
            <a:extLst>
              <a:ext uri="{FF2B5EF4-FFF2-40B4-BE49-F238E27FC236}">
                <a16:creationId xmlns:a16="http://schemas.microsoft.com/office/drawing/2014/main" id="{9E1E4CD1-3FEA-495E-8EAF-AFFFDE28A488}"/>
              </a:ext>
            </a:extLst>
          </p:cNvPr>
          <p:cNvSpPr/>
          <p:nvPr/>
        </p:nvSpPr>
        <p:spPr>
          <a:xfrm>
            <a:off x="6960587" y="5656909"/>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66" name="楕円 265">
            <a:extLst>
              <a:ext uri="{FF2B5EF4-FFF2-40B4-BE49-F238E27FC236}">
                <a16:creationId xmlns:a16="http://schemas.microsoft.com/office/drawing/2014/main" id="{61618497-3B9C-477D-B2CD-FDCBF444FFFA}"/>
              </a:ext>
            </a:extLst>
          </p:cNvPr>
          <p:cNvSpPr/>
          <p:nvPr/>
        </p:nvSpPr>
        <p:spPr>
          <a:xfrm>
            <a:off x="6960587" y="571039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67" name="楕円 266">
            <a:extLst>
              <a:ext uri="{FF2B5EF4-FFF2-40B4-BE49-F238E27FC236}">
                <a16:creationId xmlns:a16="http://schemas.microsoft.com/office/drawing/2014/main" id="{592C1B28-0E71-4F73-AADF-628B8038F4C4}"/>
              </a:ext>
            </a:extLst>
          </p:cNvPr>
          <p:cNvSpPr/>
          <p:nvPr/>
        </p:nvSpPr>
        <p:spPr>
          <a:xfrm>
            <a:off x="6960587" y="5763871"/>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68" name="楕円 267">
            <a:extLst>
              <a:ext uri="{FF2B5EF4-FFF2-40B4-BE49-F238E27FC236}">
                <a16:creationId xmlns:a16="http://schemas.microsoft.com/office/drawing/2014/main" id="{3DF34CD2-061C-41A0-9CC1-5341C43C38CA}"/>
              </a:ext>
            </a:extLst>
          </p:cNvPr>
          <p:cNvSpPr/>
          <p:nvPr/>
        </p:nvSpPr>
        <p:spPr>
          <a:xfrm>
            <a:off x="6960587" y="5817352"/>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69" name="楕円 268">
            <a:extLst>
              <a:ext uri="{FF2B5EF4-FFF2-40B4-BE49-F238E27FC236}">
                <a16:creationId xmlns:a16="http://schemas.microsoft.com/office/drawing/2014/main" id="{7E1F1854-224D-48E1-9D63-044E7CABFDEF}"/>
              </a:ext>
            </a:extLst>
          </p:cNvPr>
          <p:cNvSpPr/>
          <p:nvPr/>
        </p:nvSpPr>
        <p:spPr>
          <a:xfrm>
            <a:off x="7563181" y="5656909"/>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70" name="楕円 269">
            <a:extLst>
              <a:ext uri="{FF2B5EF4-FFF2-40B4-BE49-F238E27FC236}">
                <a16:creationId xmlns:a16="http://schemas.microsoft.com/office/drawing/2014/main" id="{E3E8C575-068E-40AB-A442-D97575EB7390}"/>
              </a:ext>
            </a:extLst>
          </p:cNvPr>
          <p:cNvSpPr/>
          <p:nvPr/>
        </p:nvSpPr>
        <p:spPr>
          <a:xfrm>
            <a:off x="7563181" y="571039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71" name="楕円 270">
            <a:extLst>
              <a:ext uri="{FF2B5EF4-FFF2-40B4-BE49-F238E27FC236}">
                <a16:creationId xmlns:a16="http://schemas.microsoft.com/office/drawing/2014/main" id="{67776A44-ED6B-417F-8213-7D72FE3CA44C}"/>
              </a:ext>
            </a:extLst>
          </p:cNvPr>
          <p:cNvSpPr/>
          <p:nvPr/>
        </p:nvSpPr>
        <p:spPr>
          <a:xfrm>
            <a:off x="7563181" y="5763871"/>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72" name="楕円 271">
            <a:extLst>
              <a:ext uri="{FF2B5EF4-FFF2-40B4-BE49-F238E27FC236}">
                <a16:creationId xmlns:a16="http://schemas.microsoft.com/office/drawing/2014/main" id="{861ECB39-E0CA-408B-B98E-9FB42F75277C}"/>
              </a:ext>
            </a:extLst>
          </p:cNvPr>
          <p:cNvSpPr/>
          <p:nvPr/>
        </p:nvSpPr>
        <p:spPr>
          <a:xfrm>
            <a:off x="7563181" y="5817352"/>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73" name="楕円 272">
            <a:extLst>
              <a:ext uri="{FF2B5EF4-FFF2-40B4-BE49-F238E27FC236}">
                <a16:creationId xmlns:a16="http://schemas.microsoft.com/office/drawing/2014/main" id="{D9C59B7D-F745-4821-A5D4-3F7F85E86A15}"/>
              </a:ext>
            </a:extLst>
          </p:cNvPr>
          <p:cNvSpPr/>
          <p:nvPr/>
        </p:nvSpPr>
        <p:spPr>
          <a:xfrm>
            <a:off x="8157564" y="5656909"/>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74" name="楕円 273">
            <a:extLst>
              <a:ext uri="{FF2B5EF4-FFF2-40B4-BE49-F238E27FC236}">
                <a16:creationId xmlns:a16="http://schemas.microsoft.com/office/drawing/2014/main" id="{D335B425-048A-45CF-851D-782D6AB09F4B}"/>
              </a:ext>
            </a:extLst>
          </p:cNvPr>
          <p:cNvSpPr/>
          <p:nvPr/>
        </p:nvSpPr>
        <p:spPr>
          <a:xfrm>
            <a:off x="8157564" y="571039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75" name="楕円 274">
            <a:extLst>
              <a:ext uri="{FF2B5EF4-FFF2-40B4-BE49-F238E27FC236}">
                <a16:creationId xmlns:a16="http://schemas.microsoft.com/office/drawing/2014/main" id="{E585EEF5-949C-42D2-8117-2C43C2457D14}"/>
              </a:ext>
            </a:extLst>
          </p:cNvPr>
          <p:cNvSpPr/>
          <p:nvPr/>
        </p:nvSpPr>
        <p:spPr>
          <a:xfrm>
            <a:off x="8157564" y="5763871"/>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76" name="楕円 275">
            <a:extLst>
              <a:ext uri="{FF2B5EF4-FFF2-40B4-BE49-F238E27FC236}">
                <a16:creationId xmlns:a16="http://schemas.microsoft.com/office/drawing/2014/main" id="{1A6CE5D6-5865-4ED6-9658-D76E9715A596}"/>
              </a:ext>
            </a:extLst>
          </p:cNvPr>
          <p:cNvSpPr/>
          <p:nvPr/>
        </p:nvSpPr>
        <p:spPr>
          <a:xfrm>
            <a:off x="8157564" y="5817352"/>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77" name="四角形: 角を丸くする 323">
            <a:extLst>
              <a:ext uri="{FF2B5EF4-FFF2-40B4-BE49-F238E27FC236}">
                <a16:creationId xmlns:a16="http://schemas.microsoft.com/office/drawing/2014/main" id="{5C55E155-12EC-4A48-AEA2-EE7240B3D505}"/>
              </a:ext>
            </a:extLst>
          </p:cNvPr>
          <p:cNvSpPr/>
          <p:nvPr/>
        </p:nvSpPr>
        <p:spPr>
          <a:xfrm>
            <a:off x="5292738" y="4253278"/>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pic>
        <p:nvPicPr>
          <p:cNvPr id="278" name="図 277">
            <a:extLst>
              <a:ext uri="{FF2B5EF4-FFF2-40B4-BE49-F238E27FC236}">
                <a16:creationId xmlns:a16="http://schemas.microsoft.com/office/drawing/2014/main" id="{FA59A7E2-39A2-48C0-B7A3-7A101A796A9E}"/>
              </a:ext>
            </a:extLst>
          </p:cNvPr>
          <p:cNvPicPr>
            <a:picLocks noChangeAspect="1"/>
          </p:cNvPicPr>
          <p:nvPr/>
        </p:nvPicPr>
        <p:blipFill rotWithShape="1">
          <a:blip r:embed="rId8">
            <a:extLst>
              <a:ext uri="{28A0092B-C50C-407E-A947-70E740481C1C}">
                <a14:useLocalDpi xmlns:a14="http://schemas.microsoft.com/office/drawing/2010/main" val="0"/>
              </a:ext>
            </a:extLst>
          </a:blip>
          <a:srcRect l="16998" t="2071" r="24142" b="53496"/>
          <a:stretch/>
        </p:blipFill>
        <p:spPr>
          <a:xfrm>
            <a:off x="5322017" y="4257634"/>
            <a:ext cx="499317" cy="532386"/>
          </a:xfrm>
          <a:prstGeom prst="rect">
            <a:avLst/>
          </a:prstGeom>
        </p:spPr>
      </p:pic>
      <p:sp>
        <p:nvSpPr>
          <p:cNvPr id="279" name="正方形/長方形 278">
            <a:extLst>
              <a:ext uri="{FF2B5EF4-FFF2-40B4-BE49-F238E27FC236}">
                <a16:creationId xmlns:a16="http://schemas.microsoft.com/office/drawing/2014/main" id="{FA869701-D370-4CB3-BBBD-782DC65550E1}"/>
              </a:ext>
            </a:extLst>
          </p:cNvPr>
          <p:cNvSpPr/>
          <p:nvPr/>
        </p:nvSpPr>
        <p:spPr>
          <a:xfrm>
            <a:off x="5305089" y="4664588"/>
            <a:ext cx="515557"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280" name="ブローチ 279">
            <a:extLst>
              <a:ext uri="{FF2B5EF4-FFF2-40B4-BE49-F238E27FC236}">
                <a16:creationId xmlns:a16="http://schemas.microsoft.com/office/drawing/2014/main" id="{34B8584B-CEDF-4001-B34C-C5C9BA8B1DA0}"/>
              </a:ext>
            </a:extLst>
          </p:cNvPr>
          <p:cNvSpPr/>
          <p:nvPr/>
        </p:nvSpPr>
        <p:spPr>
          <a:xfrm>
            <a:off x="5335399" y="4276865"/>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grpSp>
        <p:nvGrpSpPr>
          <p:cNvPr id="287" name="グループ化 286">
            <a:extLst>
              <a:ext uri="{FF2B5EF4-FFF2-40B4-BE49-F238E27FC236}">
                <a16:creationId xmlns:a16="http://schemas.microsoft.com/office/drawing/2014/main" id="{DC97FD9E-03B1-40D8-AB49-4C5D433C4982}"/>
              </a:ext>
            </a:extLst>
          </p:cNvPr>
          <p:cNvGrpSpPr/>
          <p:nvPr/>
        </p:nvGrpSpPr>
        <p:grpSpPr>
          <a:xfrm>
            <a:off x="6337025" y="4415254"/>
            <a:ext cx="45719" cy="259642"/>
            <a:chOff x="5906095" y="5169025"/>
            <a:chExt cx="45719" cy="259642"/>
          </a:xfrm>
        </p:grpSpPr>
        <p:sp>
          <p:nvSpPr>
            <p:cNvPr id="288" name="楕円 287">
              <a:extLst>
                <a:ext uri="{FF2B5EF4-FFF2-40B4-BE49-F238E27FC236}">
                  <a16:creationId xmlns:a16="http://schemas.microsoft.com/office/drawing/2014/main" id="{2A061520-42D1-4644-86BE-6D6989D3F0BD}"/>
                </a:ext>
              </a:extLst>
            </p:cNvPr>
            <p:cNvSpPr/>
            <p:nvPr/>
          </p:nvSpPr>
          <p:spPr>
            <a:xfrm>
              <a:off x="5906095" y="51690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89" name="楕円 288">
              <a:extLst>
                <a:ext uri="{FF2B5EF4-FFF2-40B4-BE49-F238E27FC236}">
                  <a16:creationId xmlns:a16="http://schemas.microsoft.com/office/drawing/2014/main" id="{7560A7DD-8DBF-458F-A00C-3402EDFA40A3}"/>
                </a:ext>
              </a:extLst>
            </p:cNvPr>
            <p:cNvSpPr/>
            <p:nvPr/>
          </p:nvSpPr>
          <p:spPr>
            <a:xfrm>
              <a:off x="5906095" y="52225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90" name="楕円 289">
              <a:extLst>
                <a:ext uri="{FF2B5EF4-FFF2-40B4-BE49-F238E27FC236}">
                  <a16:creationId xmlns:a16="http://schemas.microsoft.com/office/drawing/2014/main" id="{68C4B19C-772C-4145-9642-44124D1E1ACB}"/>
                </a:ext>
              </a:extLst>
            </p:cNvPr>
            <p:cNvSpPr/>
            <p:nvPr/>
          </p:nvSpPr>
          <p:spPr>
            <a:xfrm>
              <a:off x="5906095" y="5275987"/>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91" name="楕円 290">
              <a:extLst>
                <a:ext uri="{FF2B5EF4-FFF2-40B4-BE49-F238E27FC236}">
                  <a16:creationId xmlns:a16="http://schemas.microsoft.com/office/drawing/2014/main" id="{F165CB79-E8D3-400A-9619-CC26DBD26BB4}"/>
                </a:ext>
              </a:extLst>
            </p:cNvPr>
            <p:cNvSpPr/>
            <p:nvPr/>
          </p:nvSpPr>
          <p:spPr>
            <a:xfrm>
              <a:off x="5906095" y="532946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92" name="楕円 291">
              <a:extLst>
                <a:ext uri="{FF2B5EF4-FFF2-40B4-BE49-F238E27FC236}">
                  <a16:creationId xmlns:a16="http://schemas.microsoft.com/office/drawing/2014/main" id="{FC39FD3D-4491-41CE-AEEA-6B6887956C11}"/>
                </a:ext>
              </a:extLst>
            </p:cNvPr>
            <p:cNvSpPr/>
            <p:nvPr/>
          </p:nvSpPr>
          <p:spPr>
            <a:xfrm>
              <a:off x="5906095" y="53829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grpSp>
        <p:nvGrpSpPr>
          <p:cNvPr id="293" name="グループ化 292">
            <a:extLst>
              <a:ext uri="{FF2B5EF4-FFF2-40B4-BE49-F238E27FC236}">
                <a16:creationId xmlns:a16="http://schemas.microsoft.com/office/drawing/2014/main" id="{902FF9CA-A773-4AF0-800E-2D275518C156}"/>
              </a:ext>
            </a:extLst>
          </p:cNvPr>
          <p:cNvGrpSpPr/>
          <p:nvPr/>
        </p:nvGrpSpPr>
        <p:grpSpPr>
          <a:xfrm>
            <a:off x="6946059" y="4411791"/>
            <a:ext cx="45719" cy="259642"/>
            <a:chOff x="5906095" y="5169025"/>
            <a:chExt cx="45719" cy="259642"/>
          </a:xfrm>
        </p:grpSpPr>
        <p:sp>
          <p:nvSpPr>
            <p:cNvPr id="294" name="楕円 293">
              <a:extLst>
                <a:ext uri="{FF2B5EF4-FFF2-40B4-BE49-F238E27FC236}">
                  <a16:creationId xmlns:a16="http://schemas.microsoft.com/office/drawing/2014/main" id="{A8ABDE35-7796-4734-9D7C-7B3F1EAD8699}"/>
                </a:ext>
              </a:extLst>
            </p:cNvPr>
            <p:cNvSpPr/>
            <p:nvPr/>
          </p:nvSpPr>
          <p:spPr>
            <a:xfrm>
              <a:off x="5906095" y="51690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95" name="楕円 294">
              <a:extLst>
                <a:ext uri="{FF2B5EF4-FFF2-40B4-BE49-F238E27FC236}">
                  <a16:creationId xmlns:a16="http://schemas.microsoft.com/office/drawing/2014/main" id="{9FFE2F6A-7969-40BB-8B03-23BD31CB15CB}"/>
                </a:ext>
              </a:extLst>
            </p:cNvPr>
            <p:cNvSpPr/>
            <p:nvPr/>
          </p:nvSpPr>
          <p:spPr>
            <a:xfrm>
              <a:off x="5906095" y="52225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96" name="楕円 295">
              <a:extLst>
                <a:ext uri="{FF2B5EF4-FFF2-40B4-BE49-F238E27FC236}">
                  <a16:creationId xmlns:a16="http://schemas.microsoft.com/office/drawing/2014/main" id="{37AD4A61-73D0-4FA0-A1FD-9A95341ECCEB}"/>
                </a:ext>
              </a:extLst>
            </p:cNvPr>
            <p:cNvSpPr/>
            <p:nvPr/>
          </p:nvSpPr>
          <p:spPr>
            <a:xfrm>
              <a:off x="5906095" y="5275987"/>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97" name="楕円 296">
              <a:extLst>
                <a:ext uri="{FF2B5EF4-FFF2-40B4-BE49-F238E27FC236}">
                  <a16:creationId xmlns:a16="http://schemas.microsoft.com/office/drawing/2014/main" id="{F5314264-7916-46AF-AD71-6F317C9B5DE3}"/>
                </a:ext>
              </a:extLst>
            </p:cNvPr>
            <p:cNvSpPr/>
            <p:nvPr/>
          </p:nvSpPr>
          <p:spPr>
            <a:xfrm>
              <a:off x="5906095" y="532946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98" name="楕円 297">
              <a:extLst>
                <a:ext uri="{FF2B5EF4-FFF2-40B4-BE49-F238E27FC236}">
                  <a16:creationId xmlns:a16="http://schemas.microsoft.com/office/drawing/2014/main" id="{3A80BDA9-5A28-457F-AF01-A924E239BB4D}"/>
                </a:ext>
              </a:extLst>
            </p:cNvPr>
            <p:cNvSpPr/>
            <p:nvPr/>
          </p:nvSpPr>
          <p:spPr>
            <a:xfrm>
              <a:off x="5906095" y="53829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grpSp>
        <p:nvGrpSpPr>
          <p:cNvPr id="299" name="グループ化 298">
            <a:extLst>
              <a:ext uri="{FF2B5EF4-FFF2-40B4-BE49-F238E27FC236}">
                <a16:creationId xmlns:a16="http://schemas.microsoft.com/office/drawing/2014/main" id="{7753B018-B719-497F-BABA-55ABE8C8BA1A}"/>
              </a:ext>
            </a:extLst>
          </p:cNvPr>
          <p:cNvGrpSpPr/>
          <p:nvPr/>
        </p:nvGrpSpPr>
        <p:grpSpPr>
          <a:xfrm>
            <a:off x="7548653" y="4409672"/>
            <a:ext cx="45719" cy="259642"/>
            <a:chOff x="5906095" y="5169025"/>
            <a:chExt cx="45719" cy="259642"/>
          </a:xfrm>
        </p:grpSpPr>
        <p:sp>
          <p:nvSpPr>
            <p:cNvPr id="300" name="楕円 299">
              <a:extLst>
                <a:ext uri="{FF2B5EF4-FFF2-40B4-BE49-F238E27FC236}">
                  <a16:creationId xmlns:a16="http://schemas.microsoft.com/office/drawing/2014/main" id="{CC0E0D11-4244-45BE-9359-5234977C7C4A}"/>
                </a:ext>
              </a:extLst>
            </p:cNvPr>
            <p:cNvSpPr/>
            <p:nvPr/>
          </p:nvSpPr>
          <p:spPr>
            <a:xfrm>
              <a:off x="5906095" y="51690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01" name="楕円 300">
              <a:extLst>
                <a:ext uri="{FF2B5EF4-FFF2-40B4-BE49-F238E27FC236}">
                  <a16:creationId xmlns:a16="http://schemas.microsoft.com/office/drawing/2014/main" id="{52FA5CF3-86E9-41F5-B06E-DAE25E393A09}"/>
                </a:ext>
              </a:extLst>
            </p:cNvPr>
            <p:cNvSpPr/>
            <p:nvPr/>
          </p:nvSpPr>
          <p:spPr>
            <a:xfrm>
              <a:off x="5906095" y="52225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02" name="楕円 301">
              <a:extLst>
                <a:ext uri="{FF2B5EF4-FFF2-40B4-BE49-F238E27FC236}">
                  <a16:creationId xmlns:a16="http://schemas.microsoft.com/office/drawing/2014/main" id="{BF5147D2-576D-491A-908D-0C4A2FFD20D1}"/>
                </a:ext>
              </a:extLst>
            </p:cNvPr>
            <p:cNvSpPr/>
            <p:nvPr/>
          </p:nvSpPr>
          <p:spPr>
            <a:xfrm>
              <a:off x="5906095" y="5275987"/>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03" name="楕円 302">
              <a:extLst>
                <a:ext uri="{FF2B5EF4-FFF2-40B4-BE49-F238E27FC236}">
                  <a16:creationId xmlns:a16="http://schemas.microsoft.com/office/drawing/2014/main" id="{A19DB61E-DFA2-4DDC-AB8B-FA13EDE68571}"/>
                </a:ext>
              </a:extLst>
            </p:cNvPr>
            <p:cNvSpPr/>
            <p:nvPr/>
          </p:nvSpPr>
          <p:spPr>
            <a:xfrm>
              <a:off x="5906095" y="532946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04" name="楕円 303">
              <a:extLst>
                <a:ext uri="{FF2B5EF4-FFF2-40B4-BE49-F238E27FC236}">
                  <a16:creationId xmlns:a16="http://schemas.microsoft.com/office/drawing/2014/main" id="{B7499AFE-DE37-401E-A652-3824E0449929}"/>
                </a:ext>
              </a:extLst>
            </p:cNvPr>
            <p:cNvSpPr/>
            <p:nvPr/>
          </p:nvSpPr>
          <p:spPr>
            <a:xfrm>
              <a:off x="5906095" y="53829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grpSp>
        <p:nvGrpSpPr>
          <p:cNvPr id="305" name="グループ化 304">
            <a:extLst>
              <a:ext uri="{FF2B5EF4-FFF2-40B4-BE49-F238E27FC236}">
                <a16:creationId xmlns:a16="http://schemas.microsoft.com/office/drawing/2014/main" id="{42E0156C-3608-4D4E-A59C-27455451262F}"/>
              </a:ext>
            </a:extLst>
          </p:cNvPr>
          <p:cNvGrpSpPr/>
          <p:nvPr/>
        </p:nvGrpSpPr>
        <p:grpSpPr>
          <a:xfrm>
            <a:off x="8143036" y="4413421"/>
            <a:ext cx="45719" cy="259642"/>
            <a:chOff x="5906095" y="5169025"/>
            <a:chExt cx="45719" cy="259642"/>
          </a:xfrm>
        </p:grpSpPr>
        <p:sp>
          <p:nvSpPr>
            <p:cNvPr id="306" name="楕円 305">
              <a:extLst>
                <a:ext uri="{FF2B5EF4-FFF2-40B4-BE49-F238E27FC236}">
                  <a16:creationId xmlns:a16="http://schemas.microsoft.com/office/drawing/2014/main" id="{D5783B08-A987-48E6-9BBA-DEAAEB9507BC}"/>
                </a:ext>
              </a:extLst>
            </p:cNvPr>
            <p:cNvSpPr/>
            <p:nvPr/>
          </p:nvSpPr>
          <p:spPr>
            <a:xfrm>
              <a:off x="5906095" y="51690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07" name="楕円 306">
              <a:extLst>
                <a:ext uri="{FF2B5EF4-FFF2-40B4-BE49-F238E27FC236}">
                  <a16:creationId xmlns:a16="http://schemas.microsoft.com/office/drawing/2014/main" id="{75D52FBC-488C-4DCC-A25D-AA8CA5B2B571}"/>
                </a:ext>
              </a:extLst>
            </p:cNvPr>
            <p:cNvSpPr/>
            <p:nvPr/>
          </p:nvSpPr>
          <p:spPr>
            <a:xfrm>
              <a:off x="5906095" y="52225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08" name="楕円 307">
              <a:extLst>
                <a:ext uri="{FF2B5EF4-FFF2-40B4-BE49-F238E27FC236}">
                  <a16:creationId xmlns:a16="http://schemas.microsoft.com/office/drawing/2014/main" id="{AD65C6B5-050A-4D0D-B49F-F5A4F41F4545}"/>
                </a:ext>
              </a:extLst>
            </p:cNvPr>
            <p:cNvSpPr/>
            <p:nvPr/>
          </p:nvSpPr>
          <p:spPr>
            <a:xfrm>
              <a:off x="5906095" y="5275987"/>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09" name="楕円 308">
              <a:extLst>
                <a:ext uri="{FF2B5EF4-FFF2-40B4-BE49-F238E27FC236}">
                  <a16:creationId xmlns:a16="http://schemas.microsoft.com/office/drawing/2014/main" id="{7FFE91AE-72A6-408D-A8D6-D9C131346F3E}"/>
                </a:ext>
              </a:extLst>
            </p:cNvPr>
            <p:cNvSpPr/>
            <p:nvPr/>
          </p:nvSpPr>
          <p:spPr>
            <a:xfrm>
              <a:off x="5906095" y="532946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10" name="楕円 309">
              <a:extLst>
                <a:ext uri="{FF2B5EF4-FFF2-40B4-BE49-F238E27FC236}">
                  <a16:creationId xmlns:a16="http://schemas.microsoft.com/office/drawing/2014/main" id="{7CAF7FE2-1A3D-4062-9FF6-A55E116F6882}"/>
                </a:ext>
              </a:extLst>
            </p:cNvPr>
            <p:cNvSpPr/>
            <p:nvPr/>
          </p:nvSpPr>
          <p:spPr>
            <a:xfrm>
              <a:off x="5906095" y="53829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sp>
        <p:nvSpPr>
          <p:cNvPr id="311" name="テキスト ボックス 310">
            <a:extLst>
              <a:ext uri="{FF2B5EF4-FFF2-40B4-BE49-F238E27FC236}">
                <a16:creationId xmlns:a16="http://schemas.microsoft.com/office/drawing/2014/main" id="{3C6BD25F-15CE-46C1-A7E2-30BB859D53B0}"/>
              </a:ext>
            </a:extLst>
          </p:cNvPr>
          <p:cNvSpPr txBox="1"/>
          <p:nvPr/>
        </p:nvSpPr>
        <p:spPr>
          <a:xfrm>
            <a:off x="5798398" y="4620891"/>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HP</a:t>
            </a:r>
            <a:r>
              <a:rPr kumimoji="1" lang="en-US" altLang="ja-JP" sz="900" b="1">
                <a:ln w="3175">
                  <a:solidFill>
                    <a:schemeClr val="tx1"/>
                  </a:solidFill>
                </a:ln>
                <a:solidFill>
                  <a:schemeClr val="bg1"/>
                </a:solidFill>
              </a:rPr>
              <a:t>999</a:t>
            </a:r>
            <a:r>
              <a:rPr kumimoji="1" lang="en-US" altLang="ja-JP" sz="400" b="1">
                <a:ln w="3175">
                  <a:solidFill>
                    <a:schemeClr val="tx1"/>
                  </a:solidFill>
                </a:ln>
                <a:solidFill>
                  <a:schemeClr val="bg1"/>
                </a:solidFill>
              </a:rPr>
              <a:t>,</a:t>
            </a:r>
            <a:r>
              <a:rPr kumimoji="1" lang="en-US" altLang="ja-JP" sz="900" b="1">
                <a:ln w="3175">
                  <a:solidFill>
                    <a:schemeClr val="tx1"/>
                  </a:solidFill>
                </a:ln>
                <a:solidFill>
                  <a:schemeClr val="bg1"/>
                </a:solidFill>
              </a:rPr>
              <a:t>999</a:t>
            </a:r>
            <a:endParaRPr kumimoji="1" lang="ja-JP" altLang="en-US" sz="900" b="1">
              <a:ln w="3175">
                <a:solidFill>
                  <a:schemeClr val="tx1"/>
                </a:solidFill>
              </a:ln>
              <a:solidFill>
                <a:schemeClr val="bg1"/>
              </a:solidFill>
            </a:endParaRPr>
          </a:p>
        </p:txBody>
      </p:sp>
      <p:sp>
        <p:nvSpPr>
          <p:cNvPr id="312" name="テキスト ボックス 311">
            <a:extLst>
              <a:ext uri="{FF2B5EF4-FFF2-40B4-BE49-F238E27FC236}">
                <a16:creationId xmlns:a16="http://schemas.microsoft.com/office/drawing/2014/main" id="{2FFAE280-BBCA-47EC-B41D-0B0ADA3E70C1}"/>
              </a:ext>
            </a:extLst>
          </p:cNvPr>
          <p:cNvSpPr txBox="1"/>
          <p:nvPr/>
        </p:nvSpPr>
        <p:spPr>
          <a:xfrm>
            <a:off x="6470704" y="5249343"/>
            <a:ext cx="612851" cy="230832"/>
          </a:xfrm>
          <a:prstGeom prst="rect">
            <a:avLst/>
          </a:prstGeom>
          <a:noFill/>
          <a:ln>
            <a:noFill/>
          </a:ln>
        </p:spPr>
        <p:txBody>
          <a:bodyPr wrap="square" rtlCol="0">
            <a:spAutoFit/>
          </a:bodyPr>
          <a:lstStyle/>
          <a:p>
            <a:pPr algn="ctr"/>
            <a:r>
              <a:rPr kumimoji="1" lang="ja-JP" altLang="en-US" sz="900" b="1">
                <a:ln w="0">
                  <a:solidFill>
                    <a:schemeClr val="tx1"/>
                  </a:solidFill>
                </a:ln>
                <a:solidFill>
                  <a:schemeClr val="bg1"/>
                </a:solidFill>
                <a:latin typeface="+mj-lt"/>
              </a:rPr>
              <a:t>★４</a:t>
            </a:r>
          </a:p>
        </p:txBody>
      </p:sp>
      <p:sp>
        <p:nvSpPr>
          <p:cNvPr id="313" name="テキスト ボックス 312">
            <a:extLst>
              <a:ext uri="{FF2B5EF4-FFF2-40B4-BE49-F238E27FC236}">
                <a16:creationId xmlns:a16="http://schemas.microsoft.com/office/drawing/2014/main" id="{6EB2A08B-3D38-4413-B21E-2A0EA3156B3F}"/>
              </a:ext>
            </a:extLst>
          </p:cNvPr>
          <p:cNvSpPr txBox="1"/>
          <p:nvPr/>
        </p:nvSpPr>
        <p:spPr>
          <a:xfrm>
            <a:off x="7064617" y="5241021"/>
            <a:ext cx="612851" cy="230832"/>
          </a:xfrm>
          <a:prstGeom prst="rect">
            <a:avLst/>
          </a:prstGeom>
          <a:noFill/>
          <a:ln>
            <a:noFill/>
          </a:ln>
        </p:spPr>
        <p:txBody>
          <a:bodyPr wrap="square" rtlCol="0">
            <a:spAutoFit/>
          </a:bodyPr>
          <a:lstStyle/>
          <a:p>
            <a:pPr algn="ctr"/>
            <a:r>
              <a:rPr kumimoji="1" lang="ja-JP" altLang="en-US" sz="900" b="1">
                <a:ln w="0">
                  <a:solidFill>
                    <a:schemeClr val="tx1"/>
                  </a:solidFill>
                </a:ln>
                <a:solidFill>
                  <a:schemeClr val="bg1"/>
                </a:solidFill>
                <a:latin typeface="+mj-lt"/>
              </a:rPr>
              <a:t>★４</a:t>
            </a:r>
          </a:p>
        </p:txBody>
      </p:sp>
      <p:sp>
        <p:nvSpPr>
          <p:cNvPr id="314" name="テキスト ボックス 313">
            <a:extLst>
              <a:ext uri="{FF2B5EF4-FFF2-40B4-BE49-F238E27FC236}">
                <a16:creationId xmlns:a16="http://schemas.microsoft.com/office/drawing/2014/main" id="{53BC1CC4-E23F-4BF9-8071-E150ABF03310}"/>
              </a:ext>
            </a:extLst>
          </p:cNvPr>
          <p:cNvSpPr txBox="1"/>
          <p:nvPr/>
        </p:nvSpPr>
        <p:spPr>
          <a:xfrm>
            <a:off x="7647919" y="5252982"/>
            <a:ext cx="612851" cy="230832"/>
          </a:xfrm>
          <a:prstGeom prst="rect">
            <a:avLst/>
          </a:prstGeom>
          <a:noFill/>
          <a:ln>
            <a:noFill/>
          </a:ln>
        </p:spPr>
        <p:txBody>
          <a:bodyPr wrap="square" rtlCol="0">
            <a:spAutoFit/>
          </a:bodyPr>
          <a:lstStyle/>
          <a:p>
            <a:pPr algn="ctr"/>
            <a:r>
              <a:rPr kumimoji="1" lang="ja-JP" altLang="en-US" sz="900" b="1">
                <a:ln w="0">
                  <a:solidFill>
                    <a:schemeClr val="tx1"/>
                  </a:solidFill>
                </a:ln>
                <a:solidFill>
                  <a:schemeClr val="bg1"/>
                </a:solidFill>
                <a:latin typeface="+mj-lt"/>
              </a:rPr>
              <a:t>★４</a:t>
            </a:r>
          </a:p>
        </p:txBody>
      </p:sp>
      <p:sp>
        <p:nvSpPr>
          <p:cNvPr id="315" name="テキスト ボックス 314">
            <a:extLst>
              <a:ext uri="{FF2B5EF4-FFF2-40B4-BE49-F238E27FC236}">
                <a16:creationId xmlns:a16="http://schemas.microsoft.com/office/drawing/2014/main" id="{C029B98B-4B20-4A39-A24A-3E7031281243}"/>
              </a:ext>
            </a:extLst>
          </p:cNvPr>
          <p:cNvSpPr txBox="1"/>
          <p:nvPr/>
        </p:nvSpPr>
        <p:spPr>
          <a:xfrm>
            <a:off x="6414269" y="4618905"/>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ATK</a:t>
            </a:r>
            <a:r>
              <a:rPr kumimoji="1" lang="en-US" altLang="ja-JP" sz="900" b="1">
                <a:ln w="3175">
                  <a:solidFill>
                    <a:schemeClr val="tx1"/>
                  </a:solidFill>
                </a:ln>
                <a:solidFill>
                  <a:schemeClr val="bg1"/>
                </a:solidFill>
              </a:rPr>
              <a:t>99</a:t>
            </a:r>
            <a:r>
              <a:rPr kumimoji="1" lang="en-US" altLang="ja-JP" sz="400" b="1">
                <a:ln w="3175">
                  <a:solidFill>
                    <a:schemeClr val="tx1"/>
                  </a:solidFill>
                </a:ln>
                <a:solidFill>
                  <a:schemeClr val="bg1"/>
                </a:solidFill>
              </a:rPr>
              <a:t>,</a:t>
            </a:r>
            <a:r>
              <a:rPr kumimoji="1" lang="en-US" altLang="ja-JP" sz="900" b="1">
                <a:ln w="3175">
                  <a:solidFill>
                    <a:schemeClr val="tx1"/>
                  </a:solidFill>
                </a:ln>
                <a:solidFill>
                  <a:schemeClr val="bg1"/>
                </a:solidFill>
              </a:rPr>
              <a:t>999</a:t>
            </a:r>
            <a:endParaRPr kumimoji="1" lang="ja-JP" altLang="en-US" sz="900" b="1">
              <a:ln w="3175">
                <a:solidFill>
                  <a:schemeClr val="tx1"/>
                </a:solidFill>
              </a:ln>
              <a:solidFill>
                <a:schemeClr val="bg1"/>
              </a:solidFill>
            </a:endParaRPr>
          </a:p>
        </p:txBody>
      </p:sp>
      <p:sp>
        <p:nvSpPr>
          <p:cNvPr id="316" name="テキスト ボックス 315">
            <a:extLst>
              <a:ext uri="{FF2B5EF4-FFF2-40B4-BE49-F238E27FC236}">
                <a16:creationId xmlns:a16="http://schemas.microsoft.com/office/drawing/2014/main" id="{2AE53490-4B6F-43A9-88BB-C000B360D999}"/>
              </a:ext>
            </a:extLst>
          </p:cNvPr>
          <p:cNvSpPr txBox="1"/>
          <p:nvPr/>
        </p:nvSpPr>
        <p:spPr>
          <a:xfrm>
            <a:off x="7010037" y="4618228"/>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DEF</a:t>
            </a:r>
            <a:r>
              <a:rPr kumimoji="1" lang="en-US" altLang="ja-JP" sz="900" b="1">
                <a:ln w="3175">
                  <a:solidFill>
                    <a:schemeClr val="tx1"/>
                  </a:solidFill>
                </a:ln>
                <a:solidFill>
                  <a:schemeClr val="bg1"/>
                </a:solidFill>
              </a:rPr>
              <a:t>99</a:t>
            </a:r>
            <a:r>
              <a:rPr kumimoji="1" lang="en-US" altLang="ja-JP" sz="400" b="1">
                <a:ln w="3175">
                  <a:solidFill>
                    <a:schemeClr val="tx1"/>
                  </a:solidFill>
                </a:ln>
                <a:solidFill>
                  <a:schemeClr val="bg1"/>
                </a:solidFill>
              </a:rPr>
              <a:t>,</a:t>
            </a:r>
            <a:r>
              <a:rPr kumimoji="1" lang="en-US" altLang="ja-JP" sz="900" b="1">
                <a:ln w="3175">
                  <a:solidFill>
                    <a:schemeClr val="tx1"/>
                  </a:solidFill>
                </a:ln>
                <a:solidFill>
                  <a:schemeClr val="bg1"/>
                </a:solidFill>
              </a:rPr>
              <a:t>999</a:t>
            </a:r>
            <a:endParaRPr kumimoji="1" lang="ja-JP" altLang="en-US" sz="900" b="1">
              <a:ln w="3175">
                <a:solidFill>
                  <a:schemeClr val="tx1"/>
                </a:solidFill>
              </a:ln>
              <a:solidFill>
                <a:schemeClr val="bg1"/>
              </a:solidFill>
            </a:endParaRPr>
          </a:p>
        </p:txBody>
      </p:sp>
      <p:sp>
        <p:nvSpPr>
          <p:cNvPr id="317" name="テキスト ボックス 316">
            <a:extLst>
              <a:ext uri="{FF2B5EF4-FFF2-40B4-BE49-F238E27FC236}">
                <a16:creationId xmlns:a16="http://schemas.microsoft.com/office/drawing/2014/main" id="{E050DA82-DAC7-4995-BF2F-623F2ED0983D}"/>
              </a:ext>
            </a:extLst>
          </p:cNvPr>
          <p:cNvSpPr txBox="1"/>
          <p:nvPr/>
        </p:nvSpPr>
        <p:spPr>
          <a:xfrm>
            <a:off x="5223768" y="4630316"/>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HP</a:t>
            </a:r>
            <a:r>
              <a:rPr kumimoji="1" lang="en-US" altLang="ja-JP" sz="900" b="1">
                <a:ln w="3175">
                  <a:solidFill>
                    <a:schemeClr val="tx1"/>
                  </a:solidFill>
                </a:ln>
                <a:solidFill>
                  <a:schemeClr val="bg1"/>
                </a:solidFill>
              </a:rPr>
              <a:t>999</a:t>
            </a:r>
            <a:r>
              <a:rPr kumimoji="1" lang="en-US" altLang="ja-JP" sz="400" b="1">
                <a:ln w="3175">
                  <a:solidFill>
                    <a:schemeClr val="tx1"/>
                  </a:solidFill>
                </a:ln>
                <a:solidFill>
                  <a:schemeClr val="bg1"/>
                </a:solidFill>
              </a:rPr>
              <a:t>,</a:t>
            </a:r>
            <a:r>
              <a:rPr kumimoji="1" lang="en-US" altLang="ja-JP" sz="900" b="1">
                <a:ln w="3175">
                  <a:solidFill>
                    <a:schemeClr val="tx1"/>
                  </a:solidFill>
                </a:ln>
                <a:solidFill>
                  <a:schemeClr val="bg1"/>
                </a:solidFill>
              </a:rPr>
              <a:t>999</a:t>
            </a:r>
            <a:endParaRPr kumimoji="1" lang="ja-JP" altLang="en-US" sz="900" b="1">
              <a:ln w="3175">
                <a:solidFill>
                  <a:schemeClr val="tx1"/>
                </a:solidFill>
              </a:ln>
              <a:solidFill>
                <a:schemeClr val="bg1"/>
              </a:solidFill>
            </a:endParaRPr>
          </a:p>
        </p:txBody>
      </p:sp>
      <p:sp>
        <p:nvSpPr>
          <p:cNvPr id="318" name="フレーム 317">
            <a:extLst>
              <a:ext uri="{FF2B5EF4-FFF2-40B4-BE49-F238E27FC236}">
                <a16:creationId xmlns:a16="http://schemas.microsoft.com/office/drawing/2014/main" id="{31D70942-C1C1-4814-A4F8-2A010322D541}"/>
              </a:ext>
            </a:extLst>
          </p:cNvPr>
          <p:cNvSpPr/>
          <p:nvPr/>
        </p:nvSpPr>
        <p:spPr>
          <a:xfrm>
            <a:off x="5283759" y="4223664"/>
            <a:ext cx="573372" cy="588991"/>
          </a:xfrm>
          <a:prstGeom prst="frame">
            <a:avLst>
              <a:gd name="adj1" fmla="val 4194"/>
            </a:avLst>
          </a:prstGeom>
          <a:solidFill>
            <a:schemeClr val="bg1"/>
          </a:solidFill>
          <a:ln w="31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pic>
        <p:nvPicPr>
          <p:cNvPr id="319" name="図 318" descr="飛ぶ, 探す, イエロー, 挿絵 が含まれている画像&#10;&#10;自動的に生成された説明">
            <a:extLst>
              <a:ext uri="{FF2B5EF4-FFF2-40B4-BE49-F238E27FC236}">
                <a16:creationId xmlns:a16="http://schemas.microsoft.com/office/drawing/2014/main" id="{D7B5CA4F-0B8F-4789-B5CA-41EE15CAB7A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5666804" y="4287617"/>
            <a:ext cx="157910" cy="97235"/>
          </a:xfrm>
          <a:prstGeom prst="rect">
            <a:avLst/>
          </a:prstGeom>
        </p:spPr>
      </p:pic>
      <p:pic>
        <p:nvPicPr>
          <p:cNvPr id="320" name="図 319" descr="飛ぶ, 探す, イエロー, 挿絵 が含まれている画像&#10;&#10;自動的に生成された説明">
            <a:extLst>
              <a:ext uri="{FF2B5EF4-FFF2-40B4-BE49-F238E27FC236}">
                <a16:creationId xmlns:a16="http://schemas.microsoft.com/office/drawing/2014/main" id="{0954BE45-C59B-4DD6-B978-D9D09932841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6223885" y="4289440"/>
            <a:ext cx="157910" cy="97235"/>
          </a:xfrm>
          <a:prstGeom prst="rect">
            <a:avLst/>
          </a:prstGeom>
        </p:spPr>
      </p:pic>
      <p:pic>
        <p:nvPicPr>
          <p:cNvPr id="321" name="図 320" descr="飛ぶ, 探す, イエロー, 挿絵 が含まれている画像&#10;&#10;自動的に生成された説明">
            <a:extLst>
              <a:ext uri="{FF2B5EF4-FFF2-40B4-BE49-F238E27FC236}">
                <a16:creationId xmlns:a16="http://schemas.microsoft.com/office/drawing/2014/main" id="{FB7F5001-FB52-4AEA-A9DF-2613B630BF8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6852459" y="4293853"/>
            <a:ext cx="157910" cy="97235"/>
          </a:xfrm>
          <a:prstGeom prst="rect">
            <a:avLst/>
          </a:prstGeom>
        </p:spPr>
      </p:pic>
      <p:pic>
        <p:nvPicPr>
          <p:cNvPr id="322" name="図 321" descr="飛ぶ, 探す, イエロー, 挿絵 が含まれている画像&#10;&#10;自動的に生成された説明">
            <a:extLst>
              <a:ext uri="{FF2B5EF4-FFF2-40B4-BE49-F238E27FC236}">
                <a16:creationId xmlns:a16="http://schemas.microsoft.com/office/drawing/2014/main" id="{521F9FD9-0E7E-4FCC-A485-8F8FBE5CACB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8036318" y="4294779"/>
            <a:ext cx="157910" cy="97235"/>
          </a:xfrm>
          <a:prstGeom prst="rect">
            <a:avLst/>
          </a:prstGeom>
        </p:spPr>
      </p:pic>
      <p:pic>
        <p:nvPicPr>
          <p:cNvPr id="323" name="図 322" descr="飛ぶ, 探す, イエロー, 挿絵 が含まれている画像&#10;&#10;自動的に生成された説明">
            <a:extLst>
              <a:ext uri="{FF2B5EF4-FFF2-40B4-BE49-F238E27FC236}">
                <a16:creationId xmlns:a16="http://schemas.microsoft.com/office/drawing/2014/main" id="{1C302A64-1F39-4EAB-9273-6AACB109BD5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7423674" y="4286937"/>
            <a:ext cx="157910" cy="97235"/>
          </a:xfrm>
          <a:prstGeom prst="rect">
            <a:avLst/>
          </a:prstGeom>
        </p:spPr>
      </p:pic>
      <p:pic>
        <p:nvPicPr>
          <p:cNvPr id="324" name="図 323" descr="飛ぶ, 探す, イエロー, 挿絵 が含まれている画像&#10;&#10;自動的に生成された説明">
            <a:extLst>
              <a:ext uri="{FF2B5EF4-FFF2-40B4-BE49-F238E27FC236}">
                <a16:creationId xmlns:a16="http://schemas.microsoft.com/office/drawing/2014/main" id="{A69B809E-B7A5-4344-815B-0DE06658856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5653166" y="4910214"/>
            <a:ext cx="157910" cy="97235"/>
          </a:xfrm>
          <a:prstGeom prst="rect">
            <a:avLst/>
          </a:prstGeom>
        </p:spPr>
      </p:pic>
      <p:pic>
        <p:nvPicPr>
          <p:cNvPr id="325" name="図 324" descr="飛ぶ, 探す, イエロー, 挿絵 が含まれている画像&#10;&#10;自動的に生成された説明">
            <a:extLst>
              <a:ext uri="{FF2B5EF4-FFF2-40B4-BE49-F238E27FC236}">
                <a16:creationId xmlns:a16="http://schemas.microsoft.com/office/drawing/2014/main" id="{585C795C-29EA-424E-824F-E09623D345E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6245282" y="4914584"/>
            <a:ext cx="157910" cy="97235"/>
          </a:xfrm>
          <a:prstGeom prst="rect">
            <a:avLst/>
          </a:prstGeom>
        </p:spPr>
      </p:pic>
      <p:pic>
        <p:nvPicPr>
          <p:cNvPr id="326" name="図 325" descr="飛ぶ, 探す, イエロー, 挿絵 が含まれている画像&#10;&#10;自動的に生成された説明">
            <a:extLst>
              <a:ext uri="{FF2B5EF4-FFF2-40B4-BE49-F238E27FC236}">
                <a16:creationId xmlns:a16="http://schemas.microsoft.com/office/drawing/2014/main" id="{8B5280D2-F901-4260-AB84-6D16D01CE1B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6851963" y="4909535"/>
            <a:ext cx="157910" cy="97235"/>
          </a:xfrm>
          <a:prstGeom prst="rect">
            <a:avLst/>
          </a:prstGeom>
        </p:spPr>
      </p:pic>
      <p:pic>
        <p:nvPicPr>
          <p:cNvPr id="327" name="図 326" descr="飛ぶ, 探す, イエロー, 挿絵 が含まれている画像&#10;&#10;自動的に生成された説明">
            <a:extLst>
              <a:ext uri="{FF2B5EF4-FFF2-40B4-BE49-F238E27FC236}">
                <a16:creationId xmlns:a16="http://schemas.microsoft.com/office/drawing/2014/main" id="{C6798954-6724-4D76-B632-2CC7F5985FF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8042992" y="4914584"/>
            <a:ext cx="157910" cy="97235"/>
          </a:xfrm>
          <a:prstGeom prst="rect">
            <a:avLst/>
          </a:prstGeom>
        </p:spPr>
      </p:pic>
      <p:pic>
        <p:nvPicPr>
          <p:cNvPr id="328" name="図 327" descr="飛ぶ, 探す, イエロー, 挿絵 が含まれている画像&#10;&#10;自動的に生成された説明">
            <a:extLst>
              <a:ext uri="{FF2B5EF4-FFF2-40B4-BE49-F238E27FC236}">
                <a16:creationId xmlns:a16="http://schemas.microsoft.com/office/drawing/2014/main" id="{4F4BAA72-F06E-4BF8-AD90-DCD6D4CC9B1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7448991" y="4900785"/>
            <a:ext cx="157910" cy="97235"/>
          </a:xfrm>
          <a:prstGeom prst="rect">
            <a:avLst/>
          </a:prstGeom>
        </p:spPr>
      </p:pic>
      <p:pic>
        <p:nvPicPr>
          <p:cNvPr id="329" name="図 328" descr="飛ぶ, 探す, イエロー, 挿絵 が含まれている画像&#10;&#10;自動的に生成された説明">
            <a:extLst>
              <a:ext uri="{FF2B5EF4-FFF2-40B4-BE49-F238E27FC236}">
                <a16:creationId xmlns:a16="http://schemas.microsoft.com/office/drawing/2014/main" id="{74F7A532-1181-44F2-B7D9-72322F9E807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5666480" y="5545533"/>
            <a:ext cx="157910" cy="97235"/>
          </a:xfrm>
          <a:prstGeom prst="rect">
            <a:avLst/>
          </a:prstGeom>
        </p:spPr>
      </p:pic>
      <p:pic>
        <p:nvPicPr>
          <p:cNvPr id="330" name="図 329" descr="飛ぶ, 探す, イエロー, 挿絵 が含まれている画像&#10;&#10;自動的に生成された説明">
            <a:extLst>
              <a:ext uri="{FF2B5EF4-FFF2-40B4-BE49-F238E27FC236}">
                <a16:creationId xmlns:a16="http://schemas.microsoft.com/office/drawing/2014/main" id="{59BF508A-ED93-471F-8953-052789FCF49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6258596" y="5549903"/>
            <a:ext cx="157910" cy="97235"/>
          </a:xfrm>
          <a:prstGeom prst="rect">
            <a:avLst/>
          </a:prstGeom>
        </p:spPr>
      </p:pic>
      <p:pic>
        <p:nvPicPr>
          <p:cNvPr id="331" name="図 330" descr="飛ぶ, 探す, イエロー, 挿絵 が含まれている画像&#10;&#10;自動的に生成された説明">
            <a:extLst>
              <a:ext uri="{FF2B5EF4-FFF2-40B4-BE49-F238E27FC236}">
                <a16:creationId xmlns:a16="http://schemas.microsoft.com/office/drawing/2014/main" id="{516475F7-18DD-4BD3-AF3F-11E7AE1B1AF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6842937" y="5559347"/>
            <a:ext cx="157910" cy="97235"/>
          </a:xfrm>
          <a:prstGeom prst="rect">
            <a:avLst/>
          </a:prstGeom>
        </p:spPr>
      </p:pic>
      <p:pic>
        <p:nvPicPr>
          <p:cNvPr id="332" name="図 331" descr="飛ぶ, 探す, イエロー, 挿絵 が含まれている画像&#10;&#10;自動的に生成された説明">
            <a:extLst>
              <a:ext uri="{FF2B5EF4-FFF2-40B4-BE49-F238E27FC236}">
                <a16:creationId xmlns:a16="http://schemas.microsoft.com/office/drawing/2014/main" id="{9D773017-2BE0-45E1-A821-619A36A513C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8056306" y="5549903"/>
            <a:ext cx="157910" cy="97235"/>
          </a:xfrm>
          <a:prstGeom prst="rect">
            <a:avLst/>
          </a:prstGeom>
        </p:spPr>
      </p:pic>
      <p:pic>
        <p:nvPicPr>
          <p:cNvPr id="333" name="図 332" descr="飛ぶ, 探す, イエロー, 挿絵 が含まれている画像&#10;&#10;自動的に生成された説明">
            <a:extLst>
              <a:ext uri="{FF2B5EF4-FFF2-40B4-BE49-F238E27FC236}">
                <a16:creationId xmlns:a16="http://schemas.microsoft.com/office/drawing/2014/main" id="{7DD0F197-F87B-43EC-84C3-AB5608FAB28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7448991" y="5557067"/>
            <a:ext cx="157910" cy="97235"/>
          </a:xfrm>
          <a:prstGeom prst="rect">
            <a:avLst/>
          </a:prstGeom>
        </p:spPr>
      </p:pic>
      <p:sp>
        <p:nvSpPr>
          <p:cNvPr id="335" name="円/楕円 7">
            <a:extLst>
              <a:ext uri="{FF2B5EF4-FFF2-40B4-BE49-F238E27FC236}">
                <a16:creationId xmlns:a16="http://schemas.microsoft.com/office/drawing/2014/main" id="{F88A32F8-5444-438D-BC6D-9A294F9A456C}"/>
              </a:ext>
            </a:extLst>
          </p:cNvPr>
          <p:cNvSpPr/>
          <p:nvPr/>
        </p:nvSpPr>
        <p:spPr>
          <a:xfrm>
            <a:off x="7359543" y="4817502"/>
            <a:ext cx="275735" cy="275735"/>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tx1"/>
                </a:solidFill>
              </a:rPr>
              <a:t>２</a:t>
            </a:r>
          </a:p>
        </p:txBody>
      </p:sp>
      <p:sp>
        <p:nvSpPr>
          <p:cNvPr id="336" name="円/楕円 7">
            <a:extLst>
              <a:ext uri="{FF2B5EF4-FFF2-40B4-BE49-F238E27FC236}">
                <a16:creationId xmlns:a16="http://schemas.microsoft.com/office/drawing/2014/main" id="{C2F34D0F-E20A-4BBE-B610-7754647F701D}"/>
              </a:ext>
            </a:extLst>
          </p:cNvPr>
          <p:cNvSpPr/>
          <p:nvPr/>
        </p:nvSpPr>
        <p:spPr>
          <a:xfrm>
            <a:off x="8047172" y="5434655"/>
            <a:ext cx="275735" cy="275735"/>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tx1"/>
                </a:solidFill>
              </a:rPr>
              <a:t>３</a:t>
            </a:r>
          </a:p>
        </p:txBody>
      </p:sp>
      <p:sp>
        <p:nvSpPr>
          <p:cNvPr id="337" name="四角形: 角を丸くする 315">
            <a:extLst>
              <a:ext uri="{FF2B5EF4-FFF2-40B4-BE49-F238E27FC236}">
                <a16:creationId xmlns:a16="http://schemas.microsoft.com/office/drawing/2014/main" id="{982452E7-84DF-45AE-AC0B-D0EC8DCF7FAB}"/>
              </a:ext>
            </a:extLst>
          </p:cNvPr>
          <p:cNvSpPr/>
          <p:nvPr/>
        </p:nvSpPr>
        <p:spPr>
          <a:xfrm>
            <a:off x="6389033" y="5941071"/>
            <a:ext cx="938346" cy="37308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ＯＫ</a:t>
            </a:r>
            <a:endParaRPr kumimoji="1" lang="en-US" altLang="ja-JP" sz="1200"/>
          </a:p>
        </p:txBody>
      </p:sp>
      <p:sp>
        <p:nvSpPr>
          <p:cNvPr id="338" name="正方形/長方形 337">
            <a:extLst>
              <a:ext uri="{FF2B5EF4-FFF2-40B4-BE49-F238E27FC236}">
                <a16:creationId xmlns:a16="http://schemas.microsoft.com/office/drawing/2014/main" id="{D8989D2C-E7CC-46F5-8371-396DB08BFC29}"/>
              </a:ext>
            </a:extLst>
          </p:cNvPr>
          <p:cNvSpPr/>
          <p:nvPr/>
        </p:nvSpPr>
        <p:spPr>
          <a:xfrm>
            <a:off x="7619778" y="5950632"/>
            <a:ext cx="787023" cy="314983"/>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r>
              <a:rPr kumimoji="1" lang="en-US" altLang="ja-JP" sz="1400" b="1"/>
              <a:t>999</a:t>
            </a:r>
            <a:r>
              <a:rPr kumimoji="1" lang="en-US" altLang="ja-JP" sz="1100" b="1"/>
              <a:t>/999</a:t>
            </a:r>
            <a:endParaRPr kumimoji="1" lang="ja-JP" altLang="en-US" sz="1100" b="1"/>
          </a:p>
        </p:txBody>
      </p:sp>
      <p:sp>
        <p:nvSpPr>
          <p:cNvPr id="340" name="四角形: 角を丸くする 313">
            <a:extLst>
              <a:ext uri="{FF2B5EF4-FFF2-40B4-BE49-F238E27FC236}">
                <a16:creationId xmlns:a16="http://schemas.microsoft.com/office/drawing/2014/main" id="{F57F1A1C-F2AA-43F4-81EA-74D3144A2A1D}"/>
              </a:ext>
            </a:extLst>
          </p:cNvPr>
          <p:cNvSpPr/>
          <p:nvPr/>
        </p:nvSpPr>
        <p:spPr>
          <a:xfrm>
            <a:off x="6982906" y="3412697"/>
            <a:ext cx="1313686" cy="37308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400"/>
              <a:t>おまかせ</a:t>
            </a:r>
            <a:endParaRPr kumimoji="1" lang="en-US" altLang="ja-JP" sz="1400"/>
          </a:p>
        </p:txBody>
      </p:sp>
      <p:sp>
        <p:nvSpPr>
          <p:cNvPr id="341" name="四角形: 角を丸くする 313">
            <a:extLst>
              <a:ext uri="{FF2B5EF4-FFF2-40B4-BE49-F238E27FC236}">
                <a16:creationId xmlns:a16="http://schemas.microsoft.com/office/drawing/2014/main" id="{A6542305-1016-495F-AFBD-255367BFF55A}"/>
              </a:ext>
            </a:extLst>
          </p:cNvPr>
          <p:cNvSpPr/>
          <p:nvPr/>
        </p:nvSpPr>
        <p:spPr>
          <a:xfrm>
            <a:off x="5253318" y="3404382"/>
            <a:ext cx="1313686" cy="37308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050"/>
              <a:t>ソート・フィルタ</a:t>
            </a:r>
            <a:endParaRPr kumimoji="1" lang="en-US" altLang="ja-JP" sz="1050"/>
          </a:p>
        </p:txBody>
      </p:sp>
      <p:grpSp>
        <p:nvGrpSpPr>
          <p:cNvPr id="342" name="グループ化 341">
            <a:extLst>
              <a:ext uri="{FF2B5EF4-FFF2-40B4-BE49-F238E27FC236}">
                <a16:creationId xmlns:a16="http://schemas.microsoft.com/office/drawing/2014/main" id="{BF60721F-8587-4151-9FBD-738A96141A47}"/>
              </a:ext>
            </a:extLst>
          </p:cNvPr>
          <p:cNvGrpSpPr/>
          <p:nvPr/>
        </p:nvGrpSpPr>
        <p:grpSpPr>
          <a:xfrm>
            <a:off x="5766738" y="4406762"/>
            <a:ext cx="49456" cy="259642"/>
            <a:chOff x="5753695" y="5016625"/>
            <a:chExt cx="49456" cy="259642"/>
          </a:xfrm>
        </p:grpSpPr>
        <p:sp>
          <p:nvSpPr>
            <p:cNvPr id="343" name="楕円 342">
              <a:extLst>
                <a:ext uri="{FF2B5EF4-FFF2-40B4-BE49-F238E27FC236}">
                  <a16:creationId xmlns:a16="http://schemas.microsoft.com/office/drawing/2014/main" id="{23BA3F21-C502-44BE-9EFB-42BE79CFFE92}"/>
                </a:ext>
              </a:extLst>
            </p:cNvPr>
            <p:cNvSpPr/>
            <p:nvPr/>
          </p:nvSpPr>
          <p:spPr>
            <a:xfrm>
              <a:off x="5753695" y="50166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44" name="楕円 343">
              <a:extLst>
                <a:ext uri="{FF2B5EF4-FFF2-40B4-BE49-F238E27FC236}">
                  <a16:creationId xmlns:a16="http://schemas.microsoft.com/office/drawing/2014/main" id="{13C9EF3B-0AC9-4017-A7AD-6DB8AF6187D7}"/>
                </a:ext>
              </a:extLst>
            </p:cNvPr>
            <p:cNvSpPr/>
            <p:nvPr/>
          </p:nvSpPr>
          <p:spPr>
            <a:xfrm>
              <a:off x="5753695" y="50701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45" name="楕円 344">
              <a:extLst>
                <a:ext uri="{FF2B5EF4-FFF2-40B4-BE49-F238E27FC236}">
                  <a16:creationId xmlns:a16="http://schemas.microsoft.com/office/drawing/2014/main" id="{9E842622-80A2-4795-A677-BF6A199772C7}"/>
                </a:ext>
              </a:extLst>
            </p:cNvPr>
            <p:cNvSpPr/>
            <p:nvPr/>
          </p:nvSpPr>
          <p:spPr>
            <a:xfrm>
              <a:off x="5753695" y="52305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46" name="楕円 345">
              <a:extLst>
                <a:ext uri="{FF2B5EF4-FFF2-40B4-BE49-F238E27FC236}">
                  <a16:creationId xmlns:a16="http://schemas.microsoft.com/office/drawing/2014/main" id="{1B2868B1-8048-4959-B7B4-A107D1B026DD}"/>
                </a:ext>
              </a:extLst>
            </p:cNvPr>
            <p:cNvSpPr/>
            <p:nvPr/>
          </p:nvSpPr>
          <p:spPr>
            <a:xfrm>
              <a:off x="5756422" y="512720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47" name="楕円 346">
              <a:extLst>
                <a:ext uri="{FF2B5EF4-FFF2-40B4-BE49-F238E27FC236}">
                  <a16:creationId xmlns:a16="http://schemas.microsoft.com/office/drawing/2014/main" id="{C69443D0-80CA-4DBF-A475-93DB27EE945B}"/>
                </a:ext>
              </a:extLst>
            </p:cNvPr>
            <p:cNvSpPr/>
            <p:nvPr/>
          </p:nvSpPr>
          <p:spPr>
            <a:xfrm>
              <a:off x="5757432" y="5180102"/>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sp>
        <p:nvSpPr>
          <p:cNvPr id="334" name="円/楕円 7">
            <a:extLst>
              <a:ext uri="{FF2B5EF4-FFF2-40B4-BE49-F238E27FC236}">
                <a16:creationId xmlns:a16="http://schemas.microsoft.com/office/drawing/2014/main" id="{4C7C898D-25B3-4FA9-ACE5-BAACF7A20EAE}"/>
              </a:ext>
            </a:extLst>
          </p:cNvPr>
          <p:cNvSpPr/>
          <p:nvPr/>
        </p:nvSpPr>
        <p:spPr>
          <a:xfrm>
            <a:off x="5653913" y="4145440"/>
            <a:ext cx="275735" cy="275735"/>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tx1"/>
                </a:solidFill>
              </a:rPr>
              <a:t>１</a:t>
            </a:r>
          </a:p>
        </p:txBody>
      </p:sp>
    </p:spTree>
    <p:extLst>
      <p:ext uri="{BB962C8B-B14F-4D97-AF65-F5344CB8AC3E}">
        <p14:creationId xmlns:p14="http://schemas.microsoft.com/office/powerpoint/2010/main" val="28385392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6854762" cy="307777"/>
          </a:xfrm>
          <a:prstGeom prst="rect">
            <a:avLst/>
          </a:prstGeom>
          <a:noFill/>
        </p:spPr>
        <p:txBody>
          <a:bodyPr wrap="none" rtlCol="0">
            <a:spAutoFit/>
          </a:bodyPr>
          <a:lstStyle/>
          <a:p>
            <a:r>
              <a:rPr kumimoji="1" lang="ja-JP" altLang="en-US" sz="1400" b="1">
                <a:latin typeface="+mn-ea"/>
              </a:rPr>
              <a:t>■強化画面仕様　</a:t>
            </a:r>
            <a:r>
              <a:rPr kumimoji="1" lang="en-US" altLang="ja-JP" sz="1400">
                <a:latin typeface="+mn-ea"/>
              </a:rPr>
              <a:t>TR</a:t>
            </a:r>
            <a:r>
              <a:rPr kumimoji="1" lang="ja-JP" altLang="en-US" sz="1400">
                <a:latin typeface="+mn-ea"/>
              </a:rPr>
              <a:t>カード</a:t>
            </a:r>
            <a:r>
              <a:rPr kumimoji="1" lang="en-US" altLang="ja-JP" sz="1400">
                <a:latin typeface="+mn-ea"/>
              </a:rPr>
              <a:t> &gt;&gt; </a:t>
            </a:r>
            <a:r>
              <a:rPr kumimoji="1" lang="ja-JP" altLang="en-US" sz="1400">
                <a:latin typeface="+mn-ea"/>
              </a:rPr>
              <a:t>強化カード選択</a:t>
            </a:r>
            <a:r>
              <a:rPr kumimoji="1" lang="en-US" altLang="ja-JP" sz="1400">
                <a:latin typeface="+mn-ea"/>
              </a:rPr>
              <a:t> &gt;&gt;</a:t>
            </a:r>
            <a:r>
              <a:rPr kumimoji="1" lang="en-US" altLang="ja-JP" sz="1400" b="1">
                <a:latin typeface="+mn-ea"/>
              </a:rPr>
              <a:t> </a:t>
            </a:r>
            <a:r>
              <a:rPr kumimoji="1" lang="ja-JP" altLang="en-US" sz="1400" b="1">
                <a:latin typeface="+mn-ea"/>
              </a:rPr>
              <a:t>素材選択①</a:t>
            </a:r>
            <a:r>
              <a:rPr kumimoji="1" lang="ja-JP" altLang="en-US" sz="1400">
                <a:latin typeface="+mn-ea"/>
              </a:rPr>
              <a:t>・②</a:t>
            </a:r>
            <a:r>
              <a:rPr kumimoji="1" lang="en-US" altLang="ja-JP" sz="1400" b="1">
                <a:latin typeface="+mn-ea"/>
              </a:rPr>
              <a:t> </a:t>
            </a:r>
            <a:r>
              <a:rPr kumimoji="1" lang="en-US" altLang="ja-JP" sz="1400">
                <a:latin typeface="+mn-ea"/>
              </a:rPr>
              <a:t>&gt;&gt; </a:t>
            </a:r>
            <a:r>
              <a:rPr kumimoji="1" lang="ja-JP" altLang="en-US" sz="1400">
                <a:latin typeface="+mn-ea"/>
              </a:rPr>
              <a:t>強化画面</a:t>
            </a:r>
            <a:endParaRPr kumimoji="1" lang="ja-JP" altLang="en-US" sz="1400" b="1">
              <a:latin typeface="+mn-ea"/>
            </a:endParaRP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111" name="正方形/長方形 110">
            <a:extLst>
              <a:ext uri="{FF2B5EF4-FFF2-40B4-BE49-F238E27FC236}">
                <a16:creationId xmlns:a16="http://schemas.microsoft.com/office/drawing/2014/main" id="{FEF6D278-ADCF-B44D-8843-F4D56CD23F5D}"/>
              </a:ext>
            </a:extLst>
          </p:cNvPr>
          <p:cNvSpPr/>
          <p:nvPr/>
        </p:nvSpPr>
        <p:spPr>
          <a:xfrm>
            <a:off x="5140112" y="428691"/>
            <a:ext cx="3378051" cy="59720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en-US" altLang="ja-JP" sz="1100"/>
          </a:p>
          <a:p>
            <a:pPr algn="r"/>
            <a:endParaRPr kumimoji="1" lang="en-US" altLang="ja-JP" sz="1100"/>
          </a:p>
          <a:p>
            <a:pPr algn="r"/>
            <a:endParaRPr kumimoji="1" lang="en-US" altLang="ja-JP" sz="1100"/>
          </a:p>
          <a:p>
            <a:pPr algn="ctr"/>
            <a:r>
              <a:rPr kumimoji="1" lang="ja-JP" altLang="en-US" sz="1100" b="1">
                <a:latin typeface="メイリオ" panose="020B0604030504040204" pitchFamily="50" charset="-128"/>
                <a:ea typeface="メイリオ" panose="020B0604030504040204" pitchFamily="50" charset="-128"/>
              </a:rPr>
              <a:t>ＴＲカードセット</a:t>
            </a:r>
          </a:p>
        </p:txBody>
      </p:sp>
      <p:sp>
        <p:nvSpPr>
          <p:cNvPr id="161" name="四角形: 角を丸くする 327">
            <a:extLst>
              <a:ext uri="{FF2B5EF4-FFF2-40B4-BE49-F238E27FC236}">
                <a16:creationId xmlns:a16="http://schemas.microsoft.com/office/drawing/2014/main" id="{AF2550B8-7D6B-124C-B3FF-990FA500E397}"/>
              </a:ext>
            </a:extLst>
          </p:cNvPr>
          <p:cNvSpPr/>
          <p:nvPr/>
        </p:nvSpPr>
        <p:spPr>
          <a:xfrm>
            <a:off x="8265698" y="4246981"/>
            <a:ext cx="80199" cy="1663823"/>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62" name="四角形: 角を丸くする 328">
            <a:extLst>
              <a:ext uri="{FF2B5EF4-FFF2-40B4-BE49-F238E27FC236}">
                <a16:creationId xmlns:a16="http://schemas.microsoft.com/office/drawing/2014/main" id="{804557B3-5481-2F4D-BB8C-A718AC56B9A3}"/>
              </a:ext>
            </a:extLst>
          </p:cNvPr>
          <p:cNvSpPr/>
          <p:nvPr/>
        </p:nvSpPr>
        <p:spPr>
          <a:xfrm>
            <a:off x="8266434" y="4246981"/>
            <a:ext cx="92709" cy="816065"/>
          </a:xfrm>
          <a:prstGeom prst="roundRect">
            <a:avLst>
              <a:gd name="adj" fmla="val 5000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41" name="正方形/長方形 140">
            <a:extLst>
              <a:ext uri="{FF2B5EF4-FFF2-40B4-BE49-F238E27FC236}">
                <a16:creationId xmlns:a16="http://schemas.microsoft.com/office/drawing/2014/main" id="{EB2A1597-E43C-7D41-8755-022A09879749}"/>
              </a:ext>
            </a:extLst>
          </p:cNvPr>
          <p:cNvSpPr/>
          <p:nvPr/>
        </p:nvSpPr>
        <p:spPr>
          <a:xfrm>
            <a:off x="7204475" y="969169"/>
            <a:ext cx="1313685" cy="18623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gradFill flip="none" rotWithShape="1">
                  <a:gsLst>
                    <a:gs pos="0">
                      <a:srgbClr val="7030A0"/>
                    </a:gs>
                    <a:gs pos="49000">
                      <a:srgbClr val="78D077"/>
                    </a:gs>
                    <a:gs pos="33000">
                      <a:srgbClr val="00B0F0"/>
                    </a:gs>
                    <a:gs pos="17000">
                      <a:srgbClr val="0000FF"/>
                    </a:gs>
                    <a:gs pos="65000">
                      <a:srgbClr val="FFFF00"/>
                    </a:gs>
                    <a:gs pos="80000">
                      <a:srgbClr val="FF9900"/>
                    </a:gs>
                    <a:gs pos="100000">
                      <a:srgbClr val="FF0000"/>
                    </a:gs>
                  </a:gsLst>
                  <a:lin ang="16200000" scaled="1"/>
                  <a:tileRect/>
                </a:gradFill>
              </a:rPr>
              <a:t>●</a:t>
            </a:r>
            <a:r>
              <a:rPr kumimoji="1" lang="ja-JP" altLang="en-US" sz="800"/>
              <a:t> </a:t>
            </a:r>
            <a:r>
              <a:rPr kumimoji="1" lang="en-US" altLang="ja-JP" sz="800"/>
              <a:t>999,999,999</a:t>
            </a:r>
            <a:endParaRPr kumimoji="1" lang="ja-JP" altLang="en-US" sz="800"/>
          </a:p>
        </p:txBody>
      </p:sp>
      <p:sp>
        <p:nvSpPr>
          <p:cNvPr id="142" name="正方形/長方形 141">
            <a:extLst>
              <a:ext uri="{FF2B5EF4-FFF2-40B4-BE49-F238E27FC236}">
                <a16:creationId xmlns:a16="http://schemas.microsoft.com/office/drawing/2014/main" id="{B0A67430-C829-324E-A5DC-D39F008FFDE8}"/>
              </a:ext>
            </a:extLst>
          </p:cNvPr>
          <p:cNvSpPr/>
          <p:nvPr/>
        </p:nvSpPr>
        <p:spPr>
          <a:xfrm>
            <a:off x="5140112" y="408999"/>
            <a:ext cx="750678" cy="74685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100"/>
              <a:t>RANK</a:t>
            </a:r>
          </a:p>
          <a:p>
            <a:pPr algn="ctr"/>
            <a:r>
              <a:rPr kumimoji="1" lang="en-US" altLang="ja-JP" sz="1800"/>
              <a:t>999</a:t>
            </a:r>
            <a:endParaRPr kumimoji="1" lang="ja-JP" altLang="en-US" sz="1800"/>
          </a:p>
        </p:txBody>
      </p:sp>
      <p:sp>
        <p:nvSpPr>
          <p:cNvPr id="143" name="正方形/長方形 142">
            <a:extLst>
              <a:ext uri="{FF2B5EF4-FFF2-40B4-BE49-F238E27FC236}">
                <a16:creationId xmlns:a16="http://schemas.microsoft.com/office/drawing/2014/main" id="{0C2E4E5C-E4D6-6A43-AD20-10947FDBF559}"/>
              </a:ext>
            </a:extLst>
          </p:cNvPr>
          <p:cNvSpPr/>
          <p:nvPr/>
        </p:nvSpPr>
        <p:spPr>
          <a:xfrm>
            <a:off x="5890791" y="408999"/>
            <a:ext cx="2627372" cy="18660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144" name="正方形/長方形 143">
            <a:extLst>
              <a:ext uri="{FF2B5EF4-FFF2-40B4-BE49-F238E27FC236}">
                <a16:creationId xmlns:a16="http://schemas.microsoft.com/office/drawing/2014/main" id="{17D842C4-8840-B245-80D5-04620A3BC0F1}"/>
              </a:ext>
            </a:extLst>
          </p:cNvPr>
          <p:cNvSpPr/>
          <p:nvPr/>
        </p:nvSpPr>
        <p:spPr>
          <a:xfrm>
            <a:off x="5890790" y="595599"/>
            <a:ext cx="2064362" cy="37319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145" name="楕円 488">
            <a:extLst>
              <a:ext uri="{FF2B5EF4-FFF2-40B4-BE49-F238E27FC236}">
                <a16:creationId xmlns:a16="http://schemas.microsoft.com/office/drawing/2014/main" id="{0A61AFBE-802E-D943-8B63-BD3D6A5E7D44}"/>
              </a:ext>
            </a:extLst>
          </p:cNvPr>
          <p:cNvSpPr>
            <a:spLocks noChangeAspect="1"/>
          </p:cNvSpPr>
          <p:nvPr/>
        </p:nvSpPr>
        <p:spPr>
          <a:xfrm>
            <a:off x="8334706" y="982770"/>
            <a:ext cx="164409" cy="16357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grpSp>
        <p:nvGrpSpPr>
          <p:cNvPr id="146" name="グループ化 145">
            <a:extLst>
              <a:ext uri="{FF2B5EF4-FFF2-40B4-BE49-F238E27FC236}">
                <a16:creationId xmlns:a16="http://schemas.microsoft.com/office/drawing/2014/main" id="{9112968A-5660-5E47-8F02-688E009ABC2F}"/>
              </a:ext>
            </a:extLst>
          </p:cNvPr>
          <p:cNvGrpSpPr/>
          <p:nvPr/>
        </p:nvGrpSpPr>
        <p:grpSpPr>
          <a:xfrm>
            <a:off x="5178938" y="1021879"/>
            <a:ext cx="675610" cy="90419"/>
            <a:chOff x="30317" y="482248"/>
            <a:chExt cx="581527" cy="70447"/>
          </a:xfrm>
        </p:grpSpPr>
        <p:sp>
          <p:nvSpPr>
            <p:cNvPr id="149" name="四角形: 角を丸くする 492">
              <a:extLst>
                <a:ext uri="{FF2B5EF4-FFF2-40B4-BE49-F238E27FC236}">
                  <a16:creationId xmlns:a16="http://schemas.microsoft.com/office/drawing/2014/main" id="{03CDA73C-CC9C-1F4D-B85E-8073D4F32CB3}"/>
                </a:ext>
              </a:extLst>
            </p:cNvPr>
            <p:cNvSpPr/>
            <p:nvPr/>
          </p:nvSpPr>
          <p:spPr>
            <a:xfrm>
              <a:off x="30317" y="482248"/>
              <a:ext cx="581527" cy="7044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50" name="四角形: 角を丸くする 493">
              <a:extLst>
                <a:ext uri="{FF2B5EF4-FFF2-40B4-BE49-F238E27FC236}">
                  <a16:creationId xmlns:a16="http://schemas.microsoft.com/office/drawing/2014/main" id="{0135790A-B3DE-A442-9516-3C5E009B4282}"/>
                </a:ext>
              </a:extLst>
            </p:cNvPr>
            <p:cNvSpPr/>
            <p:nvPr/>
          </p:nvSpPr>
          <p:spPr>
            <a:xfrm>
              <a:off x="30317" y="482248"/>
              <a:ext cx="347085" cy="7044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147" name="正方形/長方形 146">
            <a:extLst>
              <a:ext uri="{FF2B5EF4-FFF2-40B4-BE49-F238E27FC236}">
                <a16:creationId xmlns:a16="http://schemas.microsoft.com/office/drawing/2014/main" id="{C0D9E5CF-FF9D-3849-9014-D95A97A7DBB4}"/>
              </a:ext>
            </a:extLst>
          </p:cNvPr>
          <p:cNvSpPr/>
          <p:nvPr/>
        </p:nvSpPr>
        <p:spPr>
          <a:xfrm>
            <a:off x="7955152" y="595599"/>
            <a:ext cx="563008" cy="37319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b="1"/>
              <a:t>♂</a:t>
            </a:r>
          </a:p>
        </p:txBody>
      </p:sp>
      <p:sp>
        <p:nvSpPr>
          <p:cNvPr id="148" name="正方形/長方形 147">
            <a:extLst>
              <a:ext uri="{FF2B5EF4-FFF2-40B4-BE49-F238E27FC236}">
                <a16:creationId xmlns:a16="http://schemas.microsoft.com/office/drawing/2014/main" id="{FF48CD99-6A81-704F-98CA-20E1F038A0DA}"/>
              </a:ext>
            </a:extLst>
          </p:cNvPr>
          <p:cNvSpPr/>
          <p:nvPr/>
        </p:nvSpPr>
        <p:spPr>
          <a:xfrm>
            <a:off x="5890788" y="969170"/>
            <a:ext cx="1313685" cy="18623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solidFill>
                  <a:srgbClr val="FFFF00"/>
                </a:solidFill>
              </a:rPr>
              <a:t>● </a:t>
            </a:r>
            <a:r>
              <a:rPr kumimoji="1" lang="en-US" altLang="ja-JP" sz="800"/>
              <a:t>999</a:t>
            </a:r>
            <a:r>
              <a:rPr kumimoji="1" lang="ja-JP" altLang="en-US" sz="800"/>
              <a:t> </a:t>
            </a:r>
            <a:r>
              <a:rPr kumimoji="1" lang="en-US" altLang="ja-JP" sz="800"/>
              <a:t>,999,999,999</a:t>
            </a:r>
            <a:endParaRPr kumimoji="1" lang="ja-JP" altLang="en-US" sz="800"/>
          </a:p>
        </p:txBody>
      </p:sp>
      <p:sp>
        <p:nvSpPr>
          <p:cNvPr id="120" name="四角形: 角を丸くする 494">
            <a:extLst>
              <a:ext uri="{FF2B5EF4-FFF2-40B4-BE49-F238E27FC236}">
                <a16:creationId xmlns:a16="http://schemas.microsoft.com/office/drawing/2014/main" id="{BDB0F4C7-70ED-664F-B0F8-D230E3789B09}"/>
              </a:ext>
            </a:extLst>
          </p:cNvPr>
          <p:cNvSpPr/>
          <p:nvPr/>
        </p:nvSpPr>
        <p:spPr>
          <a:xfrm>
            <a:off x="7938629" y="1188475"/>
            <a:ext cx="563010" cy="2842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700"/>
              <a:t>戻る</a:t>
            </a:r>
            <a:endParaRPr kumimoji="1" lang="en-US" altLang="ja-JP" sz="700"/>
          </a:p>
        </p:txBody>
      </p:sp>
      <p:sp>
        <p:nvSpPr>
          <p:cNvPr id="121" name="正方形/長方形 120">
            <a:extLst>
              <a:ext uri="{FF2B5EF4-FFF2-40B4-BE49-F238E27FC236}">
                <a16:creationId xmlns:a16="http://schemas.microsoft.com/office/drawing/2014/main" id="{2D6D1CD3-19FF-164C-B5CD-04D41D10FED8}"/>
              </a:ext>
            </a:extLst>
          </p:cNvPr>
          <p:cNvSpPr/>
          <p:nvPr/>
        </p:nvSpPr>
        <p:spPr>
          <a:xfrm>
            <a:off x="5140112" y="1487178"/>
            <a:ext cx="3378051" cy="1839366"/>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24" name="テキスト ボックス 496">
            <a:extLst>
              <a:ext uri="{FF2B5EF4-FFF2-40B4-BE49-F238E27FC236}">
                <a16:creationId xmlns:a16="http://schemas.microsoft.com/office/drawing/2014/main" id="{27FC0C70-2B6C-EC47-B6B6-932E23FCBAD0}"/>
              </a:ext>
            </a:extLst>
          </p:cNvPr>
          <p:cNvSpPr txBox="1"/>
          <p:nvPr/>
        </p:nvSpPr>
        <p:spPr>
          <a:xfrm>
            <a:off x="6415338" y="1478301"/>
            <a:ext cx="2122151" cy="36894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en-US" altLang="ja-JP" sz="1050" b="0">
                <a:solidFill>
                  <a:schemeClr val="bg1"/>
                </a:solidFill>
                <a:latin typeface="HGP創英角ｺﾞｼｯｸUB" panose="020B0900000000000000" pitchFamily="50" charset="-128"/>
                <a:ea typeface="HGP創英角ｺﾞｼｯｸUB" panose="020B0900000000000000" pitchFamily="50" charset="-128"/>
              </a:rPr>
              <a:t>SSR</a:t>
            </a:r>
            <a:r>
              <a:rPr kumimoji="1" lang="ja-JP" altLang="en-US" sz="1050" b="0">
                <a:solidFill>
                  <a:schemeClr val="bg1"/>
                </a:solidFill>
                <a:latin typeface="HGP創英角ｺﾞｼｯｸUB" panose="020B0900000000000000" pitchFamily="50" charset="-128"/>
                <a:ea typeface="HGP創英角ｺﾞｼｯｸUB" panose="020B0900000000000000" pitchFamily="50" charset="-128"/>
              </a:rPr>
              <a:t>　属　</a:t>
            </a:r>
            <a:r>
              <a:rPr kumimoji="1" lang="ja-JP" altLang="en-US" sz="1050">
                <a:solidFill>
                  <a:schemeClr val="bg1"/>
                </a:solidFill>
                <a:latin typeface="HGP創英角ｺﾞｼｯｸUB" panose="020B0900000000000000" pitchFamily="50" charset="-128"/>
                <a:ea typeface="HGP創英角ｺﾞｼｯｸUB" panose="020B0900000000000000" pitchFamily="50" charset="-128"/>
              </a:rPr>
              <a:t> 　　　　　　　　●○○○○</a:t>
            </a:r>
            <a:endParaRPr kumimoji="1" lang="en-US" altLang="ja-JP" sz="1050">
              <a:solidFill>
                <a:schemeClr val="bg1"/>
              </a:solidFill>
              <a:latin typeface="HGP創英角ｺﾞｼｯｸUB" panose="020B0900000000000000" pitchFamily="50" charset="-128"/>
              <a:ea typeface="HGP創英角ｺﾞｼｯｸUB" panose="020B0900000000000000" pitchFamily="50" charset="-128"/>
            </a:endParaRPr>
          </a:p>
          <a:p>
            <a:r>
              <a:rPr kumimoji="1" lang="ja-JP" altLang="en-US" sz="1050" b="0">
                <a:solidFill>
                  <a:schemeClr val="bg1"/>
                </a:solidFill>
                <a:latin typeface="HGP創英角ｺﾞｼｯｸUB" panose="020B0900000000000000" pitchFamily="50" charset="-128"/>
                <a:ea typeface="HGP創英角ｺﾞｼｯｸUB" panose="020B0900000000000000" pitchFamily="50" charset="-128"/>
              </a:rPr>
              <a:t>ああああああ</a:t>
            </a:r>
            <a:r>
              <a:rPr kumimoji="1" lang="ja-JP" altLang="en-US" sz="1050">
                <a:solidFill>
                  <a:schemeClr val="bg1"/>
                </a:solidFill>
                <a:latin typeface="HGP創英角ｺﾞｼｯｸUB" panose="020B0900000000000000" pitchFamily="50" charset="-128"/>
                <a:ea typeface="HGP創英角ｺﾞｼｯｸUB" panose="020B0900000000000000" pitchFamily="50" charset="-128"/>
              </a:rPr>
              <a:t>ああ</a:t>
            </a:r>
            <a:endParaRPr kumimoji="1" lang="en-US" altLang="ja-JP" sz="1050" b="0">
              <a:solidFill>
                <a:schemeClr val="bg1"/>
              </a:solidFill>
              <a:latin typeface="HGP創英角ｺﾞｼｯｸUB" panose="020B0900000000000000" pitchFamily="50" charset="-128"/>
              <a:ea typeface="HGP創英角ｺﾞｼｯｸUB" panose="020B0900000000000000" pitchFamily="50" charset="-128"/>
            </a:endParaRPr>
          </a:p>
        </p:txBody>
      </p:sp>
      <p:grpSp>
        <p:nvGrpSpPr>
          <p:cNvPr id="127" name="グループ化 126">
            <a:extLst>
              <a:ext uri="{FF2B5EF4-FFF2-40B4-BE49-F238E27FC236}">
                <a16:creationId xmlns:a16="http://schemas.microsoft.com/office/drawing/2014/main" id="{C490FDA7-8B91-9D46-BD20-335CD7CB52EE}"/>
              </a:ext>
            </a:extLst>
          </p:cNvPr>
          <p:cNvGrpSpPr/>
          <p:nvPr/>
        </p:nvGrpSpPr>
        <p:grpSpPr>
          <a:xfrm>
            <a:off x="6549197" y="2136507"/>
            <a:ext cx="1589505" cy="435279"/>
            <a:chOff x="1079948" y="1311188"/>
            <a:chExt cx="1202157" cy="329777"/>
          </a:xfrm>
        </p:grpSpPr>
        <p:sp>
          <p:nvSpPr>
            <p:cNvPr id="133" name="テキスト ボックス 498">
              <a:extLst>
                <a:ext uri="{FF2B5EF4-FFF2-40B4-BE49-F238E27FC236}">
                  <a16:creationId xmlns:a16="http://schemas.microsoft.com/office/drawing/2014/main" id="{08594028-B99F-2A4A-A5D7-233C8C983117}"/>
                </a:ext>
              </a:extLst>
            </p:cNvPr>
            <p:cNvSpPr txBox="1"/>
            <p:nvPr/>
          </p:nvSpPr>
          <p:spPr>
            <a:xfrm>
              <a:off x="1094986" y="1465920"/>
              <a:ext cx="643619" cy="168207"/>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　  　５６</a:t>
              </a:r>
              <a:r>
                <a:rPr kumimoji="1" lang="en-US" altLang="ja-JP" sz="600" b="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７８９</a:t>
              </a:r>
              <a:r>
                <a:rPr kumimoji="1" lang="en-US" altLang="ja-JP" sz="600" b="0">
                  <a:solidFill>
                    <a:schemeClr val="bg1"/>
                  </a:solidFill>
                  <a:latin typeface="HGP創英角ｺﾞｼｯｸUB" panose="020B0900000000000000" pitchFamily="50" charset="-128"/>
                  <a:ea typeface="HGP創英角ｺﾞｼｯｸUB" panose="020B0900000000000000" pitchFamily="50" charset="-128"/>
                </a:rPr>
                <a:t> </a:t>
              </a:r>
              <a:r>
                <a:rPr kumimoji="1" lang="ja-JP" altLang="en-US" sz="600">
                  <a:solidFill>
                    <a:schemeClr val="accent2">
                      <a:lumMod val="75000"/>
                    </a:schemeClr>
                  </a:solidFill>
                  <a:latin typeface="HGP創英角ｺﾞｼｯｸUB" panose="020B0900000000000000" pitchFamily="50" charset="-128"/>
                  <a:ea typeface="HGP創英角ｺﾞｼｯｸUB" panose="020B0900000000000000" pitchFamily="50" charset="-128"/>
                </a:rPr>
                <a:t>＋４２８</a:t>
              </a:r>
              <a:endParaRPr kumimoji="1" lang="en-US" altLang="ja-JP" sz="600" b="0">
                <a:solidFill>
                  <a:schemeClr val="accent2">
                    <a:lumMod val="75000"/>
                  </a:schemeClr>
                </a:solidFill>
                <a:latin typeface="HGP創英角ｺﾞｼｯｸUB" panose="020B0900000000000000" pitchFamily="50" charset="-128"/>
                <a:ea typeface="HGP創英角ｺﾞｼｯｸUB" panose="020B0900000000000000" pitchFamily="50" charset="-128"/>
              </a:endParaRPr>
            </a:p>
          </p:txBody>
        </p:sp>
        <p:sp>
          <p:nvSpPr>
            <p:cNvPr id="134" name="テキスト ボックス 499">
              <a:extLst>
                <a:ext uri="{FF2B5EF4-FFF2-40B4-BE49-F238E27FC236}">
                  <a16:creationId xmlns:a16="http://schemas.microsoft.com/office/drawing/2014/main" id="{BAD4469C-7EB5-DD4D-A17E-E1CC108A9F7A}"/>
                </a:ext>
              </a:extLst>
            </p:cNvPr>
            <p:cNvSpPr txBox="1"/>
            <p:nvPr/>
          </p:nvSpPr>
          <p:spPr>
            <a:xfrm>
              <a:off x="1788232" y="1461035"/>
              <a:ext cx="493873" cy="179930"/>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　  </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１１</a:t>
              </a:r>
              <a:r>
                <a:rPr kumimoji="1" lang="en-US" altLang="ja-JP" sz="600" b="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９９２</a:t>
              </a:r>
              <a:r>
                <a:rPr kumimoji="1" lang="ja-JP" altLang="en-US" sz="600">
                  <a:solidFill>
                    <a:schemeClr val="accent2">
                      <a:lumMod val="75000"/>
                    </a:schemeClr>
                  </a:solidFill>
                  <a:latin typeface="HGP創英角ｺﾞｼｯｸUB" panose="020B0900000000000000" pitchFamily="50" charset="-128"/>
                  <a:ea typeface="HGP創英角ｺﾞｼｯｸUB" panose="020B0900000000000000" pitchFamily="50" charset="-128"/>
                </a:rPr>
                <a:t> ＋１１３</a:t>
              </a:r>
              <a:endParaRPr kumimoji="1" lang="en-US" altLang="ja-JP" sz="6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135" name="テキスト ボックス 500">
              <a:extLst>
                <a:ext uri="{FF2B5EF4-FFF2-40B4-BE49-F238E27FC236}">
                  <a16:creationId xmlns:a16="http://schemas.microsoft.com/office/drawing/2014/main" id="{8975701E-4AD7-1546-BF1C-B8223DD8BAD3}"/>
                </a:ext>
              </a:extLst>
            </p:cNvPr>
            <p:cNvSpPr txBox="1"/>
            <p:nvPr/>
          </p:nvSpPr>
          <p:spPr>
            <a:xfrm>
              <a:off x="1781210" y="1312631"/>
              <a:ext cx="429273" cy="15521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　  </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３２</a:t>
              </a:r>
              <a:r>
                <a:rPr kumimoji="1" lang="en-US" altLang="ja-JP" sz="60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２９４</a:t>
              </a:r>
              <a:r>
                <a:rPr kumimoji="1" lang="ja-JP" altLang="en-US" sz="600">
                  <a:solidFill>
                    <a:schemeClr val="accent2">
                      <a:lumMod val="75000"/>
                    </a:schemeClr>
                  </a:solidFill>
                  <a:latin typeface="HGP創英角ｺﾞｼｯｸUB" panose="020B0900000000000000" pitchFamily="50" charset="-128"/>
                  <a:ea typeface="HGP創英角ｺﾞｼｯｸUB" panose="020B0900000000000000" pitchFamily="50" charset="-128"/>
                </a:rPr>
                <a:t> ＋９２２</a:t>
              </a:r>
              <a:endParaRPr kumimoji="1" lang="en-US" altLang="ja-JP" sz="600" b="0">
                <a:solidFill>
                  <a:schemeClr val="bg1"/>
                </a:solidFill>
                <a:latin typeface="HGP創英角ｺﾞｼｯｸUB" panose="020B0900000000000000" pitchFamily="50" charset="-128"/>
                <a:ea typeface="HGP創英角ｺﾞｼｯｸUB" panose="020B0900000000000000" pitchFamily="50" charset="-128"/>
              </a:endParaRPr>
            </a:p>
          </p:txBody>
        </p:sp>
        <p:pic>
          <p:nvPicPr>
            <p:cNvPr id="136" name="図 135">
              <a:extLst>
                <a:ext uri="{FF2B5EF4-FFF2-40B4-BE49-F238E27FC236}">
                  <a16:creationId xmlns:a16="http://schemas.microsoft.com/office/drawing/2014/main" id="{9F08EA24-89AB-F249-A1E7-8F3A16BD41DE}"/>
                </a:ext>
              </a:extLst>
            </p:cNvPr>
            <p:cNvPicPr>
              <a:picLocks noChangeAspect="1"/>
            </p:cNvPicPr>
            <p:nvPr/>
          </p:nvPicPr>
          <p:blipFill>
            <a:blip r:embed="rId2"/>
            <a:stretch>
              <a:fillRect/>
            </a:stretch>
          </p:blipFill>
          <p:spPr>
            <a:xfrm>
              <a:off x="1775073" y="1323957"/>
              <a:ext cx="135274" cy="145246"/>
            </a:xfrm>
            <a:prstGeom prst="rect">
              <a:avLst/>
            </a:prstGeom>
          </p:spPr>
        </p:pic>
        <p:pic>
          <p:nvPicPr>
            <p:cNvPr id="137" name="図 136">
              <a:extLst>
                <a:ext uri="{FF2B5EF4-FFF2-40B4-BE49-F238E27FC236}">
                  <a16:creationId xmlns:a16="http://schemas.microsoft.com/office/drawing/2014/main" id="{11293DE2-7177-2A49-AEDF-BC89BD5C7106}"/>
                </a:ext>
              </a:extLst>
            </p:cNvPr>
            <p:cNvPicPr>
              <a:picLocks noChangeAspect="1"/>
            </p:cNvPicPr>
            <p:nvPr/>
          </p:nvPicPr>
          <p:blipFill>
            <a:blip r:embed="rId3"/>
            <a:stretch>
              <a:fillRect/>
            </a:stretch>
          </p:blipFill>
          <p:spPr>
            <a:xfrm>
              <a:off x="1774599" y="1489059"/>
              <a:ext cx="138926" cy="139978"/>
            </a:xfrm>
            <a:prstGeom prst="rect">
              <a:avLst/>
            </a:prstGeom>
          </p:spPr>
        </p:pic>
        <p:pic>
          <p:nvPicPr>
            <p:cNvPr id="138" name="図 137">
              <a:extLst>
                <a:ext uri="{FF2B5EF4-FFF2-40B4-BE49-F238E27FC236}">
                  <a16:creationId xmlns:a16="http://schemas.microsoft.com/office/drawing/2014/main" id="{906C71C0-99AE-B742-BE2A-EDBD48118411}"/>
                </a:ext>
              </a:extLst>
            </p:cNvPr>
            <p:cNvPicPr>
              <a:picLocks noChangeAspect="1"/>
            </p:cNvPicPr>
            <p:nvPr/>
          </p:nvPicPr>
          <p:blipFill>
            <a:blip r:embed="rId4"/>
            <a:stretch>
              <a:fillRect/>
            </a:stretch>
          </p:blipFill>
          <p:spPr>
            <a:xfrm>
              <a:off x="1079948" y="1478729"/>
              <a:ext cx="139697" cy="145462"/>
            </a:xfrm>
            <a:prstGeom prst="rect">
              <a:avLst/>
            </a:prstGeom>
          </p:spPr>
        </p:pic>
        <p:sp>
          <p:nvSpPr>
            <p:cNvPr id="139" name="テキスト ボックス 511">
              <a:extLst>
                <a:ext uri="{FF2B5EF4-FFF2-40B4-BE49-F238E27FC236}">
                  <a16:creationId xmlns:a16="http://schemas.microsoft.com/office/drawing/2014/main" id="{4CCBED09-8EC0-1240-84E3-CD2BDD1AA4D7}"/>
                </a:ext>
              </a:extLst>
            </p:cNvPr>
            <p:cNvSpPr txBox="1"/>
            <p:nvPr/>
          </p:nvSpPr>
          <p:spPr>
            <a:xfrm>
              <a:off x="1167621" y="1311188"/>
              <a:ext cx="541967" cy="142014"/>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l">
                <a:lnSpc>
                  <a:spcPts val="850"/>
                </a:lnSpc>
              </a:pP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４３０</a:t>
              </a:r>
              <a:r>
                <a:rPr kumimoji="1" lang="en-US" altLang="ja-JP" sz="60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７９４</a:t>
              </a:r>
              <a:r>
                <a:rPr kumimoji="1" lang="en-US" altLang="ja-JP" sz="600">
                  <a:solidFill>
                    <a:schemeClr val="bg1"/>
                  </a:solidFill>
                  <a:latin typeface="HGP創英角ｺﾞｼｯｸUB" panose="020B0900000000000000" pitchFamily="50" charset="-128"/>
                  <a:ea typeface="HGP創英角ｺﾞｼｯｸUB" panose="020B0900000000000000" pitchFamily="50" charset="-128"/>
                </a:rPr>
                <a:t> </a:t>
              </a:r>
              <a:r>
                <a:rPr kumimoji="1" lang="ja-JP" altLang="en-US" sz="600">
                  <a:solidFill>
                    <a:schemeClr val="accent2">
                      <a:lumMod val="75000"/>
                    </a:schemeClr>
                  </a:solidFill>
                  <a:latin typeface="HGP創英角ｺﾞｼｯｸUB" panose="020B0900000000000000" pitchFamily="50" charset="-128"/>
                  <a:ea typeface="HGP創英角ｺﾞｼｯｸUB" panose="020B0900000000000000" pitchFamily="50" charset="-128"/>
                </a:rPr>
                <a:t>＋８５７３</a:t>
              </a:r>
              <a:endParaRPr kumimoji="1" lang="en-US" altLang="ja-JP" sz="400" b="0">
                <a:solidFill>
                  <a:schemeClr val="accent2">
                    <a:lumMod val="75000"/>
                  </a:schemeClr>
                </a:solidFill>
                <a:latin typeface="HGP創英角ｺﾞｼｯｸUB" panose="020B0900000000000000" pitchFamily="50" charset="-128"/>
                <a:ea typeface="HGP創英角ｺﾞｼｯｸUB" panose="020B0900000000000000" pitchFamily="50" charset="-128"/>
              </a:endParaRPr>
            </a:p>
          </p:txBody>
        </p:sp>
        <p:pic>
          <p:nvPicPr>
            <p:cNvPr id="140" name="図 139">
              <a:extLst>
                <a:ext uri="{FF2B5EF4-FFF2-40B4-BE49-F238E27FC236}">
                  <a16:creationId xmlns:a16="http://schemas.microsoft.com/office/drawing/2014/main" id="{CE634006-11B7-7E4B-8236-D1DD7996BEFB}"/>
                </a:ext>
              </a:extLst>
            </p:cNvPr>
            <p:cNvPicPr preferRelativeResize="0">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85713" y="1336180"/>
              <a:ext cx="137918" cy="124701"/>
            </a:xfrm>
            <a:prstGeom prst="rect">
              <a:avLst/>
            </a:prstGeom>
          </p:spPr>
        </p:pic>
      </p:grpSp>
      <p:pic>
        <p:nvPicPr>
          <p:cNvPr id="175" name="図 174">
            <a:extLst>
              <a:ext uri="{FF2B5EF4-FFF2-40B4-BE49-F238E27FC236}">
                <a16:creationId xmlns:a16="http://schemas.microsoft.com/office/drawing/2014/main" id="{62A2FDE7-986F-4743-88A2-CE97046A91E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21779" y="1517259"/>
            <a:ext cx="1258542" cy="1779066"/>
          </a:xfrm>
          <a:prstGeom prst="rect">
            <a:avLst/>
          </a:prstGeom>
        </p:spPr>
      </p:pic>
      <p:sp>
        <p:nvSpPr>
          <p:cNvPr id="176" name="楕円 421">
            <a:extLst>
              <a:ext uri="{FF2B5EF4-FFF2-40B4-BE49-F238E27FC236}">
                <a16:creationId xmlns:a16="http://schemas.microsoft.com/office/drawing/2014/main" id="{E2B73564-CE56-CC4F-8EC6-DC910F744DA5}"/>
              </a:ext>
            </a:extLst>
          </p:cNvPr>
          <p:cNvSpPr/>
          <p:nvPr/>
        </p:nvSpPr>
        <p:spPr>
          <a:xfrm>
            <a:off x="5263173" y="1611933"/>
            <a:ext cx="110620" cy="1096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900">
                <a:solidFill>
                  <a:srgbClr val="FF0000"/>
                </a:solidFill>
              </a:rPr>
              <a:t>火</a:t>
            </a:r>
          </a:p>
        </p:txBody>
      </p:sp>
      <p:sp>
        <p:nvSpPr>
          <p:cNvPr id="177" name="楕円 421">
            <a:extLst>
              <a:ext uri="{FF2B5EF4-FFF2-40B4-BE49-F238E27FC236}">
                <a16:creationId xmlns:a16="http://schemas.microsoft.com/office/drawing/2014/main" id="{1D75207A-014C-8042-9421-9ACBADE68618}"/>
              </a:ext>
            </a:extLst>
          </p:cNvPr>
          <p:cNvSpPr/>
          <p:nvPr/>
        </p:nvSpPr>
        <p:spPr>
          <a:xfrm>
            <a:off x="5213122" y="1570318"/>
            <a:ext cx="80393" cy="796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a:solidFill>
                  <a:srgbClr val="FFFF00"/>
                </a:solidFill>
              </a:rPr>
              <a:t>SSR</a:t>
            </a:r>
            <a:endParaRPr kumimoji="1" lang="ja-JP" altLang="en-US" sz="900">
              <a:solidFill>
                <a:srgbClr val="FFFF00"/>
              </a:solidFill>
            </a:endParaRPr>
          </a:p>
        </p:txBody>
      </p:sp>
      <p:sp>
        <p:nvSpPr>
          <p:cNvPr id="93" name="正方形/長方形 92">
            <a:extLst>
              <a:ext uri="{FF2B5EF4-FFF2-40B4-BE49-F238E27FC236}">
                <a16:creationId xmlns:a16="http://schemas.microsoft.com/office/drawing/2014/main" id="{62F1EE90-C5EC-2349-A49B-640671CD0E44}"/>
              </a:ext>
            </a:extLst>
          </p:cNvPr>
          <p:cNvSpPr/>
          <p:nvPr/>
        </p:nvSpPr>
        <p:spPr>
          <a:xfrm>
            <a:off x="6581623" y="2064137"/>
            <a:ext cx="1833818" cy="45719"/>
          </a:xfrm>
          <a:prstGeom prst="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2">
                  <a:lumMod val="60000"/>
                  <a:lumOff val="40000"/>
                </a:schemeClr>
              </a:solidFill>
              <a:highlight>
                <a:srgbClr val="808080"/>
              </a:highlight>
            </a:endParaRPr>
          </a:p>
        </p:txBody>
      </p:sp>
      <p:sp>
        <p:nvSpPr>
          <p:cNvPr id="94" name="正方形/長方形 93">
            <a:extLst>
              <a:ext uri="{FF2B5EF4-FFF2-40B4-BE49-F238E27FC236}">
                <a16:creationId xmlns:a16="http://schemas.microsoft.com/office/drawing/2014/main" id="{3E208C8B-6350-2F4B-A1E4-DDB7872DE51F}"/>
              </a:ext>
            </a:extLst>
          </p:cNvPr>
          <p:cNvSpPr/>
          <p:nvPr/>
        </p:nvSpPr>
        <p:spPr>
          <a:xfrm>
            <a:off x="6540536" y="2071742"/>
            <a:ext cx="1140100" cy="45719"/>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2">
                  <a:lumMod val="60000"/>
                  <a:lumOff val="40000"/>
                </a:schemeClr>
              </a:solidFill>
              <a:highlight>
                <a:srgbClr val="808080"/>
              </a:highlight>
            </a:endParaRPr>
          </a:p>
        </p:txBody>
      </p:sp>
      <p:sp>
        <p:nvSpPr>
          <p:cNvPr id="95" name="正方形/長方形 94">
            <a:extLst>
              <a:ext uri="{FF2B5EF4-FFF2-40B4-BE49-F238E27FC236}">
                <a16:creationId xmlns:a16="http://schemas.microsoft.com/office/drawing/2014/main" id="{75FF2F62-79D1-3F48-B5E4-8F7A758D3C88}"/>
              </a:ext>
            </a:extLst>
          </p:cNvPr>
          <p:cNvSpPr/>
          <p:nvPr/>
        </p:nvSpPr>
        <p:spPr>
          <a:xfrm>
            <a:off x="7681152" y="2065009"/>
            <a:ext cx="733773" cy="48793"/>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2">
                  <a:lumMod val="60000"/>
                  <a:lumOff val="40000"/>
                </a:schemeClr>
              </a:solidFill>
              <a:highlight>
                <a:srgbClr val="808080"/>
              </a:highlight>
            </a:endParaRPr>
          </a:p>
        </p:txBody>
      </p:sp>
      <p:sp>
        <p:nvSpPr>
          <p:cNvPr id="96" name="テキスト ボックス 514">
            <a:extLst>
              <a:ext uri="{FF2B5EF4-FFF2-40B4-BE49-F238E27FC236}">
                <a16:creationId xmlns:a16="http://schemas.microsoft.com/office/drawing/2014/main" id="{B3204AE7-36EC-294A-AD97-A63F4B05006F}"/>
              </a:ext>
            </a:extLst>
          </p:cNvPr>
          <p:cNvSpPr txBox="1"/>
          <p:nvPr/>
        </p:nvSpPr>
        <p:spPr>
          <a:xfrm>
            <a:off x="7704358" y="1896175"/>
            <a:ext cx="770754" cy="187447"/>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nSpc>
                <a:spcPts val="850"/>
              </a:lnSpc>
            </a:pPr>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cs typeface="+mn-cs"/>
              </a:rPr>
              <a:t>あと </a:t>
            </a:r>
            <a:r>
              <a:rPr kumimoji="1" lang="ja-JP" altLang="en-US" sz="600" b="0">
                <a:solidFill>
                  <a:schemeClr val="accent2"/>
                </a:solidFill>
                <a:latin typeface="HGP創英角ｺﾞｼｯｸUB" panose="020B0900000000000000" pitchFamily="50" charset="-128"/>
                <a:ea typeface="HGP創英角ｺﾞｼｯｸUB" panose="020B0900000000000000" pitchFamily="50" charset="-128"/>
              </a:rPr>
              <a:t>１２３４５６７８９</a:t>
            </a:r>
            <a:endParaRPr kumimoji="1" lang="en-US" altLang="ja-JP" sz="600" b="0">
              <a:solidFill>
                <a:schemeClr val="accent2"/>
              </a:solidFill>
              <a:latin typeface="HGP創英角ｺﾞｼｯｸUB" panose="020B0900000000000000" pitchFamily="50" charset="-128"/>
              <a:ea typeface="HGP創英角ｺﾞｼｯｸUB" panose="020B0900000000000000" pitchFamily="50" charset="-128"/>
            </a:endParaRPr>
          </a:p>
        </p:txBody>
      </p:sp>
      <p:sp>
        <p:nvSpPr>
          <p:cNvPr id="97" name="テキスト ボックス 514">
            <a:extLst>
              <a:ext uri="{FF2B5EF4-FFF2-40B4-BE49-F238E27FC236}">
                <a16:creationId xmlns:a16="http://schemas.microsoft.com/office/drawing/2014/main" id="{94907F54-02D3-F14F-9DA9-CACF2700F153}"/>
              </a:ext>
            </a:extLst>
          </p:cNvPr>
          <p:cNvSpPr txBox="1"/>
          <p:nvPr/>
        </p:nvSpPr>
        <p:spPr>
          <a:xfrm>
            <a:off x="6449893" y="1887305"/>
            <a:ext cx="1310366" cy="187155"/>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nSpc>
                <a:spcPts val="850"/>
              </a:lnSpc>
            </a:pPr>
            <a:r>
              <a:rPr kumimoji="1" lang="en-US" altLang="ja-JP" sz="700" b="0">
                <a:solidFill>
                  <a:schemeClr val="bg1"/>
                </a:solidFill>
                <a:latin typeface="HGP創英角ｺﾞｼｯｸUB" panose="020B0900000000000000" pitchFamily="50" charset="-128"/>
                <a:ea typeface="HGP創英角ｺﾞｼｯｸUB" panose="020B0900000000000000" pitchFamily="50" charset="-128"/>
                <a:cs typeface="+mn-cs"/>
              </a:rPr>
              <a:t>LV</a:t>
            </a:r>
            <a:r>
              <a:rPr kumimoji="1" lang="ja-JP" altLang="en-US" sz="700" b="0">
                <a:solidFill>
                  <a:schemeClr val="bg1"/>
                </a:solidFill>
                <a:latin typeface="HGP創英角ｺﾞｼｯｸUB" panose="020B0900000000000000" pitchFamily="50" charset="-128"/>
                <a:ea typeface="HGP創英角ｺﾞｼｯｸUB" panose="020B0900000000000000" pitchFamily="50" charset="-128"/>
                <a:cs typeface="+mn-cs"/>
              </a:rPr>
              <a:t> </a:t>
            </a:r>
            <a:r>
              <a:rPr kumimoji="1" lang="ja-JP" altLang="en-US" sz="700">
                <a:solidFill>
                  <a:schemeClr val="bg1"/>
                </a:solidFill>
                <a:latin typeface="HGP創英角ｺﾞｼｯｸUB" panose="020B0900000000000000" pitchFamily="50" charset="-128"/>
                <a:ea typeface="HGP創英角ｺﾞｼｯｸUB" panose="020B0900000000000000" pitchFamily="50" charset="-128"/>
              </a:rPr>
              <a:t>６３</a:t>
            </a:r>
            <a:r>
              <a:rPr kumimoji="1" lang="en-US" altLang="ja-JP" sz="70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700">
                <a:solidFill>
                  <a:schemeClr val="bg1"/>
                </a:solidFill>
                <a:latin typeface="HGP創英角ｺﾞｼｯｸUB" panose="020B0900000000000000" pitchFamily="50" charset="-128"/>
                <a:ea typeface="HGP創英角ｺﾞｼｯｸUB" panose="020B0900000000000000" pitchFamily="50" charset="-128"/>
              </a:rPr>
              <a:t>１００ → </a:t>
            </a:r>
            <a:r>
              <a:rPr kumimoji="1" lang="ja-JP" altLang="en-US" sz="700">
                <a:solidFill>
                  <a:schemeClr val="accent2"/>
                </a:solidFill>
                <a:latin typeface="HGP創英角ｺﾞｼｯｸUB" panose="020B0900000000000000" pitchFamily="50" charset="-128"/>
                <a:ea typeface="HGP創英角ｺﾞｼｯｸUB" panose="020B0900000000000000" pitchFamily="50" charset="-128"/>
              </a:rPr>
              <a:t>１００</a:t>
            </a:r>
            <a:r>
              <a:rPr kumimoji="1" lang="en-US" altLang="ja-JP" sz="70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700">
                <a:solidFill>
                  <a:schemeClr val="bg1"/>
                </a:solidFill>
                <a:latin typeface="HGP創英角ｺﾞｼｯｸUB" panose="020B0900000000000000" pitchFamily="50" charset="-128"/>
                <a:ea typeface="HGP創英角ｺﾞｼｯｸUB" panose="020B0900000000000000" pitchFamily="50" charset="-128"/>
              </a:rPr>
              <a:t>１００</a:t>
            </a:r>
            <a:endParaRPr kumimoji="1" lang="en-US" altLang="ja-JP" sz="700" b="0">
              <a:solidFill>
                <a:schemeClr val="accent2"/>
              </a:solidFill>
              <a:latin typeface="HGP創英角ｺﾞｼｯｸUB" panose="020B0900000000000000" pitchFamily="50" charset="-128"/>
              <a:ea typeface="HGP創英角ｺﾞｼｯｸUB" panose="020B0900000000000000" pitchFamily="50" charset="-128"/>
            </a:endParaRPr>
          </a:p>
        </p:txBody>
      </p:sp>
      <p:sp>
        <p:nvSpPr>
          <p:cNvPr id="98" name="楕円 515">
            <a:extLst>
              <a:ext uri="{FF2B5EF4-FFF2-40B4-BE49-F238E27FC236}">
                <a16:creationId xmlns:a16="http://schemas.microsoft.com/office/drawing/2014/main" id="{89F59C1F-7EB1-284E-B59A-A77E61ACF987}"/>
              </a:ext>
            </a:extLst>
          </p:cNvPr>
          <p:cNvSpPr/>
          <p:nvPr/>
        </p:nvSpPr>
        <p:spPr>
          <a:xfrm>
            <a:off x="6520545" y="2576298"/>
            <a:ext cx="219738" cy="222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b="1">
                <a:solidFill>
                  <a:srgbClr val="FFFF00"/>
                </a:solidFill>
              </a:rPr>
              <a:t>L</a:t>
            </a:r>
            <a:endParaRPr kumimoji="1" lang="ja-JP" altLang="en-US" sz="900" b="1">
              <a:solidFill>
                <a:srgbClr val="FFFF00"/>
              </a:solidFill>
            </a:endParaRPr>
          </a:p>
        </p:txBody>
      </p:sp>
      <p:sp>
        <p:nvSpPr>
          <p:cNvPr id="99" name="楕円 516">
            <a:extLst>
              <a:ext uri="{FF2B5EF4-FFF2-40B4-BE49-F238E27FC236}">
                <a16:creationId xmlns:a16="http://schemas.microsoft.com/office/drawing/2014/main" id="{904D4612-4706-084F-91B5-1443F62769D4}"/>
              </a:ext>
            </a:extLst>
          </p:cNvPr>
          <p:cNvSpPr/>
          <p:nvPr/>
        </p:nvSpPr>
        <p:spPr>
          <a:xfrm>
            <a:off x="6524157" y="2830397"/>
            <a:ext cx="219738" cy="1993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b="1">
                <a:solidFill>
                  <a:srgbClr val="FFFF00"/>
                </a:solidFill>
              </a:rPr>
              <a:t>S</a:t>
            </a:r>
            <a:endParaRPr kumimoji="1" lang="ja-JP" altLang="en-US" sz="900" b="1">
              <a:solidFill>
                <a:srgbClr val="FFFF00"/>
              </a:solidFill>
            </a:endParaRPr>
          </a:p>
        </p:txBody>
      </p:sp>
      <p:sp>
        <p:nvSpPr>
          <p:cNvPr id="100" name="テキスト ボックス 517">
            <a:extLst>
              <a:ext uri="{FF2B5EF4-FFF2-40B4-BE49-F238E27FC236}">
                <a16:creationId xmlns:a16="http://schemas.microsoft.com/office/drawing/2014/main" id="{0D116343-9DCA-E146-886A-FCD211586869}"/>
              </a:ext>
            </a:extLst>
          </p:cNvPr>
          <p:cNvSpPr txBox="1"/>
          <p:nvPr/>
        </p:nvSpPr>
        <p:spPr>
          <a:xfrm>
            <a:off x="6728262" y="3012591"/>
            <a:ext cx="2005124" cy="36238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400" b="1">
                <a:solidFill>
                  <a:schemeClr val="bg1"/>
                </a:solidFill>
              </a:rPr>
              <a:t>スキル名</a:t>
            </a:r>
            <a:endParaRPr kumimoji="1" lang="en-US" altLang="ja-JP" sz="400" b="1">
              <a:solidFill>
                <a:schemeClr val="bg1"/>
              </a:solidFill>
            </a:endParaRPr>
          </a:p>
          <a:p>
            <a:pPr algn="l"/>
            <a:r>
              <a:rPr kumimoji="1" lang="ja-JP" altLang="en-US" sz="400" b="1">
                <a:solidFill>
                  <a:schemeClr val="bg1"/>
                </a:solidFill>
              </a:rPr>
              <a:t>スキル</a:t>
            </a:r>
            <a:r>
              <a:rPr kumimoji="1" lang="ja-JP" altLang="en-US" sz="400" b="1" u="none">
                <a:solidFill>
                  <a:schemeClr val="bg1"/>
                </a:solidFill>
              </a:rPr>
              <a:t>ジャンル：素敵な効果テキスト</a:t>
            </a:r>
            <a:endParaRPr kumimoji="1" lang="en-US" altLang="ja-JP" sz="400" b="1" u="none">
              <a:solidFill>
                <a:schemeClr val="bg1"/>
              </a:solidFill>
            </a:endParaRPr>
          </a:p>
          <a:p>
            <a:pPr algn="l"/>
            <a:r>
              <a:rPr kumimoji="1" lang="ja-JP" altLang="en-US" sz="400" b="1" u="none">
                <a:solidFill>
                  <a:schemeClr val="bg1"/>
                </a:solidFill>
              </a:rPr>
              <a:t>欲しくな</a:t>
            </a:r>
            <a:r>
              <a:rPr kumimoji="1" lang="ja-JP" altLang="en-US" sz="400" b="1">
                <a:solidFill>
                  <a:schemeClr val="bg1"/>
                </a:solidFill>
              </a:rPr>
              <a:t>るカード効能のテキスト。</a:t>
            </a:r>
            <a:endParaRPr kumimoji="1" lang="en-US" altLang="ja-JP" sz="400" b="1" u="none">
              <a:solidFill>
                <a:schemeClr val="bg1"/>
              </a:solidFill>
            </a:endParaRPr>
          </a:p>
        </p:txBody>
      </p:sp>
      <p:sp>
        <p:nvSpPr>
          <p:cNvPr id="101" name="楕円 516">
            <a:extLst>
              <a:ext uri="{FF2B5EF4-FFF2-40B4-BE49-F238E27FC236}">
                <a16:creationId xmlns:a16="http://schemas.microsoft.com/office/drawing/2014/main" id="{DE1712BA-9577-1244-A36F-6DC1686096C7}"/>
              </a:ext>
            </a:extLst>
          </p:cNvPr>
          <p:cNvSpPr/>
          <p:nvPr/>
        </p:nvSpPr>
        <p:spPr>
          <a:xfrm>
            <a:off x="6519394" y="3062330"/>
            <a:ext cx="219738" cy="1993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b="1">
                <a:solidFill>
                  <a:srgbClr val="FFFF00"/>
                </a:solidFill>
              </a:rPr>
              <a:t>TRS</a:t>
            </a:r>
          </a:p>
        </p:txBody>
      </p:sp>
      <p:sp>
        <p:nvSpPr>
          <p:cNvPr id="102" name="テキスト ボックス 517">
            <a:extLst>
              <a:ext uri="{FF2B5EF4-FFF2-40B4-BE49-F238E27FC236}">
                <a16:creationId xmlns:a16="http://schemas.microsoft.com/office/drawing/2014/main" id="{55339C42-E0FD-1746-9F07-8D92F4182BBA}"/>
              </a:ext>
            </a:extLst>
          </p:cNvPr>
          <p:cNvSpPr txBox="1"/>
          <p:nvPr/>
        </p:nvSpPr>
        <p:spPr>
          <a:xfrm>
            <a:off x="6738937" y="2752175"/>
            <a:ext cx="2005124" cy="36238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400" b="1">
                <a:solidFill>
                  <a:schemeClr val="bg1"/>
                </a:solidFill>
              </a:rPr>
              <a:t>スキル名</a:t>
            </a:r>
            <a:endParaRPr kumimoji="1" lang="en-US" altLang="ja-JP" sz="400" b="1">
              <a:solidFill>
                <a:schemeClr val="bg1"/>
              </a:solidFill>
            </a:endParaRPr>
          </a:p>
          <a:p>
            <a:pPr algn="l"/>
            <a:r>
              <a:rPr kumimoji="1" lang="ja-JP" altLang="en-US" sz="400" b="1">
                <a:solidFill>
                  <a:schemeClr val="bg1"/>
                </a:solidFill>
              </a:rPr>
              <a:t>スキル</a:t>
            </a:r>
            <a:r>
              <a:rPr kumimoji="1" lang="ja-JP" altLang="en-US" sz="400" b="1" u="none">
                <a:solidFill>
                  <a:schemeClr val="bg1"/>
                </a:solidFill>
              </a:rPr>
              <a:t>ジャンル：素敵な効果テキスト</a:t>
            </a:r>
            <a:endParaRPr kumimoji="1" lang="en-US" altLang="ja-JP" sz="400" b="1" u="none">
              <a:solidFill>
                <a:schemeClr val="bg1"/>
              </a:solidFill>
            </a:endParaRPr>
          </a:p>
          <a:p>
            <a:pPr algn="l"/>
            <a:r>
              <a:rPr kumimoji="1" lang="ja-JP" altLang="en-US" sz="400" b="1" u="none">
                <a:solidFill>
                  <a:schemeClr val="bg1"/>
                </a:solidFill>
              </a:rPr>
              <a:t>欲しくな</a:t>
            </a:r>
            <a:r>
              <a:rPr kumimoji="1" lang="ja-JP" altLang="en-US" sz="400" b="1">
                <a:solidFill>
                  <a:schemeClr val="bg1"/>
                </a:solidFill>
              </a:rPr>
              <a:t>るカード効能のテキスト。</a:t>
            </a:r>
            <a:endParaRPr kumimoji="1" lang="en-US" altLang="ja-JP" sz="400" b="1" u="none">
              <a:solidFill>
                <a:schemeClr val="bg1"/>
              </a:solidFill>
            </a:endParaRPr>
          </a:p>
        </p:txBody>
      </p:sp>
      <p:sp>
        <p:nvSpPr>
          <p:cNvPr id="103" name="テキスト ボックス 517">
            <a:extLst>
              <a:ext uri="{FF2B5EF4-FFF2-40B4-BE49-F238E27FC236}">
                <a16:creationId xmlns:a16="http://schemas.microsoft.com/office/drawing/2014/main" id="{4F36CE72-4B6B-2748-B642-FE54B5862EDC}"/>
              </a:ext>
            </a:extLst>
          </p:cNvPr>
          <p:cNvSpPr txBox="1"/>
          <p:nvPr/>
        </p:nvSpPr>
        <p:spPr>
          <a:xfrm>
            <a:off x="6728262" y="2513295"/>
            <a:ext cx="2005124" cy="36238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400" b="1">
                <a:solidFill>
                  <a:schemeClr val="bg1"/>
                </a:solidFill>
              </a:rPr>
              <a:t>スキル名</a:t>
            </a:r>
            <a:endParaRPr kumimoji="1" lang="en-US" altLang="ja-JP" sz="400" b="1">
              <a:solidFill>
                <a:schemeClr val="bg1"/>
              </a:solidFill>
            </a:endParaRPr>
          </a:p>
          <a:p>
            <a:pPr algn="l"/>
            <a:r>
              <a:rPr kumimoji="1" lang="ja-JP" altLang="en-US" sz="400" b="1">
                <a:solidFill>
                  <a:schemeClr val="bg1"/>
                </a:solidFill>
              </a:rPr>
              <a:t>スキル</a:t>
            </a:r>
            <a:r>
              <a:rPr kumimoji="1" lang="ja-JP" altLang="en-US" sz="400" b="1" u="none">
                <a:solidFill>
                  <a:schemeClr val="bg1"/>
                </a:solidFill>
              </a:rPr>
              <a:t>ジャンル：素敵な効果テキスト</a:t>
            </a:r>
            <a:endParaRPr kumimoji="1" lang="en-US" altLang="ja-JP" sz="400" b="1" u="none">
              <a:solidFill>
                <a:schemeClr val="bg1"/>
              </a:solidFill>
            </a:endParaRPr>
          </a:p>
          <a:p>
            <a:pPr algn="l"/>
            <a:r>
              <a:rPr kumimoji="1" lang="ja-JP" altLang="en-US" sz="400" b="1" u="none">
                <a:solidFill>
                  <a:schemeClr val="bg1"/>
                </a:solidFill>
              </a:rPr>
              <a:t>欲しくな</a:t>
            </a:r>
            <a:r>
              <a:rPr kumimoji="1" lang="ja-JP" altLang="en-US" sz="400" b="1">
                <a:solidFill>
                  <a:schemeClr val="bg1"/>
                </a:solidFill>
              </a:rPr>
              <a:t>るカード効能のテキスト。</a:t>
            </a:r>
            <a:endParaRPr kumimoji="1" lang="en-US" altLang="ja-JP" sz="400" b="1" u="none">
              <a:solidFill>
                <a:schemeClr val="bg1"/>
              </a:solidFill>
            </a:endParaRPr>
          </a:p>
        </p:txBody>
      </p:sp>
      <p:sp>
        <p:nvSpPr>
          <p:cNvPr id="89" name="スライド番号プレースホルダー 69">
            <a:extLst>
              <a:ext uri="{FF2B5EF4-FFF2-40B4-BE49-F238E27FC236}">
                <a16:creationId xmlns:a16="http://schemas.microsoft.com/office/drawing/2014/main" id="{587E74B0-C7FC-4D26-92A9-60224C088710}"/>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11</a:t>
            </a:fld>
            <a:endParaRPr kumimoji="1" lang="ja-JP" altLang="en-US"/>
          </a:p>
        </p:txBody>
      </p:sp>
      <p:sp>
        <p:nvSpPr>
          <p:cNvPr id="202" name="テキスト ボックス 201">
            <a:extLst>
              <a:ext uri="{FF2B5EF4-FFF2-40B4-BE49-F238E27FC236}">
                <a16:creationId xmlns:a16="http://schemas.microsoft.com/office/drawing/2014/main" id="{55673305-5E2A-4390-8682-49CF279E6165}"/>
              </a:ext>
            </a:extLst>
          </p:cNvPr>
          <p:cNvSpPr txBox="1"/>
          <p:nvPr/>
        </p:nvSpPr>
        <p:spPr>
          <a:xfrm>
            <a:off x="415419" y="538799"/>
            <a:ext cx="3562194" cy="307777"/>
          </a:xfrm>
          <a:prstGeom prst="rect">
            <a:avLst/>
          </a:prstGeom>
          <a:noFill/>
        </p:spPr>
        <p:txBody>
          <a:bodyPr wrap="none" rtlCol="0">
            <a:spAutoFit/>
          </a:bodyPr>
          <a:lstStyle/>
          <a:p>
            <a:r>
              <a:rPr kumimoji="1" lang="en-US" altLang="ja-JP" sz="1400" b="1"/>
              <a:t>1.tr120a.</a:t>
            </a:r>
            <a:r>
              <a:rPr kumimoji="1" lang="ja-JP" altLang="en-US" sz="1400" b="1"/>
              <a:t>強化素材選択（強化用カード）</a:t>
            </a:r>
            <a:endParaRPr kumimoji="1" lang="en-US" altLang="ja-JP" sz="1400" b="1"/>
          </a:p>
        </p:txBody>
      </p:sp>
      <p:sp>
        <p:nvSpPr>
          <p:cNvPr id="2" name="テキスト ボックス 1">
            <a:extLst>
              <a:ext uri="{FF2B5EF4-FFF2-40B4-BE49-F238E27FC236}">
                <a16:creationId xmlns:a16="http://schemas.microsoft.com/office/drawing/2014/main" id="{61722FD2-1130-4EC8-806F-58CE6323ED91}"/>
              </a:ext>
            </a:extLst>
          </p:cNvPr>
          <p:cNvSpPr txBox="1"/>
          <p:nvPr/>
        </p:nvSpPr>
        <p:spPr>
          <a:xfrm>
            <a:off x="582399" y="922146"/>
            <a:ext cx="2862140" cy="1938992"/>
          </a:xfrm>
          <a:prstGeom prst="rect">
            <a:avLst/>
          </a:prstGeom>
          <a:noFill/>
        </p:spPr>
        <p:txBody>
          <a:bodyPr wrap="square" rtlCol="0" anchor="t">
            <a:spAutoFit/>
          </a:bodyPr>
          <a:lstStyle/>
          <a:p>
            <a:r>
              <a:rPr lang="ja-JP" altLang="en-US" sz="1000">
                <a:ea typeface="メイリオ"/>
              </a:rPr>
              <a:t>・「＋」で使用する強化用TRカードを加算。</a:t>
            </a:r>
            <a:endParaRPr lang="en-US" altLang="ja-JP" sz="1000">
              <a:ea typeface="メイリオ"/>
            </a:endParaRPr>
          </a:p>
          <a:p>
            <a:r>
              <a:rPr lang="ja-JP" altLang="en-US" sz="1000">
                <a:ea typeface="メイリオ"/>
              </a:rPr>
              <a:t>　　長押しで一定の速度で加算を続ける。</a:t>
            </a:r>
            <a:endParaRPr lang="ja-JP">
              <a:ea typeface="メイリオ" panose="020B0604030504040204" pitchFamily="34" charset="-128"/>
            </a:endParaRPr>
          </a:p>
          <a:p>
            <a:endParaRPr lang="en-US" altLang="ja-JP" sz="1000">
              <a:ea typeface="メイリオ"/>
            </a:endParaRPr>
          </a:p>
          <a:p>
            <a:r>
              <a:rPr lang="ja-JP" altLang="en-US" sz="1000">
                <a:ea typeface="メイリオ"/>
              </a:rPr>
              <a:t>・「ー」で</a:t>
            </a:r>
            <a:r>
              <a:rPr lang="ja-JP" sz="1000">
                <a:ea typeface="メイリオ"/>
              </a:rPr>
              <a:t>使用する強化用TRカード</a:t>
            </a:r>
            <a:r>
              <a:rPr lang="ja-JP" altLang="en-US" sz="1000">
                <a:ea typeface="メイリオ"/>
              </a:rPr>
              <a:t>を減産。</a:t>
            </a:r>
            <a:endParaRPr lang="ja-JP" sz="1000">
              <a:ea typeface="+mn-lt"/>
              <a:cs typeface="+mn-lt"/>
            </a:endParaRPr>
          </a:p>
          <a:p>
            <a:r>
              <a:rPr lang="ja-JP" altLang="en-US" sz="1000">
                <a:ea typeface="メイリオ" panose="020B0604030504040204" pitchFamily="34" charset="-128"/>
              </a:rPr>
              <a:t>　　</a:t>
            </a:r>
            <a:r>
              <a:rPr lang="ja-JP" altLang="en-US" sz="1000">
                <a:ea typeface="メイリオ"/>
              </a:rPr>
              <a:t>長押しで一定の速度で加算を続ける。</a:t>
            </a:r>
            <a:endParaRPr lang="ja-JP" sz="1000">
              <a:ea typeface="メイリオ" panose="020B0604030504040204" pitchFamily="34" charset="-128"/>
            </a:endParaRPr>
          </a:p>
          <a:p>
            <a:endParaRPr lang="en-US" altLang="ja-JP" sz="1000">
              <a:ea typeface="メイリオ"/>
            </a:endParaRPr>
          </a:p>
          <a:p>
            <a:r>
              <a:rPr lang="ja-JP" altLang="en-US" sz="1000">
                <a:ea typeface="メイリオ"/>
              </a:rPr>
              <a:t>・「最大数」を押</a:t>
            </a:r>
            <a:r>
              <a:rPr lang="ja-JP" sz="1000">
                <a:ea typeface="メイリオ"/>
              </a:rPr>
              <a:t>す</a:t>
            </a:r>
            <a:r>
              <a:rPr lang="ja-JP" altLang="en-US" sz="1000">
                <a:ea typeface="メイリオ"/>
              </a:rPr>
              <a:t>ことで、</a:t>
            </a:r>
          </a:p>
          <a:p>
            <a:r>
              <a:rPr lang="ja-JP" altLang="en-US" sz="1000">
                <a:ea typeface="メイリオ"/>
              </a:rPr>
              <a:t>　   </a:t>
            </a:r>
            <a:r>
              <a:rPr lang="ja-JP" sz="1000">
                <a:ea typeface="メイリオ"/>
              </a:rPr>
              <a:t>最大経験値に応じて、最効率の枚数を</a:t>
            </a:r>
            <a:r>
              <a:rPr lang="ja-JP" altLang="en-US" sz="1000">
                <a:ea typeface="メイリオ"/>
              </a:rPr>
              <a:t>選択。</a:t>
            </a:r>
            <a:endParaRPr lang="en-US" altLang="ja-JP" sz="1000">
              <a:ea typeface="メイリオ"/>
            </a:endParaRPr>
          </a:p>
          <a:p>
            <a:endParaRPr lang="en-US" altLang="ja-JP" sz="1000">
              <a:ea typeface="メイリオ"/>
            </a:endParaRPr>
          </a:p>
          <a:p>
            <a:endParaRPr lang="ja-JP" sz="1000">
              <a:ea typeface="メイリオ"/>
            </a:endParaRPr>
          </a:p>
          <a:p>
            <a:endParaRPr lang="ja-JP" altLang="en-US" sz="1000">
              <a:ea typeface="メイリオ" panose="020B0604030504040204" pitchFamily="34" charset="-128"/>
            </a:endParaRPr>
          </a:p>
          <a:p>
            <a:endParaRPr lang="ja-JP" altLang="en-US" sz="1000">
              <a:ea typeface="メイリオ" panose="020B0604030504040204" pitchFamily="34" charset="-128"/>
            </a:endParaRPr>
          </a:p>
        </p:txBody>
      </p:sp>
      <p:sp>
        <p:nvSpPr>
          <p:cNvPr id="3" name="正方形/長方形 2">
            <a:extLst>
              <a:ext uri="{FF2B5EF4-FFF2-40B4-BE49-F238E27FC236}">
                <a16:creationId xmlns:a16="http://schemas.microsoft.com/office/drawing/2014/main" id="{8983BE0A-4F8B-4291-BA68-D7C6B6316E57}"/>
              </a:ext>
            </a:extLst>
          </p:cNvPr>
          <p:cNvSpPr/>
          <p:nvPr/>
        </p:nvSpPr>
        <p:spPr>
          <a:xfrm>
            <a:off x="5939533" y="1177290"/>
            <a:ext cx="1695707" cy="32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a:ea typeface="メイリオ"/>
              </a:rPr>
              <a:t>強化素材選択</a:t>
            </a:r>
          </a:p>
        </p:txBody>
      </p:sp>
      <p:sp>
        <p:nvSpPr>
          <p:cNvPr id="73" name="正方形/長方形 72">
            <a:extLst>
              <a:ext uri="{FF2B5EF4-FFF2-40B4-BE49-F238E27FC236}">
                <a16:creationId xmlns:a16="http://schemas.microsoft.com/office/drawing/2014/main" id="{6249F884-21D4-41CC-815F-7340FCD76319}"/>
              </a:ext>
            </a:extLst>
          </p:cNvPr>
          <p:cNvSpPr/>
          <p:nvPr/>
        </p:nvSpPr>
        <p:spPr>
          <a:xfrm>
            <a:off x="5215282" y="4225007"/>
            <a:ext cx="3005620" cy="1663823"/>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4" name="グループ化 3">
            <a:extLst>
              <a:ext uri="{FF2B5EF4-FFF2-40B4-BE49-F238E27FC236}">
                <a16:creationId xmlns:a16="http://schemas.microsoft.com/office/drawing/2014/main" id="{2ACFB821-91BB-410D-A33C-6B53B0EC9E30}"/>
              </a:ext>
            </a:extLst>
          </p:cNvPr>
          <p:cNvGrpSpPr/>
          <p:nvPr/>
        </p:nvGrpSpPr>
        <p:grpSpPr>
          <a:xfrm>
            <a:off x="5276397" y="4289656"/>
            <a:ext cx="2899493" cy="415043"/>
            <a:chOff x="5261891" y="4289656"/>
            <a:chExt cx="2899493" cy="415043"/>
          </a:xfrm>
        </p:grpSpPr>
        <p:sp>
          <p:nvSpPr>
            <p:cNvPr id="157" name="四角形: 角を丸くする 323">
              <a:extLst>
                <a:ext uri="{FF2B5EF4-FFF2-40B4-BE49-F238E27FC236}">
                  <a16:creationId xmlns:a16="http://schemas.microsoft.com/office/drawing/2014/main" id="{E00747F5-692A-BC41-BF3B-45BEAC96C044}"/>
                </a:ext>
              </a:extLst>
            </p:cNvPr>
            <p:cNvSpPr/>
            <p:nvPr/>
          </p:nvSpPr>
          <p:spPr>
            <a:xfrm>
              <a:off x="5261891" y="4289656"/>
              <a:ext cx="428191" cy="415043"/>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000"/>
                <a:t>(</a:t>
              </a:r>
              <a:r>
                <a:rPr kumimoji="1" lang="ja-JP" altLang="en-US" sz="1000"/>
                <a:t>特大</a:t>
              </a:r>
              <a:r>
                <a:rPr kumimoji="1" lang="en-US" altLang="ja-JP" sz="1000"/>
                <a:t>)</a:t>
              </a:r>
            </a:p>
          </p:txBody>
        </p:sp>
        <p:sp>
          <p:nvSpPr>
            <p:cNvPr id="131" name="四角形: 角を丸くする 323">
              <a:extLst>
                <a:ext uri="{FF2B5EF4-FFF2-40B4-BE49-F238E27FC236}">
                  <a16:creationId xmlns:a16="http://schemas.microsoft.com/office/drawing/2014/main" id="{FE879F98-95C9-472F-865C-88323A969A7F}"/>
                </a:ext>
              </a:extLst>
            </p:cNvPr>
            <p:cNvSpPr/>
            <p:nvPr/>
          </p:nvSpPr>
          <p:spPr>
            <a:xfrm>
              <a:off x="6218242" y="4310636"/>
              <a:ext cx="794405" cy="373083"/>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200"/>
                <a:t>10</a:t>
              </a:r>
            </a:p>
            <a:p>
              <a:pPr algn="ctr"/>
              <a:endParaRPr kumimoji="1" lang="en-US" altLang="ja-JP" sz="400"/>
            </a:p>
          </p:txBody>
        </p:sp>
        <p:sp>
          <p:nvSpPr>
            <p:cNvPr id="132" name="二等辺三角形 131">
              <a:extLst>
                <a:ext uri="{FF2B5EF4-FFF2-40B4-BE49-F238E27FC236}">
                  <a16:creationId xmlns:a16="http://schemas.microsoft.com/office/drawing/2014/main" id="{E0952B41-6532-40CD-83AD-848DA4688B6E}"/>
                </a:ext>
              </a:extLst>
            </p:cNvPr>
            <p:cNvSpPr/>
            <p:nvPr/>
          </p:nvSpPr>
          <p:spPr>
            <a:xfrm rot="5400000">
              <a:off x="7105406" y="4341102"/>
              <a:ext cx="362094" cy="31215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t>+</a:t>
              </a:r>
              <a:endParaRPr kumimoji="1" lang="ja-JP" altLang="en-US"/>
            </a:p>
          </p:txBody>
        </p:sp>
        <p:sp>
          <p:nvSpPr>
            <p:cNvPr id="168" name="二等辺三角形 167">
              <a:extLst>
                <a:ext uri="{FF2B5EF4-FFF2-40B4-BE49-F238E27FC236}">
                  <a16:creationId xmlns:a16="http://schemas.microsoft.com/office/drawing/2014/main" id="{567641AF-A13E-4D7B-8848-E6AF96F6C998}"/>
                </a:ext>
              </a:extLst>
            </p:cNvPr>
            <p:cNvSpPr/>
            <p:nvPr/>
          </p:nvSpPr>
          <p:spPr>
            <a:xfrm rot="16200000">
              <a:off x="5764957" y="4341103"/>
              <a:ext cx="362094" cy="31215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a:t>
              </a:r>
            </a:p>
          </p:txBody>
        </p:sp>
        <p:sp>
          <p:nvSpPr>
            <p:cNvPr id="169" name="テキスト ボックス 168">
              <a:extLst>
                <a:ext uri="{FF2B5EF4-FFF2-40B4-BE49-F238E27FC236}">
                  <a16:creationId xmlns:a16="http://schemas.microsoft.com/office/drawing/2014/main" id="{4E9C4CA8-D7EC-45DC-B0E9-33BF5E8938B4}"/>
                </a:ext>
              </a:extLst>
            </p:cNvPr>
            <p:cNvSpPr txBox="1"/>
            <p:nvPr/>
          </p:nvSpPr>
          <p:spPr>
            <a:xfrm>
              <a:off x="6201926" y="4513674"/>
              <a:ext cx="890434" cy="184666"/>
            </a:xfrm>
            <a:prstGeom prst="rect">
              <a:avLst/>
            </a:prstGeom>
            <a:noFill/>
          </p:spPr>
          <p:txBody>
            <a:bodyPr wrap="square" rtlCol="0">
              <a:spAutoFit/>
            </a:bodyPr>
            <a:lstStyle/>
            <a:p>
              <a:r>
                <a:rPr kumimoji="1" lang="ja-JP" altLang="en-US" sz="600">
                  <a:solidFill>
                    <a:schemeClr val="bg1"/>
                  </a:solidFill>
                </a:rPr>
                <a:t>所持数 </a:t>
              </a:r>
              <a:r>
                <a:rPr kumimoji="1" lang="en-US" altLang="ja-JP" sz="600">
                  <a:solidFill>
                    <a:schemeClr val="bg1"/>
                  </a:solidFill>
                </a:rPr>
                <a:t>999,999,999</a:t>
              </a:r>
              <a:endParaRPr kumimoji="1" lang="ja-JP" altLang="en-US" sz="600">
                <a:solidFill>
                  <a:schemeClr val="bg1"/>
                </a:solidFill>
              </a:endParaRPr>
            </a:p>
          </p:txBody>
        </p:sp>
        <p:sp>
          <p:nvSpPr>
            <p:cNvPr id="174" name="四角形: 角を丸くする 323">
              <a:extLst>
                <a:ext uri="{FF2B5EF4-FFF2-40B4-BE49-F238E27FC236}">
                  <a16:creationId xmlns:a16="http://schemas.microsoft.com/office/drawing/2014/main" id="{FEACAC3A-6F14-4E37-9D33-D922A210B2F8}"/>
                </a:ext>
              </a:extLst>
            </p:cNvPr>
            <p:cNvSpPr/>
            <p:nvPr/>
          </p:nvSpPr>
          <p:spPr>
            <a:xfrm>
              <a:off x="7535560" y="4310636"/>
              <a:ext cx="625824" cy="373083"/>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最大数</a:t>
              </a:r>
              <a:endParaRPr kumimoji="1" lang="en-US" altLang="ja-JP" sz="1200"/>
            </a:p>
          </p:txBody>
        </p:sp>
      </p:grpSp>
      <p:grpSp>
        <p:nvGrpSpPr>
          <p:cNvPr id="87" name="グループ化 86">
            <a:extLst>
              <a:ext uri="{FF2B5EF4-FFF2-40B4-BE49-F238E27FC236}">
                <a16:creationId xmlns:a16="http://schemas.microsoft.com/office/drawing/2014/main" id="{265E0A9F-E739-4736-8FDA-5019CA307275}"/>
              </a:ext>
            </a:extLst>
          </p:cNvPr>
          <p:cNvGrpSpPr/>
          <p:nvPr/>
        </p:nvGrpSpPr>
        <p:grpSpPr>
          <a:xfrm>
            <a:off x="5276397" y="4857106"/>
            <a:ext cx="2899493" cy="415043"/>
            <a:chOff x="5261891" y="4289656"/>
            <a:chExt cx="2899493" cy="415043"/>
          </a:xfrm>
        </p:grpSpPr>
        <p:sp>
          <p:nvSpPr>
            <p:cNvPr id="88" name="四角形: 角を丸くする 323">
              <a:extLst>
                <a:ext uri="{FF2B5EF4-FFF2-40B4-BE49-F238E27FC236}">
                  <a16:creationId xmlns:a16="http://schemas.microsoft.com/office/drawing/2014/main" id="{C4385832-3F84-4F5D-AE7E-E6FDFDCDF676}"/>
                </a:ext>
              </a:extLst>
            </p:cNvPr>
            <p:cNvSpPr/>
            <p:nvPr/>
          </p:nvSpPr>
          <p:spPr>
            <a:xfrm>
              <a:off x="5261891" y="4289656"/>
              <a:ext cx="428191" cy="415043"/>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000"/>
                <a:t>(</a:t>
              </a:r>
              <a:r>
                <a:rPr kumimoji="1" lang="ja-JP" altLang="en-US" sz="1000"/>
                <a:t>大</a:t>
              </a:r>
              <a:r>
                <a:rPr kumimoji="1" lang="en-US" altLang="ja-JP" sz="1000"/>
                <a:t>)</a:t>
              </a:r>
            </a:p>
          </p:txBody>
        </p:sp>
        <p:sp>
          <p:nvSpPr>
            <p:cNvPr id="90" name="四角形: 角を丸くする 323">
              <a:extLst>
                <a:ext uri="{FF2B5EF4-FFF2-40B4-BE49-F238E27FC236}">
                  <a16:creationId xmlns:a16="http://schemas.microsoft.com/office/drawing/2014/main" id="{FB7BE887-78D6-49C6-8878-4E9F0A458499}"/>
                </a:ext>
              </a:extLst>
            </p:cNvPr>
            <p:cNvSpPr/>
            <p:nvPr/>
          </p:nvSpPr>
          <p:spPr>
            <a:xfrm>
              <a:off x="6218242" y="4310636"/>
              <a:ext cx="794405" cy="373083"/>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200"/>
                <a:t>10</a:t>
              </a:r>
            </a:p>
            <a:p>
              <a:pPr algn="ctr"/>
              <a:endParaRPr kumimoji="1" lang="en-US" altLang="ja-JP" sz="400"/>
            </a:p>
          </p:txBody>
        </p:sp>
        <p:sp>
          <p:nvSpPr>
            <p:cNvPr id="91" name="二等辺三角形 90">
              <a:extLst>
                <a:ext uri="{FF2B5EF4-FFF2-40B4-BE49-F238E27FC236}">
                  <a16:creationId xmlns:a16="http://schemas.microsoft.com/office/drawing/2014/main" id="{5894C11E-7C41-479E-874F-EC2220F17749}"/>
                </a:ext>
              </a:extLst>
            </p:cNvPr>
            <p:cNvSpPr/>
            <p:nvPr/>
          </p:nvSpPr>
          <p:spPr>
            <a:xfrm rot="5400000">
              <a:off x="7105406" y="4341102"/>
              <a:ext cx="362094" cy="31215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t>+</a:t>
              </a:r>
              <a:endParaRPr kumimoji="1" lang="ja-JP" altLang="en-US"/>
            </a:p>
          </p:txBody>
        </p:sp>
        <p:sp>
          <p:nvSpPr>
            <p:cNvPr id="92" name="二等辺三角形 91">
              <a:extLst>
                <a:ext uri="{FF2B5EF4-FFF2-40B4-BE49-F238E27FC236}">
                  <a16:creationId xmlns:a16="http://schemas.microsoft.com/office/drawing/2014/main" id="{D9F80707-AC6F-45C3-BCC6-210FF05C4E0B}"/>
                </a:ext>
              </a:extLst>
            </p:cNvPr>
            <p:cNvSpPr/>
            <p:nvPr/>
          </p:nvSpPr>
          <p:spPr>
            <a:xfrm rot="16200000">
              <a:off x="5764957" y="4341103"/>
              <a:ext cx="362094" cy="31215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a:t>
              </a:r>
            </a:p>
          </p:txBody>
        </p:sp>
        <p:sp>
          <p:nvSpPr>
            <p:cNvPr id="104" name="テキスト ボックス 103">
              <a:extLst>
                <a:ext uri="{FF2B5EF4-FFF2-40B4-BE49-F238E27FC236}">
                  <a16:creationId xmlns:a16="http://schemas.microsoft.com/office/drawing/2014/main" id="{1E339DB6-E804-4576-9937-F1DB9CFACA1F}"/>
                </a:ext>
              </a:extLst>
            </p:cNvPr>
            <p:cNvSpPr txBox="1"/>
            <p:nvPr/>
          </p:nvSpPr>
          <p:spPr>
            <a:xfrm>
              <a:off x="6201926" y="4513674"/>
              <a:ext cx="890434" cy="184666"/>
            </a:xfrm>
            <a:prstGeom prst="rect">
              <a:avLst/>
            </a:prstGeom>
            <a:noFill/>
          </p:spPr>
          <p:txBody>
            <a:bodyPr wrap="square" rtlCol="0">
              <a:spAutoFit/>
            </a:bodyPr>
            <a:lstStyle/>
            <a:p>
              <a:r>
                <a:rPr kumimoji="1" lang="ja-JP" altLang="en-US" sz="600">
                  <a:solidFill>
                    <a:schemeClr val="bg1"/>
                  </a:solidFill>
                </a:rPr>
                <a:t>所持数 </a:t>
              </a:r>
              <a:r>
                <a:rPr kumimoji="1" lang="en-US" altLang="ja-JP" sz="600">
                  <a:solidFill>
                    <a:schemeClr val="bg1"/>
                  </a:solidFill>
                </a:rPr>
                <a:t>999,999,999</a:t>
              </a:r>
              <a:endParaRPr kumimoji="1" lang="ja-JP" altLang="en-US" sz="600">
                <a:solidFill>
                  <a:schemeClr val="bg1"/>
                </a:solidFill>
              </a:endParaRPr>
            </a:p>
          </p:txBody>
        </p:sp>
        <p:sp>
          <p:nvSpPr>
            <p:cNvPr id="108" name="四角形: 角を丸くする 323">
              <a:extLst>
                <a:ext uri="{FF2B5EF4-FFF2-40B4-BE49-F238E27FC236}">
                  <a16:creationId xmlns:a16="http://schemas.microsoft.com/office/drawing/2014/main" id="{C3DA4A5E-323F-46AF-A9A7-28CB0EC0BE24}"/>
                </a:ext>
              </a:extLst>
            </p:cNvPr>
            <p:cNvSpPr/>
            <p:nvPr/>
          </p:nvSpPr>
          <p:spPr>
            <a:xfrm>
              <a:off x="7535560" y="4310636"/>
              <a:ext cx="625824" cy="373083"/>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最大数</a:t>
              </a:r>
              <a:endParaRPr kumimoji="1" lang="en-US" altLang="ja-JP" sz="1200"/>
            </a:p>
          </p:txBody>
        </p:sp>
      </p:grpSp>
      <p:grpSp>
        <p:nvGrpSpPr>
          <p:cNvPr id="109" name="グループ化 108">
            <a:extLst>
              <a:ext uri="{FF2B5EF4-FFF2-40B4-BE49-F238E27FC236}">
                <a16:creationId xmlns:a16="http://schemas.microsoft.com/office/drawing/2014/main" id="{63D87B9E-5466-4CB2-BB49-2F7EB816A7C4}"/>
              </a:ext>
            </a:extLst>
          </p:cNvPr>
          <p:cNvGrpSpPr/>
          <p:nvPr/>
        </p:nvGrpSpPr>
        <p:grpSpPr>
          <a:xfrm>
            <a:off x="5276397" y="5424556"/>
            <a:ext cx="2899493" cy="415043"/>
            <a:chOff x="5261891" y="4289656"/>
            <a:chExt cx="2899493" cy="415043"/>
          </a:xfrm>
        </p:grpSpPr>
        <p:sp>
          <p:nvSpPr>
            <p:cNvPr id="110" name="四角形: 角を丸くする 323">
              <a:extLst>
                <a:ext uri="{FF2B5EF4-FFF2-40B4-BE49-F238E27FC236}">
                  <a16:creationId xmlns:a16="http://schemas.microsoft.com/office/drawing/2014/main" id="{E5C9F9F0-B9E9-4222-AE80-9A2EC52406DF}"/>
                </a:ext>
              </a:extLst>
            </p:cNvPr>
            <p:cNvSpPr/>
            <p:nvPr/>
          </p:nvSpPr>
          <p:spPr>
            <a:xfrm>
              <a:off x="5261891" y="4289656"/>
              <a:ext cx="428191" cy="415043"/>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000"/>
                <a:t>(</a:t>
              </a:r>
              <a:r>
                <a:rPr kumimoji="1" lang="ja-JP" altLang="en-US" sz="1000"/>
                <a:t>中</a:t>
              </a:r>
              <a:r>
                <a:rPr kumimoji="1" lang="en-US" altLang="ja-JP" sz="1000"/>
                <a:t>)</a:t>
              </a:r>
            </a:p>
          </p:txBody>
        </p:sp>
        <p:sp>
          <p:nvSpPr>
            <p:cNvPr id="112" name="四角形: 角を丸くする 323">
              <a:extLst>
                <a:ext uri="{FF2B5EF4-FFF2-40B4-BE49-F238E27FC236}">
                  <a16:creationId xmlns:a16="http://schemas.microsoft.com/office/drawing/2014/main" id="{74234AF9-D7FD-4BEA-B16F-6964BF8FD533}"/>
                </a:ext>
              </a:extLst>
            </p:cNvPr>
            <p:cNvSpPr/>
            <p:nvPr/>
          </p:nvSpPr>
          <p:spPr>
            <a:xfrm>
              <a:off x="6218242" y="4310636"/>
              <a:ext cx="794405" cy="373083"/>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200"/>
                <a:t>10</a:t>
              </a:r>
            </a:p>
            <a:p>
              <a:pPr algn="ctr"/>
              <a:endParaRPr kumimoji="1" lang="en-US" altLang="ja-JP" sz="400"/>
            </a:p>
          </p:txBody>
        </p:sp>
        <p:sp>
          <p:nvSpPr>
            <p:cNvPr id="113" name="二等辺三角形 112">
              <a:extLst>
                <a:ext uri="{FF2B5EF4-FFF2-40B4-BE49-F238E27FC236}">
                  <a16:creationId xmlns:a16="http://schemas.microsoft.com/office/drawing/2014/main" id="{C2AD5B0D-6307-443C-933C-46E300EBEC20}"/>
                </a:ext>
              </a:extLst>
            </p:cNvPr>
            <p:cNvSpPr/>
            <p:nvPr/>
          </p:nvSpPr>
          <p:spPr>
            <a:xfrm rot="5400000">
              <a:off x="7105406" y="4341102"/>
              <a:ext cx="362094" cy="31215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t>+</a:t>
              </a:r>
              <a:endParaRPr kumimoji="1" lang="ja-JP" altLang="en-US"/>
            </a:p>
          </p:txBody>
        </p:sp>
        <p:sp>
          <p:nvSpPr>
            <p:cNvPr id="114" name="二等辺三角形 113">
              <a:extLst>
                <a:ext uri="{FF2B5EF4-FFF2-40B4-BE49-F238E27FC236}">
                  <a16:creationId xmlns:a16="http://schemas.microsoft.com/office/drawing/2014/main" id="{4342088F-EC11-4504-B9FA-8F25A11E57FF}"/>
                </a:ext>
              </a:extLst>
            </p:cNvPr>
            <p:cNvSpPr/>
            <p:nvPr/>
          </p:nvSpPr>
          <p:spPr>
            <a:xfrm rot="16200000">
              <a:off x="5764957" y="4341103"/>
              <a:ext cx="362094" cy="31215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a:t>
              </a:r>
            </a:p>
          </p:txBody>
        </p:sp>
        <p:sp>
          <p:nvSpPr>
            <p:cNvPr id="115" name="テキスト ボックス 114">
              <a:extLst>
                <a:ext uri="{FF2B5EF4-FFF2-40B4-BE49-F238E27FC236}">
                  <a16:creationId xmlns:a16="http://schemas.microsoft.com/office/drawing/2014/main" id="{C2E8CC50-0E7A-4836-A81A-2774F44D99BE}"/>
                </a:ext>
              </a:extLst>
            </p:cNvPr>
            <p:cNvSpPr txBox="1"/>
            <p:nvPr/>
          </p:nvSpPr>
          <p:spPr>
            <a:xfrm>
              <a:off x="6201926" y="4513674"/>
              <a:ext cx="890434" cy="184666"/>
            </a:xfrm>
            <a:prstGeom prst="rect">
              <a:avLst/>
            </a:prstGeom>
            <a:noFill/>
          </p:spPr>
          <p:txBody>
            <a:bodyPr wrap="square" rtlCol="0">
              <a:spAutoFit/>
            </a:bodyPr>
            <a:lstStyle/>
            <a:p>
              <a:r>
                <a:rPr kumimoji="1" lang="ja-JP" altLang="en-US" sz="600">
                  <a:solidFill>
                    <a:schemeClr val="bg1"/>
                  </a:solidFill>
                </a:rPr>
                <a:t>所持数 </a:t>
              </a:r>
              <a:r>
                <a:rPr kumimoji="1" lang="en-US" altLang="ja-JP" sz="600">
                  <a:solidFill>
                    <a:schemeClr val="bg1"/>
                  </a:solidFill>
                </a:rPr>
                <a:t>999,999,999</a:t>
              </a:r>
              <a:endParaRPr kumimoji="1" lang="ja-JP" altLang="en-US" sz="600">
                <a:solidFill>
                  <a:schemeClr val="bg1"/>
                </a:solidFill>
              </a:endParaRPr>
            </a:p>
          </p:txBody>
        </p:sp>
        <p:sp>
          <p:nvSpPr>
            <p:cNvPr id="116" name="四角形: 角を丸くする 323">
              <a:extLst>
                <a:ext uri="{FF2B5EF4-FFF2-40B4-BE49-F238E27FC236}">
                  <a16:creationId xmlns:a16="http://schemas.microsoft.com/office/drawing/2014/main" id="{6E03C4C4-D2D1-4C71-BEF5-C438464ECC88}"/>
                </a:ext>
              </a:extLst>
            </p:cNvPr>
            <p:cNvSpPr/>
            <p:nvPr/>
          </p:nvSpPr>
          <p:spPr>
            <a:xfrm>
              <a:off x="7535560" y="4310636"/>
              <a:ext cx="625824" cy="373083"/>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最大数</a:t>
              </a:r>
              <a:endParaRPr kumimoji="1" lang="en-US" altLang="ja-JP" sz="1200"/>
            </a:p>
          </p:txBody>
        </p:sp>
      </p:grpSp>
      <p:sp>
        <p:nvSpPr>
          <p:cNvPr id="118" name="正方形/長方形 117">
            <a:extLst>
              <a:ext uri="{FF2B5EF4-FFF2-40B4-BE49-F238E27FC236}">
                <a16:creationId xmlns:a16="http://schemas.microsoft.com/office/drawing/2014/main" id="{5F528CA6-72CF-4643-A6E5-136F6A996E08}"/>
              </a:ext>
            </a:extLst>
          </p:cNvPr>
          <p:cNvSpPr/>
          <p:nvPr/>
        </p:nvSpPr>
        <p:spPr>
          <a:xfrm>
            <a:off x="5228080" y="3830424"/>
            <a:ext cx="3037618" cy="312150"/>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9" name="角丸四角形 6">
            <a:extLst>
              <a:ext uri="{FF2B5EF4-FFF2-40B4-BE49-F238E27FC236}">
                <a16:creationId xmlns:a16="http://schemas.microsoft.com/office/drawing/2014/main" id="{18FD8DCE-72E9-49CB-BE0E-971DBD7A42A0}"/>
              </a:ext>
            </a:extLst>
          </p:cNvPr>
          <p:cNvSpPr/>
          <p:nvPr/>
        </p:nvSpPr>
        <p:spPr>
          <a:xfrm>
            <a:off x="5283759" y="3848485"/>
            <a:ext cx="1452065" cy="276028"/>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a:t>TR</a:t>
            </a:r>
            <a:r>
              <a:rPr kumimoji="1" lang="ja-JP" altLang="en-US" sz="1400"/>
              <a:t>カード</a:t>
            </a:r>
          </a:p>
        </p:txBody>
      </p:sp>
      <p:sp>
        <p:nvSpPr>
          <p:cNvPr id="122" name="角丸四角形 169">
            <a:extLst>
              <a:ext uri="{FF2B5EF4-FFF2-40B4-BE49-F238E27FC236}">
                <a16:creationId xmlns:a16="http://schemas.microsoft.com/office/drawing/2014/main" id="{E22E31F7-F7A8-4945-9D86-3E42018DAFCA}"/>
              </a:ext>
            </a:extLst>
          </p:cNvPr>
          <p:cNvSpPr/>
          <p:nvPr/>
        </p:nvSpPr>
        <p:spPr>
          <a:xfrm>
            <a:off x="6753897" y="3848485"/>
            <a:ext cx="1468915" cy="276028"/>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強化用</a:t>
            </a:r>
            <a:r>
              <a:rPr kumimoji="1" lang="en-US" altLang="ja-JP" sz="1200"/>
              <a:t>TR</a:t>
            </a:r>
            <a:r>
              <a:rPr kumimoji="1" lang="ja-JP" altLang="en-US" sz="1200"/>
              <a:t>カード</a:t>
            </a:r>
          </a:p>
        </p:txBody>
      </p:sp>
      <p:sp>
        <p:nvSpPr>
          <p:cNvPr id="126" name="四角形: 角を丸くする 313">
            <a:extLst>
              <a:ext uri="{FF2B5EF4-FFF2-40B4-BE49-F238E27FC236}">
                <a16:creationId xmlns:a16="http://schemas.microsoft.com/office/drawing/2014/main" id="{C406F3E2-DB2F-475F-8249-48253313FB3C}"/>
              </a:ext>
            </a:extLst>
          </p:cNvPr>
          <p:cNvSpPr/>
          <p:nvPr/>
        </p:nvSpPr>
        <p:spPr>
          <a:xfrm>
            <a:off x="6982906" y="3412697"/>
            <a:ext cx="1313686" cy="37308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400"/>
              <a:t>おまかせ</a:t>
            </a:r>
            <a:endParaRPr kumimoji="1" lang="en-US" altLang="ja-JP" sz="1400"/>
          </a:p>
        </p:txBody>
      </p:sp>
      <p:sp>
        <p:nvSpPr>
          <p:cNvPr id="128" name="四角形: 角を丸くする 313">
            <a:extLst>
              <a:ext uri="{FF2B5EF4-FFF2-40B4-BE49-F238E27FC236}">
                <a16:creationId xmlns:a16="http://schemas.microsoft.com/office/drawing/2014/main" id="{A20C4ABB-A627-4110-9F56-5BC5C624B119}"/>
              </a:ext>
            </a:extLst>
          </p:cNvPr>
          <p:cNvSpPr/>
          <p:nvPr/>
        </p:nvSpPr>
        <p:spPr>
          <a:xfrm>
            <a:off x="5253318" y="3404382"/>
            <a:ext cx="1313686" cy="37308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050"/>
              <a:t>ソート・フィルタ</a:t>
            </a:r>
            <a:endParaRPr kumimoji="1" lang="en-US" altLang="ja-JP" sz="1050"/>
          </a:p>
        </p:txBody>
      </p:sp>
      <p:sp>
        <p:nvSpPr>
          <p:cNvPr id="129" name="四角形: 角を丸くする 315">
            <a:extLst>
              <a:ext uri="{FF2B5EF4-FFF2-40B4-BE49-F238E27FC236}">
                <a16:creationId xmlns:a16="http://schemas.microsoft.com/office/drawing/2014/main" id="{FEFD097E-4C17-4F8B-9426-EEC598DE08B4}"/>
              </a:ext>
            </a:extLst>
          </p:cNvPr>
          <p:cNvSpPr/>
          <p:nvPr/>
        </p:nvSpPr>
        <p:spPr>
          <a:xfrm>
            <a:off x="6389033" y="5941071"/>
            <a:ext cx="938346" cy="37308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ＯＫ</a:t>
            </a:r>
            <a:endParaRPr kumimoji="1" lang="en-US" altLang="ja-JP" sz="1200"/>
          </a:p>
        </p:txBody>
      </p:sp>
    </p:spTree>
    <p:extLst>
      <p:ext uri="{BB962C8B-B14F-4D97-AF65-F5344CB8AC3E}">
        <p14:creationId xmlns:p14="http://schemas.microsoft.com/office/powerpoint/2010/main" val="13484756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6915676" cy="307777"/>
          </a:xfrm>
          <a:prstGeom prst="rect">
            <a:avLst/>
          </a:prstGeom>
          <a:noFill/>
        </p:spPr>
        <p:txBody>
          <a:bodyPr wrap="none" rtlCol="0">
            <a:spAutoFit/>
          </a:bodyPr>
          <a:lstStyle/>
          <a:p>
            <a:r>
              <a:rPr kumimoji="1" lang="ja-JP" altLang="en-US" sz="1400" b="1">
                <a:latin typeface="+mn-ea"/>
              </a:rPr>
              <a:t>■強化画面仕様　</a:t>
            </a:r>
            <a:r>
              <a:rPr kumimoji="1" lang="en-US" altLang="ja-JP" sz="1400">
                <a:latin typeface="+mn-ea"/>
              </a:rPr>
              <a:t> TR</a:t>
            </a:r>
            <a:r>
              <a:rPr kumimoji="1" lang="ja-JP" altLang="en-US" sz="1400">
                <a:latin typeface="+mn-ea"/>
              </a:rPr>
              <a:t>カード</a:t>
            </a:r>
            <a:r>
              <a:rPr kumimoji="1" lang="en-US" altLang="ja-JP" sz="1400">
                <a:latin typeface="+mn-ea"/>
              </a:rPr>
              <a:t> &gt;&gt; </a:t>
            </a:r>
            <a:r>
              <a:rPr kumimoji="1" lang="ja-JP" altLang="en-US" sz="1400">
                <a:latin typeface="+mn-ea"/>
              </a:rPr>
              <a:t>強化カード選択</a:t>
            </a:r>
            <a:r>
              <a:rPr kumimoji="1" lang="en-US" altLang="ja-JP" sz="1400">
                <a:latin typeface="+mn-ea"/>
              </a:rPr>
              <a:t> &gt;&gt;</a:t>
            </a:r>
            <a:r>
              <a:rPr kumimoji="1" lang="en-US" altLang="ja-JP" sz="1400" b="1">
                <a:latin typeface="+mn-ea"/>
              </a:rPr>
              <a:t> </a:t>
            </a:r>
            <a:r>
              <a:rPr kumimoji="1" lang="ja-JP" altLang="en-US" sz="1400" b="1">
                <a:latin typeface="+mn-ea"/>
              </a:rPr>
              <a:t>素材選択</a:t>
            </a:r>
            <a:r>
              <a:rPr kumimoji="1" lang="ja-JP" altLang="en-US" sz="1400">
                <a:latin typeface="+mn-ea"/>
              </a:rPr>
              <a:t>①・</a:t>
            </a:r>
            <a:r>
              <a:rPr kumimoji="1" lang="ja-JP" altLang="en-US" sz="1400" b="1">
                <a:latin typeface="+mn-ea"/>
              </a:rPr>
              <a:t>②</a:t>
            </a:r>
            <a:r>
              <a:rPr kumimoji="1" lang="en-US" altLang="ja-JP" sz="1400" b="1">
                <a:latin typeface="+mn-ea"/>
              </a:rPr>
              <a:t> </a:t>
            </a:r>
            <a:r>
              <a:rPr kumimoji="1" lang="en-US" altLang="ja-JP" sz="1400">
                <a:latin typeface="+mn-ea"/>
              </a:rPr>
              <a:t>&gt;&gt; </a:t>
            </a:r>
            <a:r>
              <a:rPr kumimoji="1" lang="ja-JP" altLang="en-US" sz="1400">
                <a:latin typeface="+mn-ea"/>
              </a:rPr>
              <a:t>強化画面</a:t>
            </a:r>
            <a:endParaRPr kumimoji="1" lang="ja-JP" altLang="en-US" sz="1400" b="1">
              <a:latin typeface="+mn-ea"/>
            </a:endParaRP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2045753" cy="307777"/>
          </a:xfrm>
          <a:prstGeom prst="rect">
            <a:avLst/>
          </a:prstGeom>
          <a:noFill/>
        </p:spPr>
        <p:txBody>
          <a:bodyPr wrap="none" rtlCol="0">
            <a:spAutoFit/>
          </a:bodyPr>
          <a:lstStyle/>
          <a:p>
            <a:r>
              <a:rPr kumimoji="1" lang="en-US" altLang="ja-JP" sz="1400" b="1"/>
              <a:t>1. tr120b.</a:t>
            </a:r>
            <a:r>
              <a:rPr kumimoji="1" lang="ja-JP" altLang="en-US" sz="1400" b="1"/>
              <a:t>強化素材確認</a:t>
            </a:r>
          </a:p>
        </p:txBody>
      </p:sp>
      <p:sp>
        <p:nvSpPr>
          <p:cNvPr id="12" name="テキスト ボックス 11">
            <a:extLst>
              <a:ext uri="{FF2B5EF4-FFF2-40B4-BE49-F238E27FC236}">
                <a16:creationId xmlns:a16="http://schemas.microsoft.com/office/drawing/2014/main" id="{DE052996-816F-4D57-BDBE-F005510F461F}"/>
              </a:ext>
            </a:extLst>
          </p:cNvPr>
          <p:cNvSpPr txBox="1"/>
          <p:nvPr/>
        </p:nvSpPr>
        <p:spPr>
          <a:xfrm>
            <a:off x="591845" y="846576"/>
            <a:ext cx="184731" cy="400110"/>
          </a:xfrm>
          <a:prstGeom prst="rect">
            <a:avLst/>
          </a:prstGeom>
          <a:noFill/>
        </p:spPr>
        <p:txBody>
          <a:bodyPr wrap="none" rtlCol="0">
            <a:spAutoFit/>
          </a:bodyPr>
          <a:lstStyle/>
          <a:p>
            <a:endParaRPr kumimoji="1" lang="en-US" altLang="ja-JP" sz="1000"/>
          </a:p>
          <a:p>
            <a:endParaRPr kumimoji="1" lang="en-US" altLang="ja-JP" sz="1000"/>
          </a:p>
        </p:txBody>
      </p:sp>
      <p:sp>
        <p:nvSpPr>
          <p:cNvPr id="88" name="テキスト ボックス 87">
            <a:extLst>
              <a:ext uri="{FF2B5EF4-FFF2-40B4-BE49-F238E27FC236}">
                <a16:creationId xmlns:a16="http://schemas.microsoft.com/office/drawing/2014/main" id="{D0397C0B-5448-CD4C-813E-8CB58A874C5B}"/>
              </a:ext>
            </a:extLst>
          </p:cNvPr>
          <p:cNvSpPr txBox="1"/>
          <p:nvPr/>
        </p:nvSpPr>
        <p:spPr>
          <a:xfrm>
            <a:off x="591845" y="846576"/>
            <a:ext cx="4673074" cy="4862870"/>
          </a:xfrm>
          <a:prstGeom prst="rect">
            <a:avLst/>
          </a:prstGeom>
          <a:noFill/>
        </p:spPr>
        <p:txBody>
          <a:bodyPr wrap="none" rtlCol="0">
            <a:spAutoFit/>
          </a:bodyPr>
          <a:lstStyle/>
          <a:p>
            <a:r>
              <a:rPr kumimoji="1" lang="ja-JP" altLang="en-US" sz="1000"/>
              <a:t>以下の素材が含まれている場合は確認ウィンドウを表示する。</a:t>
            </a:r>
            <a:endParaRPr kumimoji="1" lang="en-US" altLang="ja-JP" sz="1000"/>
          </a:p>
          <a:p>
            <a:r>
              <a:rPr kumimoji="1" lang="ja-JP" altLang="en-US" sz="1000"/>
              <a:t>含まれているものを検出して基本文に文言を追加して表示する。</a:t>
            </a:r>
            <a:endParaRPr kumimoji="1" lang="en-US" altLang="ja-JP" sz="1000"/>
          </a:p>
          <a:p>
            <a:endParaRPr kumimoji="1" lang="en-US" altLang="ja-JP" sz="1000"/>
          </a:p>
          <a:p>
            <a:r>
              <a:rPr kumimoji="1" lang="ja-JP" altLang="en-US" sz="1000"/>
              <a:t>基本文</a:t>
            </a:r>
            <a:endParaRPr kumimoji="1" lang="en-US" altLang="ja-JP" sz="1000"/>
          </a:p>
          <a:p>
            <a:r>
              <a:rPr kumimoji="1" lang="ja-JP" altLang="en-US" sz="1000"/>
              <a:t>「が含まれていますが、このまま続けますか？」</a:t>
            </a:r>
            <a:endParaRPr kumimoji="1" lang="en-US" altLang="ja-JP" sz="1000"/>
          </a:p>
          <a:p>
            <a:endParaRPr kumimoji="1" lang="en-US" altLang="ja-JP" sz="1000"/>
          </a:p>
          <a:p>
            <a:r>
              <a:rPr kumimoji="1" lang="ja-JP" altLang="en-US" sz="1000"/>
              <a:t>条件</a:t>
            </a:r>
            <a:endParaRPr kumimoji="1" lang="en-US" altLang="ja-JP" sz="1000"/>
          </a:p>
          <a:p>
            <a:r>
              <a:rPr kumimoji="1" lang="ja-JP" altLang="en-US" sz="1000"/>
              <a:t>○ 強化素材に☆４以上の強化用ではない</a:t>
            </a:r>
            <a:r>
              <a:rPr kumimoji="1" lang="en-US" altLang="ja-JP" sz="1000"/>
              <a:t>TR</a:t>
            </a:r>
            <a:r>
              <a:rPr kumimoji="1" lang="ja-JP" altLang="en-US" sz="1000"/>
              <a:t>カード</a:t>
            </a:r>
            <a:endParaRPr kumimoji="1" lang="en-US" altLang="ja-JP" sz="1000"/>
          </a:p>
          <a:p>
            <a:r>
              <a:rPr kumimoji="1" lang="ja-JP" altLang="en-US" sz="1000"/>
              <a:t>○ 強化元と同一のカード</a:t>
            </a:r>
            <a:endParaRPr kumimoji="1" lang="en-US" altLang="ja-JP" sz="1000"/>
          </a:p>
          <a:p>
            <a:r>
              <a:rPr kumimoji="1" lang="ja-JP" altLang="en-US" sz="1000"/>
              <a:t>○ レベルが１でも上昇している強化用ではないカード</a:t>
            </a:r>
            <a:endParaRPr kumimoji="1" lang="en-US" altLang="ja-JP" sz="1000"/>
          </a:p>
          <a:p>
            <a:r>
              <a:rPr kumimoji="1" lang="ja-JP" altLang="en-US" sz="1000"/>
              <a:t>○ 進化レベルが１でも上昇しているカード</a:t>
            </a:r>
            <a:endParaRPr kumimoji="1" lang="en-US" altLang="ja-JP" sz="1000"/>
          </a:p>
          <a:p>
            <a:r>
              <a:rPr kumimoji="1" lang="ja-JP" altLang="en-US" sz="1000"/>
              <a:t>○ イベント限定の強化用ではない</a:t>
            </a:r>
            <a:r>
              <a:rPr kumimoji="1" lang="en-US" altLang="ja-JP" sz="1000"/>
              <a:t>TR</a:t>
            </a:r>
            <a:r>
              <a:rPr kumimoji="1" lang="ja-JP" altLang="en-US" sz="1000"/>
              <a:t>カード</a:t>
            </a:r>
            <a:endParaRPr kumimoji="1" lang="en-US" altLang="ja-JP" sz="1000"/>
          </a:p>
          <a:p>
            <a:endParaRPr kumimoji="1" lang="en-US" altLang="ja-JP" sz="1000"/>
          </a:p>
          <a:p>
            <a:r>
              <a:rPr kumimoji="1" lang="ja-JP" altLang="en-US" sz="1000"/>
              <a:t>上記条件から当てはまるものがある場合は下記文言を基本文の前に追加する。</a:t>
            </a:r>
            <a:endParaRPr kumimoji="1" lang="en-US" altLang="ja-JP" sz="1000"/>
          </a:p>
          <a:p>
            <a:r>
              <a:rPr kumimoji="1" lang="ja-JP" altLang="en-US" sz="1000"/>
              <a:t>・「高レアリティ」</a:t>
            </a:r>
            <a:endParaRPr kumimoji="1" lang="en-US" altLang="ja-JP" sz="1000"/>
          </a:p>
          <a:p>
            <a:r>
              <a:rPr kumimoji="1" lang="ja-JP" altLang="en-US" sz="1000"/>
              <a:t>・「同一のカード」</a:t>
            </a:r>
            <a:endParaRPr kumimoji="1" lang="en-US" altLang="ja-JP" sz="1000"/>
          </a:p>
          <a:p>
            <a:r>
              <a:rPr kumimoji="1" lang="ja-JP" altLang="en-US" sz="1000"/>
              <a:t>・「強化されているカード」</a:t>
            </a:r>
            <a:endParaRPr kumimoji="1" lang="en-US" altLang="ja-JP" sz="1000"/>
          </a:p>
          <a:p>
            <a:r>
              <a:rPr kumimoji="1" lang="ja-JP" altLang="en-US" sz="1000"/>
              <a:t>・「限定カード」</a:t>
            </a:r>
            <a:endParaRPr kumimoji="1" lang="en-US" altLang="ja-JP" sz="1000"/>
          </a:p>
          <a:p>
            <a:endParaRPr kumimoji="1" lang="en-US" altLang="ja-JP" sz="1000"/>
          </a:p>
          <a:p>
            <a:r>
              <a:rPr kumimoji="1" lang="ja-JP" altLang="en-US" sz="1000"/>
              <a:t>ー 例 ー</a:t>
            </a:r>
            <a:endParaRPr kumimoji="1" lang="en-US" altLang="ja-JP" sz="1000"/>
          </a:p>
          <a:p>
            <a:r>
              <a:rPr kumimoji="1" lang="en-US" altLang="ja-JP" sz="1000"/>
              <a:t>TR</a:t>
            </a:r>
            <a:r>
              <a:rPr kumimoji="1" lang="ja-JP" altLang="en-US" sz="1000"/>
              <a:t>カード</a:t>
            </a:r>
            <a:r>
              <a:rPr kumimoji="1" lang="en-US" altLang="ja-JP" sz="1000"/>
              <a:t>[A]</a:t>
            </a:r>
            <a:r>
              <a:rPr kumimoji="1" lang="ja-JP" altLang="en-US" sz="1000"/>
              <a:t>に下記３枚のカードを素材に選択した場合、</a:t>
            </a:r>
            <a:endParaRPr kumimoji="1" lang="en-US" altLang="ja-JP" sz="1000"/>
          </a:p>
          <a:p>
            <a:r>
              <a:rPr kumimoji="1" lang="ja-JP" altLang="en-US" sz="1000"/>
              <a:t>・最高レアリティの</a:t>
            </a:r>
            <a:r>
              <a:rPr kumimoji="1" lang="en-US" altLang="ja-JP" sz="1000"/>
              <a:t>Lv.1</a:t>
            </a:r>
            <a:r>
              <a:rPr kumimoji="1" lang="ja-JP" altLang="en-US" sz="1000"/>
              <a:t>のカード</a:t>
            </a:r>
            <a:endParaRPr kumimoji="1" lang="en-US" altLang="ja-JP" sz="1000"/>
          </a:p>
          <a:p>
            <a:r>
              <a:rPr kumimoji="1" lang="ja-JP" altLang="en-US" sz="1000"/>
              <a:t>　　「高レアリティ」</a:t>
            </a:r>
            <a:endParaRPr kumimoji="1" lang="en-US" altLang="ja-JP" sz="1000"/>
          </a:p>
          <a:p>
            <a:r>
              <a:rPr kumimoji="1" lang="ja-JP" altLang="en-US" sz="1000"/>
              <a:t>・同一の</a:t>
            </a:r>
            <a:r>
              <a:rPr kumimoji="1" lang="en-US" altLang="ja-JP" sz="1000"/>
              <a:t>Lv.10</a:t>
            </a:r>
            <a:r>
              <a:rPr kumimoji="1" lang="ja-JP" altLang="en-US" sz="1000"/>
              <a:t>のカード</a:t>
            </a:r>
            <a:endParaRPr kumimoji="1" lang="en-US" altLang="ja-JP" sz="1000"/>
          </a:p>
          <a:p>
            <a:r>
              <a:rPr kumimoji="1" lang="ja-JP" altLang="en-US" sz="1000"/>
              <a:t>　　「同一のカード」「強化されているカード」</a:t>
            </a:r>
            <a:endParaRPr kumimoji="1" lang="en-US" altLang="ja-JP" sz="1000"/>
          </a:p>
          <a:p>
            <a:r>
              <a:rPr kumimoji="1" lang="ja-JP" altLang="en-US" sz="1000"/>
              <a:t>最終確認文言</a:t>
            </a:r>
            <a:endParaRPr kumimoji="1" lang="en-US" altLang="ja-JP" sz="1000"/>
          </a:p>
          <a:p>
            <a:r>
              <a:rPr kumimoji="1" lang="ja-JP" altLang="en-US" sz="1000"/>
              <a:t>「高レアリティ、同一のカード、強化されているカードが含まれていますが、</a:t>
            </a:r>
            <a:endParaRPr kumimoji="1" lang="en-US" altLang="ja-JP" sz="1000"/>
          </a:p>
          <a:p>
            <a:r>
              <a:rPr kumimoji="1" lang="ja-JP" altLang="en-US" sz="1000"/>
              <a:t>　このまま続けますか？」</a:t>
            </a:r>
            <a:endParaRPr kumimoji="1" lang="en-US" altLang="ja-JP" sz="1000"/>
          </a:p>
          <a:p>
            <a:endParaRPr kumimoji="1" lang="en-US" altLang="ja-JP" sz="1000"/>
          </a:p>
          <a:p>
            <a:endParaRPr kumimoji="1" lang="en-US" altLang="ja-JP" sz="1000"/>
          </a:p>
          <a:p>
            <a:endParaRPr kumimoji="1" lang="en-US" altLang="ja-JP" sz="1000"/>
          </a:p>
        </p:txBody>
      </p:sp>
      <p:grpSp>
        <p:nvGrpSpPr>
          <p:cNvPr id="89" name="グループ化 88">
            <a:extLst>
              <a:ext uri="{FF2B5EF4-FFF2-40B4-BE49-F238E27FC236}">
                <a16:creationId xmlns:a16="http://schemas.microsoft.com/office/drawing/2014/main" id="{1431C291-125D-974D-88C4-5AFACEE34CFC}"/>
              </a:ext>
            </a:extLst>
          </p:cNvPr>
          <p:cNvGrpSpPr/>
          <p:nvPr/>
        </p:nvGrpSpPr>
        <p:grpSpPr>
          <a:xfrm>
            <a:off x="5171786" y="408999"/>
            <a:ext cx="3696467" cy="6004707"/>
            <a:chOff x="-1740" y="0"/>
            <a:chExt cx="2773380" cy="4528280"/>
          </a:xfrm>
        </p:grpSpPr>
        <p:sp>
          <p:nvSpPr>
            <p:cNvPr id="90" name="正方形/長方形 89">
              <a:extLst>
                <a:ext uri="{FF2B5EF4-FFF2-40B4-BE49-F238E27FC236}">
                  <a16:creationId xmlns:a16="http://schemas.microsoft.com/office/drawing/2014/main" id="{1C87544E-A1F0-FF4C-A4DF-745BA9B231CF}"/>
                </a:ext>
              </a:extLst>
            </p:cNvPr>
            <p:cNvSpPr/>
            <p:nvPr/>
          </p:nvSpPr>
          <p:spPr>
            <a:xfrm>
              <a:off x="0" y="2"/>
              <a:ext cx="2534479" cy="45036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en-US" altLang="ja-JP" sz="1100"/>
            </a:p>
            <a:p>
              <a:pPr algn="r"/>
              <a:endParaRPr kumimoji="1" lang="en-US" altLang="ja-JP" sz="1100"/>
            </a:p>
            <a:p>
              <a:pPr algn="r"/>
              <a:endParaRPr kumimoji="1" lang="en-US" altLang="ja-JP" sz="1100"/>
            </a:p>
            <a:p>
              <a:pPr algn="ctr"/>
              <a:r>
                <a:rPr kumimoji="1" lang="ja-JP" altLang="en-US" sz="1100" b="1">
                  <a:latin typeface="メイリオ" panose="020B0604030504040204" pitchFamily="50" charset="-128"/>
                  <a:ea typeface="メイリオ" panose="020B0604030504040204" pitchFamily="50" charset="-128"/>
                </a:rPr>
                <a:t>ＴＲカードセット</a:t>
              </a:r>
            </a:p>
          </p:txBody>
        </p:sp>
        <p:grpSp>
          <p:nvGrpSpPr>
            <p:cNvPr id="91" name="グループ化 90">
              <a:extLst>
                <a:ext uri="{FF2B5EF4-FFF2-40B4-BE49-F238E27FC236}">
                  <a16:creationId xmlns:a16="http://schemas.microsoft.com/office/drawing/2014/main" id="{98217CEF-69B0-3347-AFE3-032DA316C67B}"/>
                </a:ext>
              </a:extLst>
            </p:cNvPr>
            <p:cNvGrpSpPr/>
            <p:nvPr/>
          </p:nvGrpSpPr>
          <p:grpSpPr>
            <a:xfrm>
              <a:off x="47625" y="4178621"/>
              <a:ext cx="2252870" cy="325050"/>
              <a:chOff x="47625" y="4280919"/>
              <a:chExt cx="2857500" cy="412923"/>
            </a:xfrm>
          </p:grpSpPr>
          <p:sp>
            <p:nvSpPr>
              <p:cNvPr id="217" name="四角形: 角を丸くする 347">
                <a:extLst>
                  <a:ext uri="{FF2B5EF4-FFF2-40B4-BE49-F238E27FC236}">
                    <a16:creationId xmlns:a16="http://schemas.microsoft.com/office/drawing/2014/main" id="{2A888E59-2EB9-7B4B-A1D1-2406D88ABABC}"/>
                  </a:ext>
                </a:extLst>
              </p:cNvPr>
              <p:cNvSpPr/>
              <p:nvPr/>
            </p:nvSpPr>
            <p:spPr>
              <a:xfrm>
                <a:off x="47625" y="4280919"/>
                <a:ext cx="571500" cy="412923"/>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18" name="四角形: 角を丸くする 348">
                <a:extLst>
                  <a:ext uri="{FF2B5EF4-FFF2-40B4-BE49-F238E27FC236}">
                    <a16:creationId xmlns:a16="http://schemas.microsoft.com/office/drawing/2014/main" id="{FCA92E8B-0112-064E-9B99-34716CC021C5}"/>
                  </a:ext>
                </a:extLst>
              </p:cNvPr>
              <p:cNvSpPr/>
              <p:nvPr/>
            </p:nvSpPr>
            <p:spPr>
              <a:xfrm>
                <a:off x="619125" y="4280941"/>
                <a:ext cx="571500" cy="412901"/>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19" name="四角形: 角を丸くする 349">
                <a:extLst>
                  <a:ext uri="{FF2B5EF4-FFF2-40B4-BE49-F238E27FC236}">
                    <a16:creationId xmlns:a16="http://schemas.microsoft.com/office/drawing/2014/main" id="{A5C2CA69-9801-8A4C-B6FB-68E831D59E2E}"/>
                  </a:ext>
                </a:extLst>
              </p:cNvPr>
              <p:cNvSpPr/>
              <p:nvPr/>
            </p:nvSpPr>
            <p:spPr>
              <a:xfrm>
                <a:off x="1190625" y="4280926"/>
                <a:ext cx="571500" cy="412901"/>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20" name="四角形: 角を丸くする 350">
                <a:extLst>
                  <a:ext uri="{FF2B5EF4-FFF2-40B4-BE49-F238E27FC236}">
                    <a16:creationId xmlns:a16="http://schemas.microsoft.com/office/drawing/2014/main" id="{246649B6-7F29-2E47-B0A4-1247247A2075}"/>
                  </a:ext>
                </a:extLst>
              </p:cNvPr>
              <p:cNvSpPr/>
              <p:nvPr/>
            </p:nvSpPr>
            <p:spPr>
              <a:xfrm>
                <a:off x="1762125" y="4280927"/>
                <a:ext cx="571500" cy="4129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21" name="四角形: 角を丸くする 351">
                <a:extLst>
                  <a:ext uri="{FF2B5EF4-FFF2-40B4-BE49-F238E27FC236}">
                    <a16:creationId xmlns:a16="http://schemas.microsoft.com/office/drawing/2014/main" id="{F0C741F0-A17B-DD46-AE99-1EF46CA57DCB}"/>
                  </a:ext>
                </a:extLst>
              </p:cNvPr>
              <p:cNvSpPr/>
              <p:nvPr/>
            </p:nvSpPr>
            <p:spPr>
              <a:xfrm>
                <a:off x="2333625" y="4280927"/>
                <a:ext cx="571500" cy="4129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grpSp>
        <p:grpSp>
          <p:nvGrpSpPr>
            <p:cNvPr id="92" name="グループ化 91">
              <a:extLst>
                <a:ext uri="{FF2B5EF4-FFF2-40B4-BE49-F238E27FC236}">
                  <a16:creationId xmlns:a16="http://schemas.microsoft.com/office/drawing/2014/main" id="{8F5A3947-7CC7-904B-9DF5-4C711CC56219}"/>
                </a:ext>
              </a:extLst>
            </p:cNvPr>
            <p:cNvGrpSpPr/>
            <p:nvPr/>
          </p:nvGrpSpPr>
          <p:grpSpPr>
            <a:xfrm>
              <a:off x="2396850" y="2829783"/>
              <a:ext cx="70110" cy="1533211"/>
              <a:chOff x="2396805" y="3075149"/>
              <a:chExt cx="73852" cy="2395833"/>
            </a:xfrm>
          </p:grpSpPr>
          <p:sp>
            <p:nvSpPr>
              <p:cNvPr id="215" name="四角形: 角を丸くする 327">
                <a:extLst>
                  <a:ext uri="{FF2B5EF4-FFF2-40B4-BE49-F238E27FC236}">
                    <a16:creationId xmlns:a16="http://schemas.microsoft.com/office/drawing/2014/main" id="{2720248D-A7CE-BC43-8BB6-8E1ED8ED2800}"/>
                  </a:ext>
                </a:extLst>
              </p:cNvPr>
              <p:cNvSpPr/>
              <p:nvPr/>
            </p:nvSpPr>
            <p:spPr>
              <a:xfrm>
                <a:off x="2396805" y="3075149"/>
                <a:ext cx="73852" cy="2395833"/>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16" name="四角形: 角を丸くする 328">
                <a:extLst>
                  <a:ext uri="{FF2B5EF4-FFF2-40B4-BE49-F238E27FC236}">
                    <a16:creationId xmlns:a16="http://schemas.microsoft.com/office/drawing/2014/main" id="{5498A23A-1D3D-7B42-BE6E-28CA72229FC2}"/>
                  </a:ext>
                </a:extLst>
              </p:cNvPr>
              <p:cNvSpPr/>
              <p:nvPr/>
            </p:nvSpPr>
            <p:spPr>
              <a:xfrm>
                <a:off x="2397387" y="3075149"/>
                <a:ext cx="73270" cy="961658"/>
              </a:xfrm>
              <a:prstGeom prst="roundRect">
                <a:avLst>
                  <a:gd name="adj" fmla="val 5000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grpSp>
          <p:nvGrpSpPr>
            <p:cNvPr id="93" name="グループ化 92">
              <a:extLst>
                <a:ext uri="{FF2B5EF4-FFF2-40B4-BE49-F238E27FC236}">
                  <a16:creationId xmlns:a16="http://schemas.microsoft.com/office/drawing/2014/main" id="{D9260517-0D48-8A46-B58F-3E732F0F5F4B}"/>
                </a:ext>
              </a:extLst>
            </p:cNvPr>
            <p:cNvGrpSpPr/>
            <p:nvPr/>
          </p:nvGrpSpPr>
          <p:grpSpPr>
            <a:xfrm>
              <a:off x="47625" y="2829783"/>
              <a:ext cx="2252870" cy="674839"/>
              <a:chOff x="47626" y="2932040"/>
              <a:chExt cx="2857500" cy="857263"/>
            </a:xfrm>
          </p:grpSpPr>
          <p:sp>
            <p:nvSpPr>
              <p:cNvPr id="210" name="四角形: 角を丸くする 322">
                <a:extLst>
                  <a:ext uri="{FF2B5EF4-FFF2-40B4-BE49-F238E27FC236}">
                    <a16:creationId xmlns:a16="http://schemas.microsoft.com/office/drawing/2014/main" id="{D17F40B3-9C73-B041-B217-AEC85ED7B3C0}"/>
                  </a:ext>
                </a:extLst>
              </p:cNvPr>
              <p:cNvSpPr/>
              <p:nvPr/>
            </p:nvSpPr>
            <p:spPr>
              <a:xfrm>
                <a:off x="47626" y="2932053"/>
                <a:ext cx="571500" cy="85725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11" name="四角形: 角を丸くする 323">
                <a:extLst>
                  <a:ext uri="{FF2B5EF4-FFF2-40B4-BE49-F238E27FC236}">
                    <a16:creationId xmlns:a16="http://schemas.microsoft.com/office/drawing/2014/main" id="{DF35D95F-A8B9-5C45-85B6-6063B0394CB4}"/>
                  </a:ext>
                </a:extLst>
              </p:cNvPr>
              <p:cNvSpPr/>
              <p:nvPr/>
            </p:nvSpPr>
            <p:spPr>
              <a:xfrm>
                <a:off x="619125" y="2932050"/>
                <a:ext cx="571500" cy="85725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12" name="四角形: 角を丸くする 324">
                <a:extLst>
                  <a:ext uri="{FF2B5EF4-FFF2-40B4-BE49-F238E27FC236}">
                    <a16:creationId xmlns:a16="http://schemas.microsoft.com/office/drawing/2014/main" id="{1686127D-C274-5045-8956-383ACCCBEA1D}"/>
                  </a:ext>
                </a:extLst>
              </p:cNvPr>
              <p:cNvSpPr/>
              <p:nvPr/>
            </p:nvSpPr>
            <p:spPr>
              <a:xfrm>
                <a:off x="1190626" y="2932048"/>
                <a:ext cx="571500" cy="85725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13" name="四角形: 角を丸くする 325">
                <a:extLst>
                  <a:ext uri="{FF2B5EF4-FFF2-40B4-BE49-F238E27FC236}">
                    <a16:creationId xmlns:a16="http://schemas.microsoft.com/office/drawing/2014/main" id="{A32D0A52-E294-3445-B181-D707FF9D9F21}"/>
                  </a:ext>
                </a:extLst>
              </p:cNvPr>
              <p:cNvSpPr/>
              <p:nvPr/>
            </p:nvSpPr>
            <p:spPr>
              <a:xfrm>
                <a:off x="1762126" y="2932041"/>
                <a:ext cx="571500" cy="85725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14" name="四角形: 角を丸くする 326">
                <a:extLst>
                  <a:ext uri="{FF2B5EF4-FFF2-40B4-BE49-F238E27FC236}">
                    <a16:creationId xmlns:a16="http://schemas.microsoft.com/office/drawing/2014/main" id="{7E231325-07DF-B445-98A3-1923DA875734}"/>
                  </a:ext>
                </a:extLst>
              </p:cNvPr>
              <p:cNvSpPr/>
              <p:nvPr/>
            </p:nvSpPr>
            <p:spPr>
              <a:xfrm>
                <a:off x="2333626" y="2932040"/>
                <a:ext cx="571500" cy="85725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grpSp>
        <p:grpSp>
          <p:nvGrpSpPr>
            <p:cNvPr id="94" name="グループ化 93">
              <a:extLst>
                <a:ext uri="{FF2B5EF4-FFF2-40B4-BE49-F238E27FC236}">
                  <a16:creationId xmlns:a16="http://schemas.microsoft.com/office/drawing/2014/main" id="{F805AC49-F8A1-1848-83B5-2A3E89EE0F27}"/>
                </a:ext>
              </a:extLst>
            </p:cNvPr>
            <p:cNvGrpSpPr/>
            <p:nvPr/>
          </p:nvGrpSpPr>
          <p:grpSpPr>
            <a:xfrm>
              <a:off x="47625" y="3505244"/>
              <a:ext cx="2252869" cy="674857"/>
              <a:chOff x="47625" y="3607479"/>
              <a:chExt cx="2857500" cy="857283"/>
            </a:xfrm>
          </p:grpSpPr>
          <p:sp>
            <p:nvSpPr>
              <p:cNvPr id="205" name="四角形: 角を丸くする 317">
                <a:extLst>
                  <a:ext uri="{FF2B5EF4-FFF2-40B4-BE49-F238E27FC236}">
                    <a16:creationId xmlns:a16="http://schemas.microsoft.com/office/drawing/2014/main" id="{29DAD6CD-BD90-774A-AA7E-62F75F774796}"/>
                  </a:ext>
                </a:extLst>
              </p:cNvPr>
              <p:cNvSpPr/>
              <p:nvPr/>
            </p:nvSpPr>
            <p:spPr>
              <a:xfrm>
                <a:off x="47625" y="3607479"/>
                <a:ext cx="571500" cy="85725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06" name="四角形: 角を丸くする 318">
                <a:extLst>
                  <a:ext uri="{FF2B5EF4-FFF2-40B4-BE49-F238E27FC236}">
                    <a16:creationId xmlns:a16="http://schemas.microsoft.com/office/drawing/2014/main" id="{83B113D0-7C3C-294A-8217-C1B7D8B04915}"/>
                  </a:ext>
                </a:extLst>
              </p:cNvPr>
              <p:cNvSpPr/>
              <p:nvPr/>
            </p:nvSpPr>
            <p:spPr>
              <a:xfrm>
                <a:off x="619125" y="3607483"/>
                <a:ext cx="571500" cy="85725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07" name="四角形: 角を丸くする 319">
                <a:extLst>
                  <a:ext uri="{FF2B5EF4-FFF2-40B4-BE49-F238E27FC236}">
                    <a16:creationId xmlns:a16="http://schemas.microsoft.com/office/drawing/2014/main" id="{C7CBEBE0-3B1F-5840-BF92-E426EBB38F28}"/>
                  </a:ext>
                </a:extLst>
              </p:cNvPr>
              <p:cNvSpPr/>
              <p:nvPr/>
            </p:nvSpPr>
            <p:spPr>
              <a:xfrm>
                <a:off x="1190625" y="3607487"/>
                <a:ext cx="571500" cy="85725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08" name="四角形: 角を丸くする 320">
                <a:extLst>
                  <a:ext uri="{FF2B5EF4-FFF2-40B4-BE49-F238E27FC236}">
                    <a16:creationId xmlns:a16="http://schemas.microsoft.com/office/drawing/2014/main" id="{5E519DB7-4F8C-8246-9302-B7E01A5DE200}"/>
                  </a:ext>
                </a:extLst>
              </p:cNvPr>
              <p:cNvSpPr/>
              <p:nvPr/>
            </p:nvSpPr>
            <p:spPr>
              <a:xfrm>
                <a:off x="1762125" y="3607509"/>
                <a:ext cx="571500" cy="85725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09" name="四角形: 角を丸くする 321">
                <a:extLst>
                  <a:ext uri="{FF2B5EF4-FFF2-40B4-BE49-F238E27FC236}">
                    <a16:creationId xmlns:a16="http://schemas.microsoft.com/office/drawing/2014/main" id="{FF366DC0-9974-3840-9FA1-C36971482A8F}"/>
                  </a:ext>
                </a:extLst>
              </p:cNvPr>
              <p:cNvSpPr/>
              <p:nvPr/>
            </p:nvSpPr>
            <p:spPr>
              <a:xfrm>
                <a:off x="2333625" y="3607512"/>
                <a:ext cx="571500" cy="85725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grpSp>
        <p:sp>
          <p:nvSpPr>
            <p:cNvPr id="95" name="四角形: 角を丸くする 313">
              <a:extLst>
                <a:ext uri="{FF2B5EF4-FFF2-40B4-BE49-F238E27FC236}">
                  <a16:creationId xmlns:a16="http://schemas.microsoft.com/office/drawing/2014/main" id="{2D52B8E9-1C08-3F4A-B04F-5701C7CA74A2}"/>
                </a:ext>
              </a:extLst>
            </p:cNvPr>
            <p:cNvSpPr/>
            <p:nvPr/>
          </p:nvSpPr>
          <p:spPr>
            <a:xfrm>
              <a:off x="-1740" y="2242576"/>
              <a:ext cx="985631" cy="281350"/>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ソート・フィルタ</a:t>
              </a:r>
              <a:endParaRPr kumimoji="1" lang="en-US" altLang="ja-JP" sz="800"/>
            </a:p>
          </p:txBody>
        </p:sp>
        <p:sp>
          <p:nvSpPr>
            <p:cNvPr id="96" name="四角形: 角を丸くする 315">
              <a:extLst>
                <a:ext uri="{FF2B5EF4-FFF2-40B4-BE49-F238E27FC236}">
                  <a16:creationId xmlns:a16="http://schemas.microsoft.com/office/drawing/2014/main" id="{7309C52B-0F5B-1F40-8577-79571A0E0952}"/>
                </a:ext>
              </a:extLst>
            </p:cNvPr>
            <p:cNvSpPr/>
            <p:nvPr/>
          </p:nvSpPr>
          <p:spPr>
            <a:xfrm>
              <a:off x="897534" y="4208101"/>
              <a:ext cx="704021" cy="281350"/>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ＯＫ</a:t>
              </a:r>
              <a:endParaRPr kumimoji="1" lang="en-US" altLang="ja-JP" sz="1200"/>
            </a:p>
          </p:txBody>
        </p:sp>
        <p:sp>
          <p:nvSpPr>
            <p:cNvPr id="97" name="正方形/長方形 96">
              <a:extLst>
                <a:ext uri="{FF2B5EF4-FFF2-40B4-BE49-F238E27FC236}">
                  <a16:creationId xmlns:a16="http://schemas.microsoft.com/office/drawing/2014/main" id="{9E60E397-5C68-FD48-80CE-0157EF318DC1}"/>
                </a:ext>
              </a:extLst>
            </p:cNvPr>
            <p:cNvSpPr/>
            <p:nvPr/>
          </p:nvSpPr>
          <p:spPr>
            <a:xfrm>
              <a:off x="1652794" y="4245068"/>
              <a:ext cx="704034" cy="283212"/>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r>
                <a:rPr kumimoji="1" lang="en-US" altLang="ja-JP" sz="1400" b="1"/>
                <a:t>999</a:t>
              </a:r>
              <a:r>
                <a:rPr kumimoji="1" lang="en-US" altLang="ja-JP" sz="1100" b="1"/>
                <a:t>/999</a:t>
              </a:r>
              <a:endParaRPr kumimoji="1" lang="ja-JP" altLang="en-US" sz="1100" b="1"/>
            </a:p>
          </p:txBody>
        </p:sp>
        <p:grpSp>
          <p:nvGrpSpPr>
            <p:cNvPr id="98" name="グループ化 97">
              <a:extLst>
                <a:ext uri="{FF2B5EF4-FFF2-40B4-BE49-F238E27FC236}">
                  <a16:creationId xmlns:a16="http://schemas.microsoft.com/office/drawing/2014/main" id="{3BAA2FC3-5695-1A42-82B6-C3CCD43BE647}"/>
                </a:ext>
              </a:extLst>
            </p:cNvPr>
            <p:cNvGrpSpPr/>
            <p:nvPr/>
          </p:nvGrpSpPr>
          <p:grpSpPr>
            <a:xfrm>
              <a:off x="0" y="0"/>
              <a:ext cx="2534479" cy="563216"/>
              <a:chOff x="0" y="0"/>
              <a:chExt cx="2637694" cy="587663"/>
            </a:xfrm>
          </p:grpSpPr>
          <p:sp>
            <p:nvSpPr>
              <p:cNvPr id="174" name="正方形/長方形 173">
                <a:extLst>
                  <a:ext uri="{FF2B5EF4-FFF2-40B4-BE49-F238E27FC236}">
                    <a16:creationId xmlns:a16="http://schemas.microsoft.com/office/drawing/2014/main" id="{2A1D4D58-274F-F948-A6EF-CD7C8444CC67}"/>
                  </a:ext>
                </a:extLst>
              </p:cNvPr>
              <p:cNvSpPr/>
              <p:nvPr/>
            </p:nvSpPr>
            <p:spPr>
              <a:xfrm>
                <a:off x="1611923" y="440773"/>
                <a:ext cx="1025769" cy="14653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gradFill flip="none" rotWithShape="1">
                      <a:gsLst>
                        <a:gs pos="0">
                          <a:srgbClr val="7030A0"/>
                        </a:gs>
                        <a:gs pos="49000">
                          <a:srgbClr val="78D077"/>
                        </a:gs>
                        <a:gs pos="33000">
                          <a:srgbClr val="00B0F0"/>
                        </a:gs>
                        <a:gs pos="17000">
                          <a:srgbClr val="0000FF"/>
                        </a:gs>
                        <a:gs pos="65000">
                          <a:srgbClr val="FFFF00"/>
                        </a:gs>
                        <a:gs pos="80000">
                          <a:srgbClr val="FF9900"/>
                        </a:gs>
                        <a:gs pos="100000">
                          <a:srgbClr val="FF0000"/>
                        </a:gs>
                      </a:gsLst>
                      <a:lin ang="16200000" scaled="1"/>
                      <a:tileRect/>
                    </a:gradFill>
                  </a:rPr>
                  <a:t>●</a:t>
                </a:r>
                <a:r>
                  <a:rPr kumimoji="1" lang="ja-JP" altLang="en-US" sz="800"/>
                  <a:t> </a:t>
                </a:r>
                <a:r>
                  <a:rPr kumimoji="1" lang="en-US" altLang="ja-JP" sz="800"/>
                  <a:t>999,999,999</a:t>
                </a:r>
                <a:endParaRPr kumimoji="1" lang="ja-JP" altLang="en-US" sz="800"/>
              </a:p>
            </p:txBody>
          </p:sp>
          <p:sp>
            <p:nvSpPr>
              <p:cNvPr id="178" name="正方形/長方形 177">
                <a:extLst>
                  <a:ext uri="{FF2B5EF4-FFF2-40B4-BE49-F238E27FC236}">
                    <a16:creationId xmlns:a16="http://schemas.microsoft.com/office/drawing/2014/main" id="{0C64B39F-B8F9-3D4F-9B5F-F746EAD08BCE}"/>
                  </a:ext>
                </a:extLst>
              </p:cNvPr>
              <p:cNvSpPr/>
              <p:nvPr/>
            </p:nvSpPr>
            <p:spPr>
              <a:xfrm>
                <a:off x="0" y="0"/>
                <a:ext cx="586154" cy="587663"/>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100"/>
                  <a:t>RANK</a:t>
                </a:r>
              </a:p>
              <a:p>
                <a:pPr algn="ctr"/>
                <a:r>
                  <a:rPr kumimoji="1" lang="en-US" altLang="ja-JP" sz="1800"/>
                  <a:t>999</a:t>
                </a:r>
                <a:endParaRPr kumimoji="1" lang="ja-JP" altLang="en-US" sz="1800"/>
              </a:p>
            </p:txBody>
          </p:sp>
          <p:sp>
            <p:nvSpPr>
              <p:cNvPr id="179" name="正方形/長方形 178">
                <a:extLst>
                  <a:ext uri="{FF2B5EF4-FFF2-40B4-BE49-F238E27FC236}">
                    <a16:creationId xmlns:a16="http://schemas.microsoft.com/office/drawing/2014/main" id="{07B5C647-DF01-E243-8C54-7DB9AA158177}"/>
                  </a:ext>
                </a:extLst>
              </p:cNvPr>
              <p:cNvSpPr/>
              <p:nvPr/>
            </p:nvSpPr>
            <p:spPr>
              <a:xfrm>
                <a:off x="586155" y="0"/>
                <a:ext cx="2051539" cy="146827"/>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180" name="正方形/長方形 179">
                <a:extLst>
                  <a:ext uri="{FF2B5EF4-FFF2-40B4-BE49-F238E27FC236}">
                    <a16:creationId xmlns:a16="http://schemas.microsoft.com/office/drawing/2014/main" id="{F579D5D0-F444-834D-9414-BC47C24ABC3A}"/>
                  </a:ext>
                </a:extLst>
              </p:cNvPr>
              <p:cNvSpPr/>
              <p:nvPr/>
            </p:nvSpPr>
            <p:spPr>
              <a:xfrm>
                <a:off x="586154" y="146827"/>
                <a:ext cx="1611922" cy="293653"/>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181" name="楕円 488">
                <a:extLst>
                  <a:ext uri="{FF2B5EF4-FFF2-40B4-BE49-F238E27FC236}">
                    <a16:creationId xmlns:a16="http://schemas.microsoft.com/office/drawing/2014/main" id="{1986B477-21C8-9D40-9B74-CE8F23D2A955}"/>
                  </a:ext>
                </a:extLst>
              </p:cNvPr>
              <p:cNvSpPr>
                <a:spLocks noChangeAspect="1"/>
              </p:cNvSpPr>
              <p:nvPr/>
            </p:nvSpPr>
            <p:spPr>
              <a:xfrm>
                <a:off x="2494445" y="451475"/>
                <a:ext cx="128376" cy="1287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grpSp>
            <p:nvGrpSpPr>
              <p:cNvPr id="183" name="グループ化 182">
                <a:extLst>
                  <a:ext uri="{FF2B5EF4-FFF2-40B4-BE49-F238E27FC236}">
                    <a16:creationId xmlns:a16="http://schemas.microsoft.com/office/drawing/2014/main" id="{E21C67D0-5ADC-1E4F-8A8D-33019E73F02E}"/>
                  </a:ext>
                </a:extLst>
              </p:cNvPr>
              <p:cNvGrpSpPr/>
              <p:nvPr/>
            </p:nvGrpSpPr>
            <p:grpSpPr>
              <a:xfrm>
                <a:off x="30317" y="482248"/>
                <a:ext cx="527539" cy="71147"/>
                <a:chOff x="30317" y="482248"/>
                <a:chExt cx="581527" cy="70447"/>
              </a:xfrm>
            </p:grpSpPr>
            <p:sp>
              <p:nvSpPr>
                <p:cNvPr id="203" name="四角形: 角を丸くする 492">
                  <a:extLst>
                    <a:ext uri="{FF2B5EF4-FFF2-40B4-BE49-F238E27FC236}">
                      <a16:creationId xmlns:a16="http://schemas.microsoft.com/office/drawing/2014/main" id="{34BAE5AD-9971-1843-ABCF-C8541CA2168D}"/>
                    </a:ext>
                  </a:extLst>
                </p:cNvPr>
                <p:cNvSpPr/>
                <p:nvPr/>
              </p:nvSpPr>
              <p:spPr>
                <a:xfrm>
                  <a:off x="30317" y="482248"/>
                  <a:ext cx="581527" cy="7044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04" name="四角形: 角を丸くする 493">
                  <a:extLst>
                    <a:ext uri="{FF2B5EF4-FFF2-40B4-BE49-F238E27FC236}">
                      <a16:creationId xmlns:a16="http://schemas.microsoft.com/office/drawing/2014/main" id="{6967206A-44B9-D441-B3D6-22CC97B97991}"/>
                    </a:ext>
                  </a:extLst>
                </p:cNvPr>
                <p:cNvSpPr/>
                <p:nvPr/>
              </p:nvSpPr>
              <p:spPr>
                <a:xfrm>
                  <a:off x="30317" y="482248"/>
                  <a:ext cx="347085" cy="7044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197" name="正方形/長方形 196">
                <a:extLst>
                  <a:ext uri="{FF2B5EF4-FFF2-40B4-BE49-F238E27FC236}">
                    <a16:creationId xmlns:a16="http://schemas.microsoft.com/office/drawing/2014/main" id="{BB444104-C702-C04E-B799-B468126E605C}"/>
                  </a:ext>
                </a:extLst>
              </p:cNvPr>
              <p:cNvSpPr/>
              <p:nvPr/>
            </p:nvSpPr>
            <p:spPr>
              <a:xfrm>
                <a:off x="2198076" y="146827"/>
                <a:ext cx="439615" cy="293653"/>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b="1"/>
                  <a:t>♂</a:t>
                </a:r>
              </a:p>
            </p:txBody>
          </p:sp>
          <p:sp>
            <p:nvSpPr>
              <p:cNvPr id="202" name="正方形/長方形 201">
                <a:extLst>
                  <a:ext uri="{FF2B5EF4-FFF2-40B4-BE49-F238E27FC236}">
                    <a16:creationId xmlns:a16="http://schemas.microsoft.com/office/drawing/2014/main" id="{E03CC9C5-42F4-EA42-BE68-8498D38646BA}"/>
                  </a:ext>
                </a:extLst>
              </p:cNvPr>
              <p:cNvSpPr/>
              <p:nvPr/>
            </p:nvSpPr>
            <p:spPr>
              <a:xfrm>
                <a:off x="586153" y="440774"/>
                <a:ext cx="1025769" cy="14653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solidFill>
                      <a:srgbClr val="FFFF00"/>
                    </a:solidFill>
                  </a:rPr>
                  <a:t>● </a:t>
                </a:r>
                <a:r>
                  <a:rPr kumimoji="1" lang="en-US" altLang="ja-JP" sz="800"/>
                  <a:t>999</a:t>
                </a:r>
                <a:r>
                  <a:rPr kumimoji="1" lang="ja-JP" altLang="en-US" sz="800"/>
                  <a:t> </a:t>
                </a:r>
                <a:r>
                  <a:rPr kumimoji="1" lang="en-US" altLang="ja-JP" sz="800"/>
                  <a:t>,999,999,999</a:t>
                </a:r>
                <a:endParaRPr kumimoji="1" lang="ja-JP" altLang="en-US" sz="800"/>
              </a:p>
            </p:txBody>
          </p:sp>
        </p:grpSp>
        <p:sp>
          <p:nvSpPr>
            <p:cNvPr id="99" name="四角形: 角を丸くする 494">
              <a:extLst>
                <a:ext uri="{FF2B5EF4-FFF2-40B4-BE49-F238E27FC236}">
                  <a16:creationId xmlns:a16="http://schemas.microsoft.com/office/drawing/2014/main" id="{E41D702C-8BDE-6147-9847-1B27539A5421}"/>
                </a:ext>
              </a:extLst>
            </p:cNvPr>
            <p:cNvSpPr/>
            <p:nvPr/>
          </p:nvSpPr>
          <p:spPr>
            <a:xfrm>
              <a:off x="2099667" y="587820"/>
              <a:ext cx="422414" cy="21436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700"/>
                <a:t>戻る</a:t>
              </a:r>
              <a:endParaRPr kumimoji="1" lang="en-US" altLang="ja-JP" sz="700"/>
            </a:p>
          </p:txBody>
        </p:sp>
        <p:sp>
          <p:nvSpPr>
            <p:cNvPr id="100" name="正方形/長方形 99">
              <a:extLst>
                <a:ext uri="{FF2B5EF4-FFF2-40B4-BE49-F238E27FC236}">
                  <a16:creationId xmlns:a16="http://schemas.microsoft.com/office/drawing/2014/main" id="{0630F6C4-9A8D-FF41-803C-F2684AEDBBE7}"/>
                </a:ext>
              </a:extLst>
            </p:cNvPr>
            <p:cNvSpPr/>
            <p:nvPr/>
          </p:nvSpPr>
          <p:spPr>
            <a:xfrm>
              <a:off x="0" y="813078"/>
              <a:ext cx="2534479" cy="1387106"/>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nvGrpSpPr>
            <p:cNvPr id="101" name="グループ化 100">
              <a:extLst>
                <a:ext uri="{FF2B5EF4-FFF2-40B4-BE49-F238E27FC236}">
                  <a16:creationId xmlns:a16="http://schemas.microsoft.com/office/drawing/2014/main" id="{BD1371F0-86E4-1C4D-AE21-4227CCC6270F}"/>
                </a:ext>
              </a:extLst>
            </p:cNvPr>
            <p:cNvGrpSpPr/>
            <p:nvPr/>
          </p:nvGrpSpPr>
          <p:grpSpPr>
            <a:xfrm>
              <a:off x="956775" y="806384"/>
              <a:ext cx="1814865" cy="1314573"/>
              <a:chOff x="980121" y="804021"/>
              <a:chExt cx="1864007" cy="1347460"/>
            </a:xfrm>
          </p:grpSpPr>
          <p:sp>
            <p:nvSpPr>
              <p:cNvPr id="102" name="テキスト ボックス 496">
                <a:extLst>
                  <a:ext uri="{FF2B5EF4-FFF2-40B4-BE49-F238E27FC236}">
                    <a16:creationId xmlns:a16="http://schemas.microsoft.com/office/drawing/2014/main" id="{3418790D-F7DB-0A4E-B906-967733D184FD}"/>
                  </a:ext>
                </a:extLst>
              </p:cNvPr>
              <p:cNvSpPr txBox="1"/>
              <p:nvPr/>
            </p:nvSpPr>
            <p:spPr>
              <a:xfrm>
                <a:off x="980121" y="804021"/>
                <a:ext cx="1635317" cy="285187"/>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en-US" altLang="ja-JP" sz="1050" b="0">
                    <a:solidFill>
                      <a:schemeClr val="bg1"/>
                    </a:solidFill>
                    <a:latin typeface="HGP創英角ｺﾞｼｯｸUB" panose="020B0900000000000000" pitchFamily="50" charset="-128"/>
                    <a:ea typeface="HGP創英角ｺﾞｼｯｸUB" panose="020B0900000000000000" pitchFamily="50" charset="-128"/>
                  </a:rPr>
                  <a:t>SSR</a:t>
                </a:r>
                <a:r>
                  <a:rPr kumimoji="1" lang="ja-JP" altLang="en-US" sz="1050" b="0">
                    <a:solidFill>
                      <a:schemeClr val="bg1"/>
                    </a:solidFill>
                    <a:latin typeface="HGP創英角ｺﾞｼｯｸUB" panose="020B0900000000000000" pitchFamily="50" charset="-128"/>
                    <a:ea typeface="HGP創英角ｺﾞｼｯｸUB" panose="020B0900000000000000" pitchFamily="50" charset="-128"/>
                  </a:rPr>
                  <a:t>　属　</a:t>
                </a:r>
                <a:r>
                  <a:rPr kumimoji="1" lang="ja-JP" altLang="en-US" sz="1050">
                    <a:solidFill>
                      <a:schemeClr val="bg1"/>
                    </a:solidFill>
                    <a:latin typeface="HGP創英角ｺﾞｼｯｸUB" panose="020B0900000000000000" pitchFamily="50" charset="-128"/>
                    <a:ea typeface="HGP創英角ｺﾞｼｯｸUB" panose="020B0900000000000000" pitchFamily="50" charset="-128"/>
                  </a:rPr>
                  <a:t> 　　　　　　　　★★★★☆</a:t>
                </a:r>
                <a:endParaRPr kumimoji="1" lang="en-US" altLang="ja-JP" sz="1050" b="0">
                  <a:solidFill>
                    <a:schemeClr val="bg1"/>
                  </a:solidFill>
                  <a:latin typeface="HGP創英角ｺﾞｼｯｸUB" panose="020B0900000000000000" pitchFamily="50" charset="-128"/>
                  <a:ea typeface="HGP創英角ｺﾞｼｯｸUB" panose="020B0900000000000000" pitchFamily="50" charset="-128"/>
                </a:endParaRPr>
              </a:p>
              <a:p>
                <a:r>
                  <a:rPr kumimoji="1" lang="ja-JP" altLang="en-US" sz="1050" b="0">
                    <a:solidFill>
                      <a:schemeClr val="bg1"/>
                    </a:solidFill>
                    <a:latin typeface="HGP創英角ｺﾞｼｯｸUB" panose="020B0900000000000000" pitchFamily="50" charset="-128"/>
                    <a:ea typeface="HGP創英角ｺﾞｼｯｸUB" panose="020B0900000000000000" pitchFamily="50" charset="-128"/>
                  </a:rPr>
                  <a:t>ああああああ</a:t>
                </a:r>
                <a:r>
                  <a:rPr kumimoji="1" lang="ja-JP" altLang="en-US" sz="1050">
                    <a:solidFill>
                      <a:schemeClr val="bg1"/>
                    </a:solidFill>
                    <a:latin typeface="HGP創英角ｺﾞｼｯｸUB" panose="020B0900000000000000" pitchFamily="50" charset="-128"/>
                    <a:ea typeface="HGP創英角ｺﾞｼｯｸUB" panose="020B0900000000000000" pitchFamily="50" charset="-128"/>
                  </a:rPr>
                  <a:t>ああ</a:t>
                </a:r>
                <a:endParaRPr kumimoji="1" lang="en-US" altLang="ja-JP" sz="1050" b="0">
                  <a:solidFill>
                    <a:schemeClr val="bg1"/>
                  </a:solidFill>
                  <a:latin typeface="HGP創英角ｺﾞｼｯｸUB" panose="020B0900000000000000" pitchFamily="50" charset="-128"/>
                  <a:ea typeface="HGP創英角ｺﾞｼｯｸUB" panose="020B0900000000000000" pitchFamily="50" charset="-128"/>
                </a:endParaRPr>
              </a:p>
            </p:txBody>
          </p:sp>
          <p:grpSp>
            <p:nvGrpSpPr>
              <p:cNvPr id="103" name="グループ化 102">
                <a:extLst>
                  <a:ext uri="{FF2B5EF4-FFF2-40B4-BE49-F238E27FC236}">
                    <a16:creationId xmlns:a16="http://schemas.microsoft.com/office/drawing/2014/main" id="{497028C8-16D9-5E40-AA80-EAAE7A93CAF1}"/>
                  </a:ext>
                </a:extLst>
              </p:cNvPr>
              <p:cNvGrpSpPr/>
              <p:nvPr/>
            </p:nvGrpSpPr>
            <p:grpSpPr>
              <a:xfrm>
                <a:off x="1083272" y="1312806"/>
                <a:ext cx="1224863" cy="336465"/>
                <a:chOff x="1079948" y="1311188"/>
                <a:chExt cx="1202157" cy="329777"/>
              </a:xfrm>
            </p:grpSpPr>
            <p:sp>
              <p:nvSpPr>
                <p:cNvPr id="108" name="テキスト ボックス 498">
                  <a:extLst>
                    <a:ext uri="{FF2B5EF4-FFF2-40B4-BE49-F238E27FC236}">
                      <a16:creationId xmlns:a16="http://schemas.microsoft.com/office/drawing/2014/main" id="{7DB617B3-7FEC-7D44-9C37-BC200C7F4451}"/>
                    </a:ext>
                  </a:extLst>
                </p:cNvPr>
                <p:cNvSpPr txBox="1"/>
                <p:nvPr/>
              </p:nvSpPr>
              <p:spPr>
                <a:xfrm>
                  <a:off x="1094986" y="1465920"/>
                  <a:ext cx="643619" cy="168207"/>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　  　５６</a:t>
                  </a:r>
                  <a:r>
                    <a:rPr kumimoji="1" lang="en-US" altLang="ja-JP" sz="600" b="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７８９</a:t>
                  </a:r>
                  <a:r>
                    <a:rPr kumimoji="1" lang="en-US" altLang="ja-JP" sz="600" b="0">
                      <a:solidFill>
                        <a:schemeClr val="bg1"/>
                      </a:solidFill>
                      <a:latin typeface="HGP創英角ｺﾞｼｯｸUB" panose="020B0900000000000000" pitchFamily="50" charset="-128"/>
                      <a:ea typeface="HGP創英角ｺﾞｼｯｸUB" panose="020B0900000000000000" pitchFamily="50" charset="-128"/>
                    </a:rPr>
                    <a:t> </a:t>
                  </a:r>
                  <a:r>
                    <a:rPr kumimoji="1" lang="ja-JP" altLang="en-US" sz="600">
                      <a:solidFill>
                        <a:schemeClr val="accent2">
                          <a:lumMod val="75000"/>
                        </a:schemeClr>
                      </a:solidFill>
                      <a:latin typeface="HGP創英角ｺﾞｼｯｸUB" panose="020B0900000000000000" pitchFamily="50" charset="-128"/>
                      <a:ea typeface="HGP創英角ｺﾞｼｯｸUB" panose="020B0900000000000000" pitchFamily="50" charset="-128"/>
                    </a:rPr>
                    <a:t>＋４２８</a:t>
                  </a:r>
                  <a:endParaRPr kumimoji="1" lang="en-US" altLang="ja-JP" sz="600" b="0">
                    <a:solidFill>
                      <a:schemeClr val="accent2">
                        <a:lumMod val="75000"/>
                      </a:schemeClr>
                    </a:solidFill>
                    <a:latin typeface="HGP創英角ｺﾞｼｯｸUB" panose="020B0900000000000000" pitchFamily="50" charset="-128"/>
                    <a:ea typeface="HGP創英角ｺﾞｼｯｸUB" panose="020B0900000000000000" pitchFamily="50" charset="-128"/>
                  </a:endParaRPr>
                </a:p>
              </p:txBody>
            </p:sp>
            <p:sp>
              <p:nvSpPr>
                <p:cNvPr id="109" name="テキスト ボックス 499">
                  <a:extLst>
                    <a:ext uri="{FF2B5EF4-FFF2-40B4-BE49-F238E27FC236}">
                      <a16:creationId xmlns:a16="http://schemas.microsoft.com/office/drawing/2014/main" id="{198964BD-5344-564B-8234-E0CE86E7B9D7}"/>
                    </a:ext>
                  </a:extLst>
                </p:cNvPr>
                <p:cNvSpPr txBox="1"/>
                <p:nvPr/>
              </p:nvSpPr>
              <p:spPr>
                <a:xfrm>
                  <a:off x="1788232" y="1461035"/>
                  <a:ext cx="493873" cy="179930"/>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　  </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１１</a:t>
                  </a:r>
                  <a:r>
                    <a:rPr kumimoji="1" lang="en-US" altLang="ja-JP" sz="600" b="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９９２</a:t>
                  </a:r>
                  <a:r>
                    <a:rPr kumimoji="1" lang="ja-JP" altLang="en-US" sz="600">
                      <a:solidFill>
                        <a:schemeClr val="accent2">
                          <a:lumMod val="75000"/>
                        </a:schemeClr>
                      </a:solidFill>
                      <a:latin typeface="HGP創英角ｺﾞｼｯｸUB" panose="020B0900000000000000" pitchFamily="50" charset="-128"/>
                      <a:ea typeface="HGP創英角ｺﾞｼｯｸUB" panose="020B0900000000000000" pitchFamily="50" charset="-128"/>
                    </a:rPr>
                    <a:t> ＋１１３</a:t>
                  </a:r>
                  <a:endParaRPr kumimoji="1" lang="en-US" altLang="ja-JP" sz="6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123" name="テキスト ボックス 500">
                  <a:extLst>
                    <a:ext uri="{FF2B5EF4-FFF2-40B4-BE49-F238E27FC236}">
                      <a16:creationId xmlns:a16="http://schemas.microsoft.com/office/drawing/2014/main" id="{BA936C48-8360-1845-AF58-1D48F7585477}"/>
                    </a:ext>
                  </a:extLst>
                </p:cNvPr>
                <p:cNvSpPr txBox="1"/>
                <p:nvPr/>
              </p:nvSpPr>
              <p:spPr>
                <a:xfrm>
                  <a:off x="1781210" y="1312631"/>
                  <a:ext cx="429273" cy="15521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　  </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３２</a:t>
                  </a:r>
                  <a:r>
                    <a:rPr kumimoji="1" lang="en-US" altLang="ja-JP" sz="60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２９４</a:t>
                  </a:r>
                  <a:r>
                    <a:rPr kumimoji="1" lang="ja-JP" altLang="en-US" sz="600">
                      <a:solidFill>
                        <a:schemeClr val="accent2">
                          <a:lumMod val="75000"/>
                        </a:schemeClr>
                      </a:solidFill>
                      <a:latin typeface="HGP創英角ｺﾞｼｯｸUB" panose="020B0900000000000000" pitchFamily="50" charset="-128"/>
                      <a:ea typeface="HGP創英角ｺﾞｼｯｸUB" panose="020B0900000000000000" pitchFamily="50" charset="-128"/>
                    </a:rPr>
                    <a:t> ＋９２２</a:t>
                  </a:r>
                  <a:endParaRPr kumimoji="1" lang="en-US" altLang="ja-JP" sz="600" b="0">
                    <a:solidFill>
                      <a:schemeClr val="bg1"/>
                    </a:solidFill>
                    <a:latin typeface="HGP創英角ｺﾞｼｯｸUB" panose="020B0900000000000000" pitchFamily="50" charset="-128"/>
                    <a:ea typeface="HGP創英角ｺﾞｼｯｸUB" panose="020B0900000000000000" pitchFamily="50" charset="-128"/>
                  </a:endParaRPr>
                </a:p>
              </p:txBody>
            </p:sp>
            <p:pic>
              <p:nvPicPr>
                <p:cNvPr id="125" name="図 124">
                  <a:extLst>
                    <a:ext uri="{FF2B5EF4-FFF2-40B4-BE49-F238E27FC236}">
                      <a16:creationId xmlns:a16="http://schemas.microsoft.com/office/drawing/2014/main" id="{FD572E2D-CC96-8F46-A683-B6ADC7DF35DE}"/>
                    </a:ext>
                  </a:extLst>
                </p:cNvPr>
                <p:cNvPicPr>
                  <a:picLocks noChangeAspect="1"/>
                </p:cNvPicPr>
                <p:nvPr/>
              </p:nvPicPr>
              <p:blipFill>
                <a:blip r:embed="rId2"/>
                <a:stretch>
                  <a:fillRect/>
                </a:stretch>
              </p:blipFill>
              <p:spPr>
                <a:xfrm>
                  <a:off x="1775073" y="1323957"/>
                  <a:ext cx="135274" cy="145246"/>
                </a:xfrm>
                <a:prstGeom prst="rect">
                  <a:avLst/>
                </a:prstGeom>
              </p:spPr>
            </p:pic>
            <p:pic>
              <p:nvPicPr>
                <p:cNvPr id="126" name="図 125">
                  <a:extLst>
                    <a:ext uri="{FF2B5EF4-FFF2-40B4-BE49-F238E27FC236}">
                      <a16:creationId xmlns:a16="http://schemas.microsoft.com/office/drawing/2014/main" id="{97269204-2D6D-3F4E-825F-38171A556E5C}"/>
                    </a:ext>
                  </a:extLst>
                </p:cNvPr>
                <p:cNvPicPr>
                  <a:picLocks noChangeAspect="1"/>
                </p:cNvPicPr>
                <p:nvPr/>
              </p:nvPicPr>
              <p:blipFill>
                <a:blip r:embed="rId3"/>
                <a:stretch>
                  <a:fillRect/>
                </a:stretch>
              </p:blipFill>
              <p:spPr>
                <a:xfrm>
                  <a:off x="1774599" y="1489059"/>
                  <a:ext cx="138926" cy="139978"/>
                </a:xfrm>
                <a:prstGeom prst="rect">
                  <a:avLst/>
                </a:prstGeom>
              </p:spPr>
            </p:pic>
            <p:pic>
              <p:nvPicPr>
                <p:cNvPr id="132" name="図 131">
                  <a:extLst>
                    <a:ext uri="{FF2B5EF4-FFF2-40B4-BE49-F238E27FC236}">
                      <a16:creationId xmlns:a16="http://schemas.microsoft.com/office/drawing/2014/main" id="{F7211EFF-D8C0-174D-A12E-E5AEB51AE886}"/>
                    </a:ext>
                  </a:extLst>
                </p:cNvPr>
                <p:cNvPicPr>
                  <a:picLocks noChangeAspect="1"/>
                </p:cNvPicPr>
                <p:nvPr/>
              </p:nvPicPr>
              <p:blipFill>
                <a:blip r:embed="rId4"/>
                <a:stretch>
                  <a:fillRect/>
                </a:stretch>
              </p:blipFill>
              <p:spPr>
                <a:xfrm>
                  <a:off x="1079948" y="1478729"/>
                  <a:ext cx="139697" cy="145462"/>
                </a:xfrm>
                <a:prstGeom prst="rect">
                  <a:avLst/>
                </a:prstGeom>
              </p:spPr>
            </p:pic>
            <p:sp>
              <p:nvSpPr>
                <p:cNvPr id="168" name="テキスト ボックス 511">
                  <a:extLst>
                    <a:ext uri="{FF2B5EF4-FFF2-40B4-BE49-F238E27FC236}">
                      <a16:creationId xmlns:a16="http://schemas.microsoft.com/office/drawing/2014/main" id="{CC1E3DD3-B5DE-324C-84D8-0D75615BD447}"/>
                    </a:ext>
                  </a:extLst>
                </p:cNvPr>
                <p:cNvSpPr txBox="1"/>
                <p:nvPr/>
              </p:nvSpPr>
              <p:spPr>
                <a:xfrm>
                  <a:off x="1167621" y="1311188"/>
                  <a:ext cx="541967" cy="142014"/>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l">
                    <a:lnSpc>
                      <a:spcPts val="850"/>
                    </a:lnSpc>
                  </a:pP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４３０</a:t>
                  </a:r>
                  <a:r>
                    <a:rPr kumimoji="1" lang="en-US" altLang="ja-JP" sz="60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７９４</a:t>
                  </a:r>
                  <a:r>
                    <a:rPr kumimoji="1" lang="en-US" altLang="ja-JP" sz="600">
                      <a:solidFill>
                        <a:schemeClr val="bg1"/>
                      </a:solidFill>
                      <a:latin typeface="HGP創英角ｺﾞｼｯｸUB" panose="020B0900000000000000" pitchFamily="50" charset="-128"/>
                      <a:ea typeface="HGP創英角ｺﾞｼｯｸUB" panose="020B0900000000000000" pitchFamily="50" charset="-128"/>
                    </a:rPr>
                    <a:t> </a:t>
                  </a:r>
                  <a:r>
                    <a:rPr kumimoji="1" lang="ja-JP" altLang="en-US" sz="600">
                      <a:solidFill>
                        <a:schemeClr val="accent2">
                          <a:lumMod val="75000"/>
                        </a:schemeClr>
                      </a:solidFill>
                      <a:latin typeface="HGP創英角ｺﾞｼｯｸUB" panose="020B0900000000000000" pitchFamily="50" charset="-128"/>
                      <a:ea typeface="HGP創英角ｺﾞｼｯｸUB" panose="020B0900000000000000" pitchFamily="50" charset="-128"/>
                    </a:rPr>
                    <a:t>＋８５７３</a:t>
                  </a:r>
                  <a:endParaRPr kumimoji="1" lang="en-US" altLang="ja-JP" sz="400" b="0">
                    <a:solidFill>
                      <a:schemeClr val="accent2">
                        <a:lumMod val="75000"/>
                      </a:schemeClr>
                    </a:solidFill>
                    <a:latin typeface="HGP創英角ｺﾞｼｯｸUB" panose="020B0900000000000000" pitchFamily="50" charset="-128"/>
                    <a:ea typeface="HGP創英角ｺﾞｼｯｸUB" panose="020B0900000000000000" pitchFamily="50" charset="-128"/>
                  </a:endParaRPr>
                </a:p>
              </p:txBody>
            </p:sp>
            <p:pic>
              <p:nvPicPr>
                <p:cNvPr id="169" name="図 168">
                  <a:extLst>
                    <a:ext uri="{FF2B5EF4-FFF2-40B4-BE49-F238E27FC236}">
                      <a16:creationId xmlns:a16="http://schemas.microsoft.com/office/drawing/2014/main" id="{9777085B-93F3-F04B-AF1D-649470E847FE}"/>
                    </a:ext>
                  </a:extLst>
                </p:cNvPr>
                <p:cNvPicPr preferRelativeResize="0">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85713" y="1336180"/>
                  <a:ext cx="137918" cy="124701"/>
                </a:xfrm>
                <a:prstGeom prst="rect">
                  <a:avLst/>
                </a:prstGeom>
              </p:spPr>
            </p:pic>
          </p:grpSp>
          <p:sp>
            <p:nvSpPr>
              <p:cNvPr id="104" name="テキスト ボックス 514">
                <a:extLst>
                  <a:ext uri="{FF2B5EF4-FFF2-40B4-BE49-F238E27FC236}">
                    <a16:creationId xmlns:a16="http://schemas.microsoft.com/office/drawing/2014/main" id="{04E6BF42-6952-9C44-A8EB-85003DF0414C}"/>
                  </a:ext>
                </a:extLst>
              </p:cNvPr>
              <p:cNvSpPr txBox="1"/>
              <p:nvPr/>
            </p:nvSpPr>
            <p:spPr>
              <a:xfrm>
                <a:off x="997738" y="1112196"/>
                <a:ext cx="1009761" cy="14466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nSpc>
                    <a:spcPts val="850"/>
                  </a:lnSpc>
                </a:pPr>
                <a:r>
                  <a:rPr kumimoji="1" lang="en-US" altLang="ja-JP" sz="1000" b="0">
                    <a:solidFill>
                      <a:schemeClr val="bg1"/>
                    </a:solidFill>
                    <a:latin typeface="HGP創英角ｺﾞｼｯｸUB" panose="020B0900000000000000" pitchFamily="50" charset="-128"/>
                    <a:ea typeface="HGP創英角ｺﾞｼｯｸUB" panose="020B0900000000000000" pitchFamily="50" charset="-128"/>
                    <a:cs typeface="+mn-cs"/>
                  </a:rPr>
                  <a:t>LV</a:t>
                </a:r>
                <a:r>
                  <a:rPr kumimoji="1" lang="ja-JP" altLang="en-US" sz="1000" b="0">
                    <a:solidFill>
                      <a:schemeClr val="bg1"/>
                    </a:solidFill>
                    <a:latin typeface="HGP創英角ｺﾞｼｯｸUB" panose="020B0900000000000000" pitchFamily="50" charset="-128"/>
                    <a:ea typeface="HGP創英角ｺﾞｼｯｸUB" panose="020B0900000000000000" pitchFamily="50" charset="-128"/>
                    <a:cs typeface="+mn-cs"/>
                  </a:rPr>
                  <a:t> </a:t>
                </a:r>
                <a:r>
                  <a:rPr kumimoji="1" lang="ja-JP" altLang="en-US" sz="1000">
                    <a:solidFill>
                      <a:schemeClr val="bg1"/>
                    </a:solidFill>
                    <a:latin typeface="HGP創英角ｺﾞｼｯｸUB" panose="020B0900000000000000" pitchFamily="50" charset="-128"/>
                    <a:ea typeface="HGP創英角ｺﾞｼｯｸUB" panose="020B0900000000000000" pitchFamily="50" charset="-128"/>
                  </a:rPr>
                  <a:t>６３　→　</a:t>
                </a:r>
                <a:r>
                  <a:rPr kumimoji="1" lang="en-US" altLang="ja-JP" sz="800">
                    <a:solidFill>
                      <a:schemeClr val="bg1"/>
                    </a:solidFill>
                    <a:latin typeface="HGP創英角ｺﾞｼｯｸUB" panose="020B0900000000000000" pitchFamily="50" charset="-128"/>
                    <a:ea typeface="HGP創英角ｺﾞｼｯｸUB" panose="020B0900000000000000" pitchFamily="50" charset="-128"/>
                  </a:rPr>
                  <a:t> </a:t>
                </a:r>
                <a:r>
                  <a:rPr kumimoji="1" lang="en-US" altLang="ja-JP" sz="900">
                    <a:solidFill>
                      <a:schemeClr val="accent2">
                        <a:lumMod val="75000"/>
                      </a:schemeClr>
                    </a:solidFill>
                    <a:latin typeface="HGP創英角ｺﾞｼｯｸUB" panose="020B0900000000000000" pitchFamily="50" charset="-128"/>
                    <a:ea typeface="HGP創英角ｺﾞｼｯｸUB" panose="020B0900000000000000" pitchFamily="50" charset="-128"/>
                  </a:rPr>
                  <a:t>LV</a:t>
                </a:r>
                <a:r>
                  <a:rPr kumimoji="1" lang="ja-JP" altLang="en-US" sz="900">
                    <a:solidFill>
                      <a:schemeClr val="accent2">
                        <a:lumMod val="75000"/>
                      </a:schemeClr>
                    </a:solidFill>
                    <a:latin typeface="HGP創英角ｺﾞｼｯｸUB" panose="020B0900000000000000" pitchFamily="50" charset="-128"/>
                    <a:ea typeface="HGP創英角ｺﾞｼｯｸUB" panose="020B0900000000000000" pitchFamily="50" charset="-128"/>
                  </a:rPr>
                  <a:t> １００</a:t>
                </a:r>
                <a:endParaRPr kumimoji="1" lang="en-US" altLang="ja-JP" sz="800" b="0">
                  <a:solidFill>
                    <a:schemeClr val="accent2">
                      <a:lumMod val="75000"/>
                    </a:schemeClr>
                  </a:solidFill>
                  <a:latin typeface="HGP創英角ｺﾞｼｯｸUB" panose="020B0900000000000000" pitchFamily="50" charset="-128"/>
                  <a:ea typeface="HGP創英角ｺﾞｼｯｸUB" panose="020B0900000000000000" pitchFamily="50" charset="-128"/>
                </a:endParaRPr>
              </a:p>
            </p:txBody>
          </p:sp>
          <p:sp>
            <p:nvSpPr>
              <p:cNvPr id="105" name="楕円 515">
                <a:extLst>
                  <a:ext uri="{FF2B5EF4-FFF2-40B4-BE49-F238E27FC236}">
                    <a16:creationId xmlns:a16="http://schemas.microsoft.com/office/drawing/2014/main" id="{8702FD7D-71F1-E141-B5EC-4A92BADFFE71}"/>
                  </a:ext>
                </a:extLst>
              </p:cNvPr>
              <p:cNvSpPr/>
              <p:nvPr/>
            </p:nvSpPr>
            <p:spPr>
              <a:xfrm>
                <a:off x="1034997" y="1652759"/>
                <a:ext cx="247896" cy="25163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b="1">
                    <a:solidFill>
                      <a:srgbClr val="FFFF00"/>
                    </a:solidFill>
                  </a:rPr>
                  <a:t>L</a:t>
                </a:r>
                <a:endParaRPr kumimoji="1" lang="ja-JP" altLang="en-US" sz="900" b="1">
                  <a:solidFill>
                    <a:srgbClr val="FFFF00"/>
                  </a:solidFill>
                </a:endParaRPr>
              </a:p>
            </p:txBody>
          </p:sp>
          <p:sp>
            <p:nvSpPr>
              <p:cNvPr id="106" name="楕円 516">
                <a:extLst>
                  <a:ext uri="{FF2B5EF4-FFF2-40B4-BE49-F238E27FC236}">
                    <a16:creationId xmlns:a16="http://schemas.microsoft.com/office/drawing/2014/main" id="{D2549375-4C07-464B-B973-298C0602BE57}"/>
                  </a:ext>
                </a:extLst>
              </p:cNvPr>
              <p:cNvSpPr/>
              <p:nvPr/>
            </p:nvSpPr>
            <p:spPr>
              <a:xfrm>
                <a:off x="1045800" y="1937656"/>
                <a:ext cx="235017" cy="2138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b="1">
                    <a:solidFill>
                      <a:srgbClr val="FFFF00"/>
                    </a:solidFill>
                  </a:rPr>
                  <a:t>S</a:t>
                </a:r>
                <a:endParaRPr kumimoji="1" lang="ja-JP" altLang="en-US" sz="900" b="1">
                  <a:solidFill>
                    <a:srgbClr val="FFFF00"/>
                  </a:solidFill>
                </a:endParaRPr>
              </a:p>
            </p:txBody>
          </p:sp>
          <p:sp>
            <p:nvSpPr>
              <p:cNvPr id="107" name="テキスト ボックス 517">
                <a:extLst>
                  <a:ext uri="{FF2B5EF4-FFF2-40B4-BE49-F238E27FC236}">
                    <a16:creationId xmlns:a16="http://schemas.microsoft.com/office/drawing/2014/main" id="{C474A239-4783-D34E-9AA7-3BCD063D3A99}"/>
                  </a:ext>
                </a:extLst>
              </p:cNvPr>
              <p:cNvSpPr txBox="1"/>
              <p:nvPr/>
            </p:nvSpPr>
            <p:spPr>
              <a:xfrm>
                <a:off x="1298991" y="1651042"/>
                <a:ext cx="1545137" cy="280122"/>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lnSpc>
                    <a:spcPts val="840"/>
                  </a:lnSpc>
                </a:pPr>
                <a:r>
                  <a:rPr kumimoji="1" lang="ja-JP" altLang="en-US" sz="700" b="1">
                    <a:solidFill>
                      <a:schemeClr val="bg1"/>
                    </a:solidFill>
                  </a:rPr>
                  <a:t>リーダー効果名</a:t>
                </a:r>
                <a:endParaRPr kumimoji="1" lang="en-US" altLang="ja-JP" sz="700" b="1">
                  <a:solidFill>
                    <a:schemeClr val="bg1"/>
                  </a:solidFill>
                </a:endParaRPr>
              </a:p>
              <a:p>
                <a:pPr algn="l">
                  <a:lnSpc>
                    <a:spcPts val="840"/>
                  </a:lnSpc>
                </a:pPr>
                <a:r>
                  <a:rPr kumimoji="1" lang="ja-JP" altLang="en-US" sz="700" b="1" u="none">
                    <a:solidFill>
                      <a:schemeClr val="bg1"/>
                    </a:solidFill>
                  </a:rPr>
                  <a:t>効果ジャンル：素敵な効果テキスト</a:t>
                </a:r>
                <a:endParaRPr kumimoji="1" lang="en-US" altLang="ja-JP" sz="700" b="1" u="none">
                  <a:solidFill>
                    <a:schemeClr val="bg1"/>
                  </a:solidFill>
                </a:endParaRPr>
              </a:p>
              <a:p>
                <a:pPr algn="l">
                  <a:lnSpc>
                    <a:spcPts val="840"/>
                  </a:lnSpc>
                </a:pPr>
                <a:r>
                  <a:rPr kumimoji="1" lang="ja-JP" altLang="en-US" sz="700" b="1" u="none">
                    <a:solidFill>
                      <a:schemeClr val="bg1"/>
                    </a:solidFill>
                  </a:rPr>
                  <a:t>欲しくな</a:t>
                </a:r>
                <a:r>
                  <a:rPr kumimoji="1" lang="ja-JP" altLang="en-US" sz="700" b="1">
                    <a:solidFill>
                      <a:schemeClr val="bg1"/>
                    </a:solidFill>
                  </a:rPr>
                  <a:t>るカード効能のテキスト。</a:t>
                </a:r>
                <a:endParaRPr kumimoji="1" lang="en-US" altLang="ja-JP" sz="700" b="1" u="none">
                  <a:solidFill>
                    <a:schemeClr val="bg1"/>
                  </a:solidFill>
                </a:endParaRPr>
              </a:p>
            </p:txBody>
          </p:sp>
        </p:grpSp>
      </p:grpSp>
      <p:sp>
        <p:nvSpPr>
          <p:cNvPr id="222" name="正方形/長方形 221">
            <a:extLst>
              <a:ext uri="{FF2B5EF4-FFF2-40B4-BE49-F238E27FC236}">
                <a16:creationId xmlns:a16="http://schemas.microsoft.com/office/drawing/2014/main" id="{BDC85F1D-A35A-0048-8BC0-EA1E781D3474}"/>
              </a:ext>
            </a:extLst>
          </p:cNvPr>
          <p:cNvSpPr/>
          <p:nvPr/>
        </p:nvSpPr>
        <p:spPr>
          <a:xfrm>
            <a:off x="5228080" y="3830424"/>
            <a:ext cx="3037618" cy="312150"/>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3" name="角丸四角形 222">
            <a:extLst>
              <a:ext uri="{FF2B5EF4-FFF2-40B4-BE49-F238E27FC236}">
                <a16:creationId xmlns:a16="http://schemas.microsoft.com/office/drawing/2014/main" id="{AD8C0E37-8B04-E04B-8DBA-328072DA61E6}"/>
              </a:ext>
            </a:extLst>
          </p:cNvPr>
          <p:cNvSpPr/>
          <p:nvPr/>
        </p:nvSpPr>
        <p:spPr>
          <a:xfrm>
            <a:off x="5276197" y="3855457"/>
            <a:ext cx="1389732" cy="276028"/>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a:t>TR</a:t>
            </a:r>
            <a:r>
              <a:rPr kumimoji="1" lang="ja-JP" altLang="en-US" sz="1400"/>
              <a:t>カード</a:t>
            </a:r>
          </a:p>
        </p:txBody>
      </p:sp>
      <p:sp>
        <p:nvSpPr>
          <p:cNvPr id="224" name="角丸四角形 223">
            <a:extLst>
              <a:ext uri="{FF2B5EF4-FFF2-40B4-BE49-F238E27FC236}">
                <a16:creationId xmlns:a16="http://schemas.microsoft.com/office/drawing/2014/main" id="{EDADDF5D-C92B-1042-95A7-3315CC654280}"/>
              </a:ext>
            </a:extLst>
          </p:cNvPr>
          <p:cNvSpPr/>
          <p:nvPr/>
        </p:nvSpPr>
        <p:spPr>
          <a:xfrm>
            <a:off x="6682641" y="3854584"/>
            <a:ext cx="1389732" cy="27602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強化用</a:t>
            </a:r>
            <a:r>
              <a:rPr kumimoji="1" lang="en-US" altLang="ja-JP" sz="1200"/>
              <a:t>TR</a:t>
            </a:r>
            <a:r>
              <a:rPr kumimoji="1" lang="ja-JP" altLang="en-US" sz="1200"/>
              <a:t>カード</a:t>
            </a:r>
          </a:p>
        </p:txBody>
      </p:sp>
      <p:sp>
        <p:nvSpPr>
          <p:cNvPr id="225" name="四角形: 角を丸くする 313">
            <a:extLst>
              <a:ext uri="{FF2B5EF4-FFF2-40B4-BE49-F238E27FC236}">
                <a16:creationId xmlns:a16="http://schemas.microsoft.com/office/drawing/2014/main" id="{EAE54D6F-80C9-A740-ADDF-F0AE5AF0BB92}"/>
              </a:ext>
            </a:extLst>
          </p:cNvPr>
          <p:cNvSpPr/>
          <p:nvPr/>
        </p:nvSpPr>
        <p:spPr>
          <a:xfrm>
            <a:off x="6982906" y="3412697"/>
            <a:ext cx="1313686" cy="37308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400"/>
              <a:t>おまかせ</a:t>
            </a:r>
            <a:endParaRPr kumimoji="1" lang="en-US" altLang="ja-JP" sz="1400"/>
          </a:p>
        </p:txBody>
      </p:sp>
      <p:sp>
        <p:nvSpPr>
          <p:cNvPr id="226" name="円/楕円 225">
            <a:extLst>
              <a:ext uri="{FF2B5EF4-FFF2-40B4-BE49-F238E27FC236}">
                <a16:creationId xmlns:a16="http://schemas.microsoft.com/office/drawing/2014/main" id="{C3CCC7ED-4644-EA4B-8E25-7CA0F566375D}"/>
              </a:ext>
            </a:extLst>
          </p:cNvPr>
          <p:cNvSpPr/>
          <p:nvPr/>
        </p:nvSpPr>
        <p:spPr>
          <a:xfrm>
            <a:off x="5228080" y="4160610"/>
            <a:ext cx="339866" cy="3398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１</a:t>
            </a:r>
          </a:p>
        </p:txBody>
      </p:sp>
      <p:sp>
        <p:nvSpPr>
          <p:cNvPr id="227" name="円/楕円 226">
            <a:extLst>
              <a:ext uri="{FF2B5EF4-FFF2-40B4-BE49-F238E27FC236}">
                <a16:creationId xmlns:a16="http://schemas.microsoft.com/office/drawing/2014/main" id="{7B12FA8D-493E-EF43-84AC-30594CB0F4D5}"/>
              </a:ext>
            </a:extLst>
          </p:cNvPr>
          <p:cNvSpPr/>
          <p:nvPr/>
        </p:nvSpPr>
        <p:spPr>
          <a:xfrm>
            <a:off x="6438663" y="5075137"/>
            <a:ext cx="339866" cy="3398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２</a:t>
            </a:r>
          </a:p>
        </p:txBody>
      </p:sp>
      <p:sp>
        <p:nvSpPr>
          <p:cNvPr id="228" name="円/楕円 227">
            <a:extLst>
              <a:ext uri="{FF2B5EF4-FFF2-40B4-BE49-F238E27FC236}">
                <a16:creationId xmlns:a16="http://schemas.microsoft.com/office/drawing/2014/main" id="{CBB28FE0-F622-3A4C-B989-A865CDE03402}"/>
              </a:ext>
            </a:extLst>
          </p:cNvPr>
          <p:cNvSpPr/>
          <p:nvPr/>
        </p:nvSpPr>
        <p:spPr>
          <a:xfrm>
            <a:off x="5830948" y="5041961"/>
            <a:ext cx="339866" cy="3398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３</a:t>
            </a:r>
          </a:p>
        </p:txBody>
      </p:sp>
      <p:pic>
        <p:nvPicPr>
          <p:cNvPr id="229" name="図 228">
            <a:extLst>
              <a:ext uri="{FF2B5EF4-FFF2-40B4-BE49-F238E27FC236}">
                <a16:creationId xmlns:a16="http://schemas.microsoft.com/office/drawing/2014/main" id="{B66077D7-8E9D-F744-82EE-D2EE02C6753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21779" y="1517259"/>
            <a:ext cx="1258542" cy="1779066"/>
          </a:xfrm>
          <a:prstGeom prst="rect">
            <a:avLst/>
          </a:prstGeom>
        </p:spPr>
      </p:pic>
      <p:sp>
        <p:nvSpPr>
          <p:cNvPr id="230" name="楕円 421">
            <a:extLst>
              <a:ext uri="{FF2B5EF4-FFF2-40B4-BE49-F238E27FC236}">
                <a16:creationId xmlns:a16="http://schemas.microsoft.com/office/drawing/2014/main" id="{6C9795EB-D8C5-9347-B6BB-AC95EE81DCFB}"/>
              </a:ext>
            </a:extLst>
          </p:cNvPr>
          <p:cNvSpPr/>
          <p:nvPr/>
        </p:nvSpPr>
        <p:spPr>
          <a:xfrm>
            <a:off x="5263173" y="1611933"/>
            <a:ext cx="110620" cy="1096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900">
                <a:solidFill>
                  <a:srgbClr val="FF0000"/>
                </a:solidFill>
              </a:rPr>
              <a:t>火</a:t>
            </a:r>
          </a:p>
        </p:txBody>
      </p:sp>
      <p:sp>
        <p:nvSpPr>
          <p:cNvPr id="231" name="楕円 421">
            <a:extLst>
              <a:ext uri="{FF2B5EF4-FFF2-40B4-BE49-F238E27FC236}">
                <a16:creationId xmlns:a16="http://schemas.microsoft.com/office/drawing/2014/main" id="{EB952A49-2602-6149-8EBA-872F08F525F6}"/>
              </a:ext>
            </a:extLst>
          </p:cNvPr>
          <p:cNvSpPr/>
          <p:nvPr/>
        </p:nvSpPr>
        <p:spPr>
          <a:xfrm>
            <a:off x="5213122" y="1570318"/>
            <a:ext cx="80393" cy="796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a:solidFill>
                  <a:srgbClr val="FFFF00"/>
                </a:solidFill>
              </a:rPr>
              <a:t>SSR</a:t>
            </a:r>
            <a:endParaRPr kumimoji="1" lang="ja-JP" altLang="en-US" sz="900">
              <a:solidFill>
                <a:srgbClr val="FFFF00"/>
              </a:solidFill>
            </a:endParaRPr>
          </a:p>
        </p:txBody>
      </p:sp>
      <p:sp>
        <p:nvSpPr>
          <p:cNvPr id="232" name="テキスト ボックス 517">
            <a:extLst>
              <a:ext uri="{FF2B5EF4-FFF2-40B4-BE49-F238E27FC236}">
                <a16:creationId xmlns:a16="http://schemas.microsoft.com/office/drawing/2014/main" id="{016C23D0-912E-CD43-8987-A2A5D986D472}"/>
              </a:ext>
            </a:extLst>
          </p:cNvPr>
          <p:cNvSpPr txBox="1"/>
          <p:nvPr/>
        </p:nvSpPr>
        <p:spPr>
          <a:xfrm>
            <a:off x="6862599" y="2898213"/>
            <a:ext cx="2005124" cy="36238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lnSpc>
                <a:spcPts val="840"/>
              </a:lnSpc>
            </a:pPr>
            <a:r>
              <a:rPr kumimoji="1" lang="ja-JP" altLang="en-US" sz="700" b="1">
                <a:solidFill>
                  <a:schemeClr val="bg1"/>
                </a:solidFill>
              </a:rPr>
              <a:t>スキル名</a:t>
            </a:r>
            <a:endParaRPr kumimoji="1" lang="en-US" altLang="ja-JP" sz="700" b="1">
              <a:solidFill>
                <a:schemeClr val="bg1"/>
              </a:solidFill>
            </a:endParaRPr>
          </a:p>
          <a:p>
            <a:pPr algn="l">
              <a:lnSpc>
                <a:spcPts val="840"/>
              </a:lnSpc>
            </a:pPr>
            <a:r>
              <a:rPr kumimoji="1" lang="ja-JP" altLang="en-US" sz="700" b="1">
                <a:solidFill>
                  <a:schemeClr val="bg1"/>
                </a:solidFill>
              </a:rPr>
              <a:t>スキル</a:t>
            </a:r>
            <a:r>
              <a:rPr kumimoji="1" lang="ja-JP" altLang="en-US" sz="700" b="1" u="none">
                <a:solidFill>
                  <a:schemeClr val="bg1"/>
                </a:solidFill>
              </a:rPr>
              <a:t>ジャンル：素敵な効果テキスト</a:t>
            </a:r>
            <a:endParaRPr kumimoji="1" lang="en-US" altLang="ja-JP" sz="700" b="1" u="none">
              <a:solidFill>
                <a:schemeClr val="bg1"/>
              </a:solidFill>
            </a:endParaRPr>
          </a:p>
          <a:p>
            <a:pPr algn="l">
              <a:lnSpc>
                <a:spcPts val="840"/>
              </a:lnSpc>
            </a:pPr>
            <a:r>
              <a:rPr kumimoji="1" lang="ja-JP" altLang="en-US" sz="700" b="1" u="none">
                <a:solidFill>
                  <a:schemeClr val="bg1"/>
                </a:solidFill>
              </a:rPr>
              <a:t>欲しくな</a:t>
            </a:r>
            <a:r>
              <a:rPr kumimoji="1" lang="ja-JP" altLang="en-US" sz="700" b="1">
                <a:solidFill>
                  <a:schemeClr val="bg1"/>
                </a:solidFill>
              </a:rPr>
              <a:t>るカード効能のテキスト。</a:t>
            </a:r>
            <a:endParaRPr kumimoji="1" lang="en-US" altLang="ja-JP" sz="700" b="1" u="none">
              <a:solidFill>
                <a:schemeClr val="bg1"/>
              </a:solidFill>
            </a:endParaRPr>
          </a:p>
        </p:txBody>
      </p:sp>
      <p:sp>
        <p:nvSpPr>
          <p:cNvPr id="233" name="正方形/長方形 232">
            <a:extLst>
              <a:ext uri="{FF2B5EF4-FFF2-40B4-BE49-F238E27FC236}">
                <a16:creationId xmlns:a16="http://schemas.microsoft.com/office/drawing/2014/main" id="{94D8F01F-3725-CF49-8DC9-BC57B82A3487}"/>
              </a:ext>
            </a:extLst>
          </p:cNvPr>
          <p:cNvSpPr/>
          <p:nvPr/>
        </p:nvSpPr>
        <p:spPr>
          <a:xfrm>
            <a:off x="6581623" y="2064137"/>
            <a:ext cx="1833818" cy="45719"/>
          </a:xfrm>
          <a:prstGeom prst="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2">
                  <a:lumMod val="60000"/>
                  <a:lumOff val="40000"/>
                </a:schemeClr>
              </a:solidFill>
              <a:highlight>
                <a:srgbClr val="808080"/>
              </a:highlight>
            </a:endParaRPr>
          </a:p>
        </p:txBody>
      </p:sp>
      <p:sp>
        <p:nvSpPr>
          <p:cNvPr id="234" name="正方形/長方形 233">
            <a:extLst>
              <a:ext uri="{FF2B5EF4-FFF2-40B4-BE49-F238E27FC236}">
                <a16:creationId xmlns:a16="http://schemas.microsoft.com/office/drawing/2014/main" id="{62BD526D-E511-DA41-B15E-4FA5BA01049F}"/>
              </a:ext>
            </a:extLst>
          </p:cNvPr>
          <p:cNvSpPr/>
          <p:nvPr/>
        </p:nvSpPr>
        <p:spPr>
          <a:xfrm>
            <a:off x="6581623" y="2061818"/>
            <a:ext cx="1099530" cy="51561"/>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2">
                  <a:lumMod val="60000"/>
                  <a:lumOff val="40000"/>
                </a:schemeClr>
              </a:solidFill>
              <a:highlight>
                <a:srgbClr val="808080"/>
              </a:highlight>
            </a:endParaRPr>
          </a:p>
        </p:txBody>
      </p:sp>
      <p:sp>
        <p:nvSpPr>
          <p:cNvPr id="235" name="正方形/長方形 234">
            <a:extLst>
              <a:ext uri="{FF2B5EF4-FFF2-40B4-BE49-F238E27FC236}">
                <a16:creationId xmlns:a16="http://schemas.microsoft.com/office/drawing/2014/main" id="{E1E01564-8243-D148-98C5-850F5BC0A2F9}"/>
              </a:ext>
            </a:extLst>
          </p:cNvPr>
          <p:cNvSpPr/>
          <p:nvPr/>
        </p:nvSpPr>
        <p:spPr>
          <a:xfrm>
            <a:off x="7681152" y="2065009"/>
            <a:ext cx="733773" cy="48793"/>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2">
                  <a:lumMod val="60000"/>
                  <a:lumOff val="40000"/>
                </a:schemeClr>
              </a:solidFill>
              <a:highlight>
                <a:srgbClr val="808080"/>
              </a:highlight>
            </a:endParaRPr>
          </a:p>
        </p:txBody>
      </p:sp>
      <p:sp>
        <p:nvSpPr>
          <p:cNvPr id="236" name="テキスト ボックス 235">
            <a:extLst>
              <a:ext uri="{FF2B5EF4-FFF2-40B4-BE49-F238E27FC236}">
                <a16:creationId xmlns:a16="http://schemas.microsoft.com/office/drawing/2014/main" id="{5924E7BD-AC0F-554F-804E-BA9AB9891DA1}"/>
              </a:ext>
            </a:extLst>
          </p:cNvPr>
          <p:cNvSpPr txBox="1"/>
          <p:nvPr/>
        </p:nvSpPr>
        <p:spPr>
          <a:xfrm>
            <a:off x="5281216" y="4813364"/>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237" name="テキスト ボックス 236">
            <a:extLst>
              <a:ext uri="{FF2B5EF4-FFF2-40B4-BE49-F238E27FC236}">
                <a16:creationId xmlns:a16="http://schemas.microsoft.com/office/drawing/2014/main" id="{EBD92DFF-6AE2-2547-B0F2-37242B5FEB74}"/>
              </a:ext>
            </a:extLst>
          </p:cNvPr>
          <p:cNvSpPr txBox="1"/>
          <p:nvPr/>
        </p:nvSpPr>
        <p:spPr>
          <a:xfrm>
            <a:off x="5892935" y="4800811"/>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238" name="テキスト ボックス 237">
            <a:extLst>
              <a:ext uri="{FF2B5EF4-FFF2-40B4-BE49-F238E27FC236}">
                <a16:creationId xmlns:a16="http://schemas.microsoft.com/office/drawing/2014/main" id="{2D4E0767-10BC-8F47-AD23-F4883E1B64C3}"/>
              </a:ext>
            </a:extLst>
          </p:cNvPr>
          <p:cNvSpPr txBox="1"/>
          <p:nvPr/>
        </p:nvSpPr>
        <p:spPr>
          <a:xfrm>
            <a:off x="6473619" y="4803696"/>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239" name="テキスト ボックス 238">
            <a:extLst>
              <a:ext uri="{FF2B5EF4-FFF2-40B4-BE49-F238E27FC236}">
                <a16:creationId xmlns:a16="http://schemas.microsoft.com/office/drawing/2014/main" id="{9B5B2FA5-7203-C74A-B538-B4F8D38B9C5A}"/>
              </a:ext>
            </a:extLst>
          </p:cNvPr>
          <p:cNvSpPr txBox="1"/>
          <p:nvPr/>
        </p:nvSpPr>
        <p:spPr>
          <a:xfrm>
            <a:off x="7092552" y="4815135"/>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240" name="テキスト ボックス 239">
            <a:extLst>
              <a:ext uri="{FF2B5EF4-FFF2-40B4-BE49-F238E27FC236}">
                <a16:creationId xmlns:a16="http://schemas.microsoft.com/office/drawing/2014/main" id="{4F37BF37-1E88-274C-946E-F4200E7B7D32}"/>
              </a:ext>
            </a:extLst>
          </p:cNvPr>
          <p:cNvSpPr txBox="1"/>
          <p:nvPr/>
        </p:nvSpPr>
        <p:spPr>
          <a:xfrm>
            <a:off x="7693094" y="4807021"/>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241" name="テキスト ボックス 240">
            <a:extLst>
              <a:ext uri="{FF2B5EF4-FFF2-40B4-BE49-F238E27FC236}">
                <a16:creationId xmlns:a16="http://schemas.microsoft.com/office/drawing/2014/main" id="{8C45E05E-330E-3647-B096-6706E8C91DA9}"/>
              </a:ext>
            </a:extLst>
          </p:cNvPr>
          <p:cNvSpPr txBox="1"/>
          <p:nvPr/>
        </p:nvSpPr>
        <p:spPr>
          <a:xfrm>
            <a:off x="5281216" y="5684222"/>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242" name="テキスト ボックス 241">
            <a:extLst>
              <a:ext uri="{FF2B5EF4-FFF2-40B4-BE49-F238E27FC236}">
                <a16:creationId xmlns:a16="http://schemas.microsoft.com/office/drawing/2014/main" id="{A0DA6A33-218B-6247-A6ED-7B346A072DDA}"/>
              </a:ext>
            </a:extLst>
          </p:cNvPr>
          <p:cNvSpPr txBox="1"/>
          <p:nvPr/>
        </p:nvSpPr>
        <p:spPr>
          <a:xfrm>
            <a:off x="5892935" y="5671669"/>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243" name="テキスト ボックス 242">
            <a:extLst>
              <a:ext uri="{FF2B5EF4-FFF2-40B4-BE49-F238E27FC236}">
                <a16:creationId xmlns:a16="http://schemas.microsoft.com/office/drawing/2014/main" id="{A281A4BB-9C86-8549-A2D7-106B5370F76A}"/>
              </a:ext>
            </a:extLst>
          </p:cNvPr>
          <p:cNvSpPr txBox="1"/>
          <p:nvPr/>
        </p:nvSpPr>
        <p:spPr>
          <a:xfrm>
            <a:off x="6473619" y="5674554"/>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244" name="テキスト ボックス 243">
            <a:extLst>
              <a:ext uri="{FF2B5EF4-FFF2-40B4-BE49-F238E27FC236}">
                <a16:creationId xmlns:a16="http://schemas.microsoft.com/office/drawing/2014/main" id="{4DCB105A-A1FB-9145-B087-06369D9C5F5F}"/>
              </a:ext>
            </a:extLst>
          </p:cNvPr>
          <p:cNvSpPr txBox="1"/>
          <p:nvPr/>
        </p:nvSpPr>
        <p:spPr>
          <a:xfrm>
            <a:off x="7092552" y="5685993"/>
            <a:ext cx="509287" cy="276999"/>
          </a:xfrm>
          <a:prstGeom prst="rect">
            <a:avLst/>
          </a:prstGeom>
          <a:noFill/>
        </p:spPr>
        <p:txBody>
          <a:bodyPr wrap="square" rtlCol="0">
            <a:spAutoFit/>
          </a:bodyPr>
          <a:lstStyle/>
          <a:p>
            <a:r>
              <a:rPr kumimoji="1" lang="ja-JP" altLang="en-US" sz="1200">
                <a:solidFill>
                  <a:schemeClr val="bg1"/>
                </a:solidFill>
              </a:rPr>
              <a:t>★４</a:t>
            </a:r>
          </a:p>
        </p:txBody>
      </p:sp>
      <p:sp>
        <p:nvSpPr>
          <p:cNvPr id="245" name="テキスト ボックス 244">
            <a:extLst>
              <a:ext uri="{FF2B5EF4-FFF2-40B4-BE49-F238E27FC236}">
                <a16:creationId xmlns:a16="http://schemas.microsoft.com/office/drawing/2014/main" id="{E1C2B153-AC50-4B4E-8B26-97B03407980A}"/>
              </a:ext>
            </a:extLst>
          </p:cNvPr>
          <p:cNvSpPr txBox="1"/>
          <p:nvPr/>
        </p:nvSpPr>
        <p:spPr>
          <a:xfrm>
            <a:off x="7693094" y="5677879"/>
            <a:ext cx="509287" cy="276999"/>
          </a:xfrm>
          <a:prstGeom prst="rect">
            <a:avLst/>
          </a:prstGeom>
          <a:noFill/>
        </p:spPr>
        <p:txBody>
          <a:bodyPr wrap="square" rtlCol="0">
            <a:spAutoFit/>
          </a:bodyPr>
          <a:lstStyle/>
          <a:p>
            <a:r>
              <a:rPr kumimoji="1" lang="ja-JP" altLang="en-US" sz="1200">
                <a:solidFill>
                  <a:schemeClr val="bg1"/>
                </a:solidFill>
              </a:rPr>
              <a:t>★４</a:t>
            </a:r>
          </a:p>
        </p:txBody>
      </p:sp>
      <p:sp>
        <p:nvSpPr>
          <p:cNvPr id="246" name="円/楕円 245">
            <a:extLst>
              <a:ext uri="{FF2B5EF4-FFF2-40B4-BE49-F238E27FC236}">
                <a16:creationId xmlns:a16="http://schemas.microsoft.com/office/drawing/2014/main" id="{D3C82CCD-CA17-E945-BC59-BC51782C66DC}"/>
              </a:ext>
            </a:extLst>
          </p:cNvPr>
          <p:cNvSpPr/>
          <p:nvPr/>
        </p:nvSpPr>
        <p:spPr>
          <a:xfrm>
            <a:off x="6480321" y="3755841"/>
            <a:ext cx="298208" cy="298208"/>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sz="1200"/>
          </a:p>
        </p:txBody>
      </p:sp>
      <p:sp>
        <p:nvSpPr>
          <p:cNvPr id="247" name="テキスト ボックス 246">
            <a:extLst>
              <a:ext uri="{FF2B5EF4-FFF2-40B4-BE49-F238E27FC236}">
                <a16:creationId xmlns:a16="http://schemas.microsoft.com/office/drawing/2014/main" id="{2F4A64BC-956F-034B-8581-1AF8BC2D2A4C}"/>
              </a:ext>
            </a:extLst>
          </p:cNvPr>
          <p:cNvSpPr txBox="1"/>
          <p:nvPr/>
        </p:nvSpPr>
        <p:spPr>
          <a:xfrm>
            <a:off x="6462282" y="3792190"/>
            <a:ext cx="316247" cy="261610"/>
          </a:xfrm>
          <a:prstGeom prst="rect">
            <a:avLst/>
          </a:prstGeom>
          <a:noFill/>
        </p:spPr>
        <p:txBody>
          <a:bodyPr wrap="square" rtlCol="0">
            <a:spAutoFit/>
          </a:bodyPr>
          <a:lstStyle/>
          <a:p>
            <a:r>
              <a:rPr kumimoji="1" lang="ja-JP" altLang="en-US" sz="1100"/>
              <a:t>３</a:t>
            </a:r>
            <a:endParaRPr kumimoji="1" lang="ja-JP" altLang="en-US"/>
          </a:p>
        </p:txBody>
      </p:sp>
      <p:sp>
        <p:nvSpPr>
          <p:cNvPr id="248" name="円/楕円 247">
            <a:extLst>
              <a:ext uri="{FF2B5EF4-FFF2-40B4-BE49-F238E27FC236}">
                <a16:creationId xmlns:a16="http://schemas.microsoft.com/office/drawing/2014/main" id="{5C426A8A-2835-0348-9B1E-2A587CAE4A10}"/>
              </a:ext>
            </a:extLst>
          </p:cNvPr>
          <p:cNvSpPr/>
          <p:nvPr/>
        </p:nvSpPr>
        <p:spPr>
          <a:xfrm>
            <a:off x="7906460" y="3728133"/>
            <a:ext cx="298208" cy="298208"/>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sz="1200"/>
          </a:p>
        </p:txBody>
      </p:sp>
      <p:sp>
        <p:nvSpPr>
          <p:cNvPr id="249" name="テキスト ボックス 248">
            <a:extLst>
              <a:ext uri="{FF2B5EF4-FFF2-40B4-BE49-F238E27FC236}">
                <a16:creationId xmlns:a16="http://schemas.microsoft.com/office/drawing/2014/main" id="{5F4379FB-557E-3446-AE56-61215AABA2E8}"/>
              </a:ext>
            </a:extLst>
          </p:cNvPr>
          <p:cNvSpPr txBox="1"/>
          <p:nvPr/>
        </p:nvSpPr>
        <p:spPr>
          <a:xfrm>
            <a:off x="7865161" y="3776569"/>
            <a:ext cx="480278" cy="215444"/>
          </a:xfrm>
          <a:prstGeom prst="rect">
            <a:avLst/>
          </a:prstGeom>
          <a:noFill/>
        </p:spPr>
        <p:txBody>
          <a:bodyPr wrap="square" rtlCol="0">
            <a:spAutoFit/>
          </a:bodyPr>
          <a:lstStyle/>
          <a:p>
            <a:r>
              <a:rPr kumimoji="1" lang="ja-JP" altLang="en-US" sz="800"/>
              <a:t>１２</a:t>
            </a:r>
            <a:endParaRPr kumimoji="1" lang="ja-JP" altLang="en-US" sz="1600"/>
          </a:p>
        </p:txBody>
      </p:sp>
      <p:sp>
        <p:nvSpPr>
          <p:cNvPr id="2" name="角丸四角形 1">
            <a:extLst>
              <a:ext uri="{FF2B5EF4-FFF2-40B4-BE49-F238E27FC236}">
                <a16:creationId xmlns:a16="http://schemas.microsoft.com/office/drawing/2014/main" id="{D0C01BB2-1239-5B46-9374-2675E3CF24E4}"/>
              </a:ext>
            </a:extLst>
          </p:cNvPr>
          <p:cNvSpPr/>
          <p:nvPr/>
        </p:nvSpPr>
        <p:spPr>
          <a:xfrm>
            <a:off x="5207755" y="1589998"/>
            <a:ext cx="3308309" cy="3661820"/>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確認</a:t>
            </a:r>
            <a:endParaRPr kumimoji="1" lang="en-US" altLang="ja-JP"/>
          </a:p>
          <a:p>
            <a:pPr algn="ctr"/>
            <a:endParaRPr kumimoji="1" lang="en-US" altLang="ja-JP"/>
          </a:p>
          <a:p>
            <a:pPr algn="ctr"/>
            <a:r>
              <a:rPr kumimoji="1" lang="ja-JP" altLang="en-US" sz="1600"/>
              <a:t>高レアリティ、同一のカード、強化されているカード、限定カードが含まれていますが、このまま続けますか？</a:t>
            </a:r>
            <a:endParaRPr kumimoji="1" lang="en-US" altLang="ja-JP" sz="1600"/>
          </a:p>
          <a:p>
            <a:pPr algn="ctr"/>
            <a:endParaRPr kumimoji="1" lang="en-US" altLang="ja-JP"/>
          </a:p>
          <a:p>
            <a:pPr algn="ctr"/>
            <a:endParaRPr kumimoji="1" lang="en-US" altLang="ja-JP"/>
          </a:p>
          <a:p>
            <a:pPr algn="ctr"/>
            <a:endParaRPr kumimoji="1" lang="en-US" altLang="ja-JP"/>
          </a:p>
          <a:p>
            <a:pPr algn="ctr"/>
            <a:endParaRPr kumimoji="1" lang="en-US" altLang="ja-JP"/>
          </a:p>
          <a:p>
            <a:pPr algn="ctr"/>
            <a:endParaRPr kumimoji="1" lang="en-US" altLang="ja-JP"/>
          </a:p>
          <a:p>
            <a:pPr algn="ctr"/>
            <a:endParaRPr kumimoji="1" lang="en-US" altLang="ja-JP"/>
          </a:p>
          <a:p>
            <a:pPr algn="ctr"/>
            <a:endParaRPr kumimoji="1" lang="ja-JP" altLang="en-US"/>
          </a:p>
        </p:txBody>
      </p:sp>
      <p:sp>
        <p:nvSpPr>
          <p:cNvPr id="250" name="四角形: 角を丸くする 317">
            <a:extLst>
              <a:ext uri="{FF2B5EF4-FFF2-40B4-BE49-F238E27FC236}">
                <a16:creationId xmlns:a16="http://schemas.microsoft.com/office/drawing/2014/main" id="{84AADE6F-6BD1-8347-8C71-D7F31CF2BDBB}"/>
              </a:ext>
            </a:extLst>
          </p:cNvPr>
          <p:cNvSpPr/>
          <p:nvPr/>
        </p:nvSpPr>
        <p:spPr>
          <a:xfrm>
            <a:off x="5593278" y="3333522"/>
            <a:ext cx="492304" cy="71212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51" name="四角形: 角を丸くする 317">
            <a:extLst>
              <a:ext uri="{FF2B5EF4-FFF2-40B4-BE49-F238E27FC236}">
                <a16:creationId xmlns:a16="http://schemas.microsoft.com/office/drawing/2014/main" id="{A2A03819-9010-864E-A841-CADB4C1A6DB4}"/>
              </a:ext>
            </a:extLst>
          </p:cNvPr>
          <p:cNvSpPr/>
          <p:nvPr/>
        </p:nvSpPr>
        <p:spPr>
          <a:xfrm>
            <a:off x="6079112" y="3339164"/>
            <a:ext cx="492304" cy="71212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52" name="四角形: 角を丸くする 317">
            <a:extLst>
              <a:ext uri="{FF2B5EF4-FFF2-40B4-BE49-F238E27FC236}">
                <a16:creationId xmlns:a16="http://schemas.microsoft.com/office/drawing/2014/main" id="{F22EB7E4-D2CB-4849-8C6C-4E6D2AFC7154}"/>
              </a:ext>
            </a:extLst>
          </p:cNvPr>
          <p:cNvSpPr/>
          <p:nvPr/>
        </p:nvSpPr>
        <p:spPr>
          <a:xfrm>
            <a:off x="6564946" y="3333522"/>
            <a:ext cx="492304" cy="71212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53" name="四角形: 角を丸くする 317">
            <a:extLst>
              <a:ext uri="{FF2B5EF4-FFF2-40B4-BE49-F238E27FC236}">
                <a16:creationId xmlns:a16="http://schemas.microsoft.com/office/drawing/2014/main" id="{D8B19FCB-52CD-BF41-9BFA-D4555A5467BC}"/>
              </a:ext>
            </a:extLst>
          </p:cNvPr>
          <p:cNvSpPr/>
          <p:nvPr/>
        </p:nvSpPr>
        <p:spPr>
          <a:xfrm>
            <a:off x="7050780" y="3340798"/>
            <a:ext cx="492304" cy="71212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54" name="四角形: 角を丸くする 317">
            <a:extLst>
              <a:ext uri="{FF2B5EF4-FFF2-40B4-BE49-F238E27FC236}">
                <a16:creationId xmlns:a16="http://schemas.microsoft.com/office/drawing/2014/main" id="{71B2983B-38D1-484C-8BB2-2CFD48EBC659}"/>
              </a:ext>
            </a:extLst>
          </p:cNvPr>
          <p:cNvSpPr/>
          <p:nvPr/>
        </p:nvSpPr>
        <p:spPr>
          <a:xfrm>
            <a:off x="7536614" y="3339925"/>
            <a:ext cx="492304" cy="71212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55" name="四角形: 角を丸くする 317">
            <a:extLst>
              <a:ext uri="{FF2B5EF4-FFF2-40B4-BE49-F238E27FC236}">
                <a16:creationId xmlns:a16="http://schemas.microsoft.com/office/drawing/2014/main" id="{F6A91C39-0351-284D-9E7D-B9C4812D996C}"/>
              </a:ext>
            </a:extLst>
          </p:cNvPr>
          <p:cNvSpPr/>
          <p:nvPr/>
        </p:nvSpPr>
        <p:spPr>
          <a:xfrm>
            <a:off x="5586808" y="4052109"/>
            <a:ext cx="492304" cy="71212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56" name="四角形: 角を丸くする 317">
            <a:extLst>
              <a:ext uri="{FF2B5EF4-FFF2-40B4-BE49-F238E27FC236}">
                <a16:creationId xmlns:a16="http://schemas.microsoft.com/office/drawing/2014/main" id="{84FC576E-D663-3C43-A045-1D5BD800390C}"/>
              </a:ext>
            </a:extLst>
          </p:cNvPr>
          <p:cNvSpPr/>
          <p:nvPr/>
        </p:nvSpPr>
        <p:spPr>
          <a:xfrm>
            <a:off x="6072642" y="4057751"/>
            <a:ext cx="492304" cy="71212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57" name="四角形: 角を丸くする 317">
            <a:extLst>
              <a:ext uri="{FF2B5EF4-FFF2-40B4-BE49-F238E27FC236}">
                <a16:creationId xmlns:a16="http://schemas.microsoft.com/office/drawing/2014/main" id="{84AB46AC-36D9-8D46-95EB-9DC4D7B7374A}"/>
              </a:ext>
            </a:extLst>
          </p:cNvPr>
          <p:cNvSpPr/>
          <p:nvPr/>
        </p:nvSpPr>
        <p:spPr>
          <a:xfrm>
            <a:off x="6558476" y="4052109"/>
            <a:ext cx="492304" cy="71212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58" name="四角形: 角を丸くする 317">
            <a:extLst>
              <a:ext uri="{FF2B5EF4-FFF2-40B4-BE49-F238E27FC236}">
                <a16:creationId xmlns:a16="http://schemas.microsoft.com/office/drawing/2014/main" id="{5F0A3982-838B-384C-A4DA-7935906DF12D}"/>
              </a:ext>
            </a:extLst>
          </p:cNvPr>
          <p:cNvSpPr/>
          <p:nvPr/>
        </p:nvSpPr>
        <p:spPr>
          <a:xfrm>
            <a:off x="7044310" y="4059385"/>
            <a:ext cx="492304" cy="71212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59" name="四角形: 角を丸くする 317">
            <a:extLst>
              <a:ext uri="{FF2B5EF4-FFF2-40B4-BE49-F238E27FC236}">
                <a16:creationId xmlns:a16="http://schemas.microsoft.com/office/drawing/2014/main" id="{5E5232D0-7BEF-5D47-BFB8-FB2C9F5C8276}"/>
              </a:ext>
            </a:extLst>
          </p:cNvPr>
          <p:cNvSpPr/>
          <p:nvPr/>
        </p:nvSpPr>
        <p:spPr>
          <a:xfrm>
            <a:off x="7530144" y="4058512"/>
            <a:ext cx="492304" cy="71212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60" name="四角形: 角を丸くする 327">
            <a:extLst>
              <a:ext uri="{FF2B5EF4-FFF2-40B4-BE49-F238E27FC236}">
                <a16:creationId xmlns:a16="http://schemas.microsoft.com/office/drawing/2014/main" id="{1931CE5C-5069-BE46-9D86-2430C66F6D78}"/>
              </a:ext>
            </a:extLst>
          </p:cNvPr>
          <p:cNvSpPr/>
          <p:nvPr/>
        </p:nvSpPr>
        <p:spPr>
          <a:xfrm>
            <a:off x="8037474" y="3236192"/>
            <a:ext cx="112498" cy="1559395"/>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61" name="四角形: 角を丸くする 328">
            <a:extLst>
              <a:ext uri="{FF2B5EF4-FFF2-40B4-BE49-F238E27FC236}">
                <a16:creationId xmlns:a16="http://schemas.microsoft.com/office/drawing/2014/main" id="{AC89A247-B390-D543-93A5-F0702A8640EB}"/>
              </a:ext>
            </a:extLst>
          </p:cNvPr>
          <p:cNvSpPr/>
          <p:nvPr/>
        </p:nvSpPr>
        <p:spPr>
          <a:xfrm>
            <a:off x="8038210" y="3236193"/>
            <a:ext cx="111612" cy="625922"/>
          </a:xfrm>
          <a:prstGeom prst="roundRect">
            <a:avLst>
              <a:gd name="adj" fmla="val 5000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64" name="四角形: 角を丸くする 315">
            <a:extLst>
              <a:ext uri="{FF2B5EF4-FFF2-40B4-BE49-F238E27FC236}">
                <a16:creationId xmlns:a16="http://schemas.microsoft.com/office/drawing/2014/main" id="{7E8E9EB8-BB45-2442-BF16-E6B57AAC40F9}"/>
              </a:ext>
            </a:extLst>
          </p:cNvPr>
          <p:cNvSpPr/>
          <p:nvPr/>
        </p:nvSpPr>
        <p:spPr>
          <a:xfrm>
            <a:off x="7002761" y="4826528"/>
            <a:ext cx="938346" cy="37308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強化する</a:t>
            </a:r>
            <a:endParaRPr kumimoji="1" lang="en-US" altLang="ja-JP" sz="1200"/>
          </a:p>
        </p:txBody>
      </p:sp>
      <p:sp>
        <p:nvSpPr>
          <p:cNvPr id="265" name="四角形: 角を丸くする 315">
            <a:extLst>
              <a:ext uri="{FF2B5EF4-FFF2-40B4-BE49-F238E27FC236}">
                <a16:creationId xmlns:a16="http://schemas.microsoft.com/office/drawing/2014/main" id="{7385904F-9A8C-9749-9A3F-25152813063C}"/>
              </a:ext>
            </a:extLst>
          </p:cNvPr>
          <p:cNvSpPr/>
          <p:nvPr/>
        </p:nvSpPr>
        <p:spPr>
          <a:xfrm>
            <a:off x="5737786" y="4808783"/>
            <a:ext cx="938346" cy="37308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戻る</a:t>
            </a:r>
            <a:endParaRPr kumimoji="1" lang="en-US" altLang="ja-JP" sz="1200"/>
          </a:p>
        </p:txBody>
      </p:sp>
      <p:sp>
        <p:nvSpPr>
          <p:cNvPr id="111" name="テキスト ボックス 110">
            <a:extLst>
              <a:ext uri="{FF2B5EF4-FFF2-40B4-BE49-F238E27FC236}">
                <a16:creationId xmlns:a16="http://schemas.microsoft.com/office/drawing/2014/main" id="{BD429CF6-6D42-4691-B11D-475D41F37A18}"/>
              </a:ext>
            </a:extLst>
          </p:cNvPr>
          <p:cNvSpPr txBox="1"/>
          <p:nvPr/>
        </p:nvSpPr>
        <p:spPr>
          <a:xfrm>
            <a:off x="0" y="5259209"/>
            <a:ext cx="6004655" cy="1862048"/>
          </a:xfrm>
          <a:prstGeom prst="rect">
            <a:avLst/>
          </a:prstGeom>
          <a:noFill/>
          <a:ln>
            <a:noFill/>
          </a:ln>
          <a:effectLst>
            <a:outerShdw blurRad="50800" dist="50800" dir="5400000" sx="1000" sy="1000" algn="ctr" rotWithShape="0">
              <a:srgbClr val="000000"/>
            </a:outerShdw>
          </a:effectLst>
        </p:spPr>
        <p:txBody>
          <a:bodyPr wrap="square" rtlCol="0">
            <a:spAutoFit/>
          </a:bodyPr>
          <a:lstStyle/>
          <a:p>
            <a:r>
              <a:rPr kumimoji="1" lang="ja-JP" altLang="en-US" sz="11500" b="1">
                <a:solidFill>
                  <a:schemeClr val="tx1">
                    <a:lumMod val="50000"/>
                    <a:lumOff val="50000"/>
                    <a:alpha val="14000"/>
                  </a:schemeClr>
                </a:solidFill>
              </a:rPr>
              <a:t>強化</a:t>
            </a:r>
          </a:p>
        </p:txBody>
      </p:sp>
      <p:sp>
        <p:nvSpPr>
          <p:cNvPr id="112" name="スライド番号プレースホルダー 69">
            <a:extLst>
              <a:ext uri="{FF2B5EF4-FFF2-40B4-BE49-F238E27FC236}">
                <a16:creationId xmlns:a16="http://schemas.microsoft.com/office/drawing/2014/main" id="{FCBEDFB5-3EE3-478B-AC2E-172BBC7C2930}"/>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12</a:t>
            </a:fld>
            <a:endParaRPr kumimoji="1" lang="ja-JP" altLang="en-US"/>
          </a:p>
        </p:txBody>
      </p:sp>
      <p:sp>
        <p:nvSpPr>
          <p:cNvPr id="3" name="正方形/長方形 2">
            <a:extLst>
              <a:ext uri="{FF2B5EF4-FFF2-40B4-BE49-F238E27FC236}">
                <a16:creationId xmlns:a16="http://schemas.microsoft.com/office/drawing/2014/main" id="{3248D069-3DC6-4C9D-9594-E713DFC41095}"/>
              </a:ext>
            </a:extLst>
          </p:cNvPr>
          <p:cNvSpPr/>
          <p:nvPr/>
        </p:nvSpPr>
        <p:spPr>
          <a:xfrm>
            <a:off x="5939533" y="1177290"/>
            <a:ext cx="1695707" cy="32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a:ea typeface="メイリオ"/>
              </a:rPr>
              <a:t>強化素材選択</a:t>
            </a:r>
          </a:p>
        </p:txBody>
      </p:sp>
    </p:spTree>
    <p:extLst>
      <p:ext uri="{BB962C8B-B14F-4D97-AF65-F5344CB8AC3E}">
        <p14:creationId xmlns:p14="http://schemas.microsoft.com/office/powerpoint/2010/main" val="24990013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6854762" cy="307777"/>
          </a:xfrm>
          <a:prstGeom prst="rect">
            <a:avLst/>
          </a:prstGeom>
          <a:noFill/>
        </p:spPr>
        <p:txBody>
          <a:bodyPr wrap="none" rtlCol="0">
            <a:spAutoFit/>
          </a:bodyPr>
          <a:lstStyle/>
          <a:p>
            <a:r>
              <a:rPr kumimoji="1" lang="ja-JP" altLang="en-US" sz="1400" b="1">
                <a:latin typeface="+mn-ea"/>
              </a:rPr>
              <a:t>■強化画面仕様　</a:t>
            </a:r>
            <a:r>
              <a:rPr kumimoji="1" lang="en-US" altLang="ja-JP" sz="1400">
                <a:latin typeface="+mn-ea"/>
              </a:rPr>
              <a:t>TR</a:t>
            </a:r>
            <a:r>
              <a:rPr kumimoji="1" lang="ja-JP" altLang="en-US" sz="1400">
                <a:latin typeface="+mn-ea"/>
              </a:rPr>
              <a:t>カード</a:t>
            </a:r>
            <a:r>
              <a:rPr kumimoji="1" lang="en-US" altLang="ja-JP" sz="1400">
                <a:latin typeface="+mn-ea"/>
              </a:rPr>
              <a:t> &gt;&gt; </a:t>
            </a:r>
            <a:r>
              <a:rPr kumimoji="1" lang="ja-JP" altLang="en-US" sz="1400">
                <a:latin typeface="+mn-ea"/>
              </a:rPr>
              <a:t>強化カード選択</a:t>
            </a:r>
            <a:r>
              <a:rPr kumimoji="1" lang="en-US" altLang="ja-JP" sz="1400">
                <a:latin typeface="+mn-ea"/>
              </a:rPr>
              <a:t> &gt;&gt;</a:t>
            </a:r>
            <a:r>
              <a:rPr kumimoji="1" lang="en-US" altLang="ja-JP" sz="1400" b="1">
                <a:latin typeface="+mn-ea"/>
              </a:rPr>
              <a:t> </a:t>
            </a:r>
            <a:r>
              <a:rPr kumimoji="1" lang="ja-JP" altLang="en-US" sz="1400">
                <a:latin typeface="+mn-ea"/>
              </a:rPr>
              <a:t>素材選択①・②</a:t>
            </a:r>
            <a:r>
              <a:rPr kumimoji="1" lang="en-US" altLang="ja-JP" sz="1400" b="1">
                <a:latin typeface="+mn-ea"/>
              </a:rPr>
              <a:t> </a:t>
            </a:r>
            <a:r>
              <a:rPr kumimoji="1" lang="en-US" altLang="ja-JP" sz="1400">
                <a:latin typeface="+mn-ea"/>
              </a:rPr>
              <a:t>&gt;&gt; </a:t>
            </a:r>
            <a:r>
              <a:rPr kumimoji="1" lang="ja-JP" altLang="en-US" sz="1400" b="1">
                <a:latin typeface="+mn-ea"/>
              </a:rPr>
              <a:t>強化画面</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1683474" cy="307777"/>
          </a:xfrm>
          <a:prstGeom prst="rect">
            <a:avLst/>
          </a:prstGeom>
          <a:noFill/>
        </p:spPr>
        <p:txBody>
          <a:bodyPr wrap="none" rtlCol="0">
            <a:spAutoFit/>
          </a:bodyPr>
          <a:lstStyle/>
          <a:p>
            <a:r>
              <a:rPr kumimoji="1" lang="en-US" altLang="ja-JP" sz="1400" b="1"/>
              <a:t>1. tr120c.</a:t>
            </a:r>
            <a:r>
              <a:rPr kumimoji="1" lang="ja-JP" altLang="en-US" sz="1400" b="1"/>
              <a:t>強化演出</a:t>
            </a:r>
          </a:p>
        </p:txBody>
      </p:sp>
      <p:sp>
        <p:nvSpPr>
          <p:cNvPr id="12" name="テキスト ボックス 11">
            <a:extLst>
              <a:ext uri="{FF2B5EF4-FFF2-40B4-BE49-F238E27FC236}">
                <a16:creationId xmlns:a16="http://schemas.microsoft.com/office/drawing/2014/main" id="{DE052996-816F-4D57-BDBE-F005510F461F}"/>
              </a:ext>
            </a:extLst>
          </p:cNvPr>
          <p:cNvSpPr txBox="1"/>
          <p:nvPr/>
        </p:nvSpPr>
        <p:spPr>
          <a:xfrm>
            <a:off x="591845" y="846576"/>
            <a:ext cx="3938899" cy="2092881"/>
          </a:xfrm>
          <a:prstGeom prst="rect">
            <a:avLst/>
          </a:prstGeom>
          <a:noFill/>
        </p:spPr>
        <p:txBody>
          <a:bodyPr wrap="none" rtlCol="0">
            <a:spAutoFit/>
          </a:bodyPr>
          <a:lstStyle/>
          <a:p>
            <a:r>
              <a:rPr kumimoji="1" lang="ja-JP" altLang="en-US" sz="1000"/>
              <a:t>強化を確認することができる。</a:t>
            </a:r>
            <a:endParaRPr kumimoji="1" lang="en-US" altLang="ja-JP" sz="1000"/>
          </a:p>
          <a:p>
            <a:endParaRPr kumimoji="1" lang="en-US" altLang="ja-JP" sz="1000"/>
          </a:p>
          <a:p>
            <a:r>
              <a:rPr kumimoji="1" lang="ja-JP" altLang="en-US" sz="1000"/>
              <a:t>○ メーターが上昇する。</a:t>
            </a:r>
            <a:endParaRPr kumimoji="1" lang="en-US" altLang="ja-JP" sz="1000"/>
          </a:p>
          <a:p>
            <a:r>
              <a:rPr kumimoji="1" lang="ja-JP" altLang="en-US" sz="1000"/>
              <a:t>　 複数レベル上昇する場合は、都度連続で１から上昇させる。</a:t>
            </a:r>
            <a:endParaRPr kumimoji="1" lang="en-US" altLang="ja-JP" sz="1000"/>
          </a:p>
          <a:p>
            <a:r>
              <a:rPr kumimoji="1" lang="ja-JP" altLang="en-US" sz="1000"/>
              <a:t>　 </a:t>
            </a:r>
            <a:r>
              <a:rPr kumimoji="1" lang="en-US" altLang="ja-JP" sz="1000"/>
              <a:t>※</a:t>
            </a:r>
            <a:r>
              <a:rPr kumimoji="1" lang="ja-JP" altLang="en-US" sz="1000"/>
              <a:t>テンポ感は要調整。</a:t>
            </a:r>
            <a:endParaRPr kumimoji="1" lang="en-US" altLang="ja-JP" sz="1000"/>
          </a:p>
          <a:p>
            <a:endParaRPr kumimoji="1" lang="en-US" altLang="ja-JP" sz="1000"/>
          </a:p>
          <a:p>
            <a:r>
              <a:rPr kumimoji="1" lang="ja-JP" altLang="en-US" sz="1000"/>
              <a:t>○ レベル</a:t>
            </a:r>
            <a:r>
              <a:rPr kumimoji="1" lang="en-US" altLang="ja-JP" sz="1000"/>
              <a:t>MAX</a:t>
            </a:r>
            <a:r>
              <a:rPr kumimoji="1" lang="ja-JP" altLang="en-US" sz="1000"/>
              <a:t>でない場合は、素材選択画面に戻る。</a:t>
            </a:r>
            <a:endParaRPr kumimoji="1" lang="en-US" altLang="ja-JP" sz="1000"/>
          </a:p>
          <a:p>
            <a:endParaRPr kumimoji="1" lang="en-US" altLang="ja-JP" sz="1000"/>
          </a:p>
          <a:p>
            <a:r>
              <a:rPr kumimoji="1" lang="ja-JP" altLang="en-US" sz="1000"/>
              <a:t>○ レベル</a:t>
            </a:r>
            <a:r>
              <a:rPr kumimoji="1" lang="en-US" altLang="ja-JP" sz="1000"/>
              <a:t>MAX</a:t>
            </a:r>
            <a:r>
              <a:rPr kumimoji="1" lang="ja-JP" altLang="en-US" sz="1000"/>
              <a:t>になった場合は。</a:t>
            </a:r>
            <a:endParaRPr kumimoji="1" lang="en-US" altLang="ja-JP" sz="1000"/>
          </a:p>
          <a:p>
            <a:r>
              <a:rPr kumimoji="1" lang="ja-JP" altLang="en-US" sz="1000"/>
              <a:t>　 「レベルが</a:t>
            </a:r>
            <a:r>
              <a:rPr kumimoji="1" lang="en-US" altLang="ja-JP" sz="1000"/>
              <a:t>MAX</a:t>
            </a:r>
            <a:r>
              <a:rPr kumimoji="1" lang="ja-JP" altLang="en-US" sz="1000"/>
              <a:t>になりました。」と確認ウィンドウを表示。</a:t>
            </a:r>
            <a:endParaRPr kumimoji="1" lang="en-US" altLang="ja-JP" sz="1000"/>
          </a:p>
          <a:p>
            <a:r>
              <a:rPr kumimoji="1" lang="ja-JP" altLang="en-US" sz="1000"/>
              <a:t>　 強化</a:t>
            </a:r>
            <a:r>
              <a:rPr kumimoji="1" lang="en-US" altLang="ja-JP" sz="1000"/>
              <a:t>TR</a:t>
            </a:r>
            <a:r>
              <a:rPr kumimoji="1" lang="ja-JP" altLang="en-US" sz="1000"/>
              <a:t>カード選択画面に戻る。</a:t>
            </a:r>
          </a:p>
          <a:p>
            <a:endParaRPr kumimoji="1" lang="en-US" altLang="ja-JP" sz="1000"/>
          </a:p>
          <a:p>
            <a:r>
              <a:rPr kumimoji="1" lang="ja-JP" altLang="en-US" sz="1000"/>
              <a:t>〇 お気に入り、装備中など複数のアイコンはフェードで切り替え</a:t>
            </a:r>
            <a:endParaRPr kumimoji="1" lang="en-US" altLang="ja-JP" sz="1000"/>
          </a:p>
        </p:txBody>
      </p:sp>
      <p:sp>
        <p:nvSpPr>
          <p:cNvPr id="84" name="テキスト ボックス 83">
            <a:extLst>
              <a:ext uri="{FF2B5EF4-FFF2-40B4-BE49-F238E27FC236}">
                <a16:creationId xmlns:a16="http://schemas.microsoft.com/office/drawing/2014/main" id="{CEA96CFB-54AC-4E5C-9B66-2EF8E7C67822}"/>
              </a:ext>
            </a:extLst>
          </p:cNvPr>
          <p:cNvSpPr txBox="1"/>
          <p:nvPr/>
        </p:nvSpPr>
        <p:spPr>
          <a:xfrm>
            <a:off x="0" y="5259209"/>
            <a:ext cx="6004655" cy="1862048"/>
          </a:xfrm>
          <a:prstGeom prst="rect">
            <a:avLst/>
          </a:prstGeom>
          <a:noFill/>
          <a:ln>
            <a:noFill/>
          </a:ln>
          <a:effectLst>
            <a:outerShdw blurRad="50800" dist="50800" dir="5400000" sx="1000" sy="1000" algn="ctr" rotWithShape="0">
              <a:srgbClr val="000000"/>
            </a:outerShdw>
          </a:effectLst>
        </p:spPr>
        <p:txBody>
          <a:bodyPr wrap="square" rtlCol="0">
            <a:spAutoFit/>
          </a:bodyPr>
          <a:lstStyle/>
          <a:p>
            <a:r>
              <a:rPr kumimoji="1" lang="ja-JP" altLang="en-US" sz="11500" b="1">
                <a:solidFill>
                  <a:schemeClr val="tx1">
                    <a:lumMod val="50000"/>
                    <a:lumOff val="50000"/>
                    <a:alpha val="14000"/>
                  </a:schemeClr>
                </a:solidFill>
              </a:rPr>
              <a:t>強化</a:t>
            </a:r>
          </a:p>
        </p:txBody>
      </p:sp>
      <p:sp>
        <p:nvSpPr>
          <p:cNvPr id="85" name="スライド番号プレースホルダー 69">
            <a:extLst>
              <a:ext uri="{FF2B5EF4-FFF2-40B4-BE49-F238E27FC236}">
                <a16:creationId xmlns:a16="http://schemas.microsoft.com/office/drawing/2014/main" id="{82384C6E-D860-4B8A-8595-2E2D2FA8FE51}"/>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13</a:t>
            </a:fld>
            <a:endParaRPr kumimoji="1" lang="ja-JP" altLang="en-US"/>
          </a:p>
        </p:txBody>
      </p:sp>
      <p:sp>
        <p:nvSpPr>
          <p:cNvPr id="82" name="正方形/長方形 81">
            <a:extLst>
              <a:ext uri="{FF2B5EF4-FFF2-40B4-BE49-F238E27FC236}">
                <a16:creationId xmlns:a16="http://schemas.microsoft.com/office/drawing/2014/main" id="{8FE5893A-A276-4B3F-828E-A399D141CC5C}"/>
              </a:ext>
            </a:extLst>
          </p:cNvPr>
          <p:cNvSpPr/>
          <p:nvPr/>
        </p:nvSpPr>
        <p:spPr>
          <a:xfrm>
            <a:off x="5140112" y="409002"/>
            <a:ext cx="3378051" cy="59720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en-US" altLang="ja-JP" sz="1100"/>
          </a:p>
          <a:p>
            <a:pPr algn="r"/>
            <a:endParaRPr kumimoji="1" lang="en-US" altLang="ja-JP" sz="1100"/>
          </a:p>
          <a:p>
            <a:pPr algn="r"/>
            <a:endParaRPr kumimoji="1" lang="en-US" altLang="ja-JP" sz="1100"/>
          </a:p>
          <a:p>
            <a:pPr algn="ctr"/>
            <a:r>
              <a:rPr kumimoji="1" lang="ja-JP" altLang="en-US" sz="1100" b="1">
                <a:latin typeface="メイリオ" panose="020B0604030504040204" pitchFamily="50" charset="-128"/>
                <a:ea typeface="メイリオ" panose="020B0604030504040204" pitchFamily="50" charset="-128"/>
              </a:rPr>
              <a:t>ＴＲカードセット</a:t>
            </a:r>
          </a:p>
        </p:txBody>
      </p:sp>
      <p:sp>
        <p:nvSpPr>
          <p:cNvPr id="83" name="正方形/長方形 82">
            <a:extLst>
              <a:ext uri="{FF2B5EF4-FFF2-40B4-BE49-F238E27FC236}">
                <a16:creationId xmlns:a16="http://schemas.microsoft.com/office/drawing/2014/main" id="{F2D96BFA-A62A-443A-B328-C4ABF238939E}"/>
              </a:ext>
            </a:extLst>
          </p:cNvPr>
          <p:cNvSpPr/>
          <p:nvPr/>
        </p:nvSpPr>
        <p:spPr>
          <a:xfrm>
            <a:off x="7204475" y="969169"/>
            <a:ext cx="1313685" cy="18623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gradFill flip="none" rotWithShape="1">
                  <a:gsLst>
                    <a:gs pos="0">
                      <a:srgbClr val="7030A0"/>
                    </a:gs>
                    <a:gs pos="49000">
                      <a:srgbClr val="78D077"/>
                    </a:gs>
                    <a:gs pos="33000">
                      <a:srgbClr val="00B0F0"/>
                    </a:gs>
                    <a:gs pos="17000">
                      <a:srgbClr val="0000FF"/>
                    </a:gs>
                    <a:gs pos="65000">
                      <a:srgbClr val="FFFF00"/>
                    </a:gs>
                    <a:gs pos="80000">
                      <a:srgbClr val="FF9900"/>
                    </a:gs>
                    <a:gs pos="100000">
                      <a:srgbClr val="FF0000"/>
                    </a:gs>
                  </a:gsLst>
                  <a:lin ang="16200000" scaled="1"/>
                  <a:tileRect/>
                </a:gradFill>
              </a:rPr>
              <a:t>●</a:t>
            </a:r>
            <a:r>
              <a:rPr kumimoji="1" lang="ja-JP" altLang="en-US" sz="800"/>
              <a:t> </a:t>
            </a:r>
            <a:r>
              <a:rPr kumimoji="1" lang="en-US" altLang="ja-JP" sz="800"/>
              <a:t>999,999,999</a:t>
            </a:r>
            <a:endParaRPr kumimoji="1" lang="ja-JP" altLang="en-US" sz="800"/>
          </a:p>
        </p:txBody>
      </p:sp>
      <p:sp>
        <p:nvSpPr>
          <p:cNvPr id="86" name="正方形/長方形 85">
            <a:extLst>
              <a:ext uri="{FF2B5EF4-FFF2-40B4-BE49-F238E27FC236}">
                <a16:creationId xmlns:a16="http://schemas.microsoft.com/office/drawing/2014/main" id="{96B3439D-C2B1-490A-9B18-A44F2AAFFA91}"/>
              </a:ext>
            </a:extLst>
          </p:cNvPr>
          <p:cNvSpPr/>
          <p:nvPr/>
        </p:nvSpPr>
        <p:spPr>
          <a:xfrm>
            <a:off x="5140112" y="408999"/>
            <a:ext cx="750678" cy="74685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100"/>
              <a:t>RANK</a:t>
            </a:r>
          </a:p>
          <a:p>
            <a:pPr algn="ctr"/>
            <a:r>
              <a:rPr kumimoji="1" lang="en-US" altLang="ja-JP" sz="1800"/>
              <a:t>999</a:t>
            </a:r>
            <a:endParaRPr kumimoji="1" lang="ja-JP" altLang="en-US" sz="1800"/>
          </a:p>
        </p:txBody>
      </p:sp>
      <p:sp>
        <p:nvSpPr>
          <p:cNvPr id="87" name="正方形/長方形 86">
            <a:extLst>
              <a:ext uri="{FF2B5EF4-FFF2-40B4-BE49-F238E27FC236}">
                <a16:creationId xmlns:a16="http://schemas.microsoft.com/office/drawing/2014/main" id="{C01021A9-1E6D-4071-B7E7-8E5FF5A2C975}"/>
              </a:ext>
            </a:extLst>
          </p:cNvPr>
          <p:cNvSpPr/>
          <p:nvPr/>
        </p:nvSpPr>
        <p:spPr>
          <a:xfrm>
            <a:off x="5890791" y="408999"/>
            <a:ext cx="2627372" cy="18660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91" name="正方形/長方形 90">
            <a:extLst>
              <a:ext uri="{FF2B5EF4-FFF2-40B4-BE49-F238E27FC236}">
                <a16:creationId xmlns:a16="http://schemas.microsoft.com/office/drawing/2014/main" id="{F8FAC731-2FF9-4445-B05C-7F3CAA3AD858}"/>
              </a:ext>
            </a:extLst>
          </p:cNvPr>
          <p:cNvSpPr/>
          <p:nvPr/>
        </p:nvSpPr>
        <p:spPr>
          <a:xfrm>
            <a:off x="5890790" y="595599"/>
            <a:ext cx="2064362" cy="37319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92" name="楕円 488">
            <a:extLst>
              <a:ext uri="{FF2B5EF4-FFF2-40B4-BE49-F238E27FC236}">
                <a16:creationId xmlns:a16="http://schemas.microsoft.com/office/drawing/2014/main" id="{8B57DDB1-012E-486C-9C63-749544F09E88}"/>
              </a:ext>
            </a:extLst>
          </p:cNvPr>
          <p:cNvSpPr>
            <a:spLocks noChangeAspect="1"/>
          </p:cNvSpPr>
          <p:nvPr/>
        </p:nvSpPr>
        <p:spPr>
          <a:xfrm>
            <a:off x="8334706" y="982770"/>
            <a:ext cx="164409" cy="16357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grpSp>
        <p:nvGrpSpPr>
          <p:cNvPr id="93" name="グループ化 92">
            <a:extLst>
              <a:ext uri="{FF2B5EF4-FFF2-40B4-BE49-F238E27FC236}">
                <a16:creationId xmlns:a16="http://schemas.microsoft.com/office/drawing/2014/main" id="{DA645055-4CF1-485C-A1EF-4D387400A3E5}"/>
              </a:ext>
            </a:extLst>
          </p:cNvPr>
          <p:cNvGrpSpPr/>
          <p:nvPr/>
        </p:nvGrpSpPr>
        <p:grpSpPr>
          <a:xfrm>
            <a:off x="5178938" y="1021879"/>
            <a:ext cx="675610" cy="90419"/>
            <a:chOff x="30317" y="482248"/>
            <a:chExt cx="581527" cy="70447"/>
          </a:xfrm>
        </p:grpSpPr>
        <p:sp>
          <p:nvSpPr>
            <p:cNvPr id="94" name="四角形: 角を丸くする 492">
              <a:extLst>
                <a:ext uri="{FF2B5EF4-FFF2-40B4-BE49-F238E27FC236}">
                  <a16:creationId xmlns:a16="http://schemas.microsoft.com/office/drawing/2014/main" id="{A6E0B44F-2EBA-4A3E-9A3F-6B4A7591E6E5}"/>
                </a:ext>
              </a:extLst>
            </p:cNvPr>
            <p:cNvSpPr/>
            <p:nvPr/>
          </p:nvSpPr>
          <p:spPr>
            <a:xfrm>
              <a:off x="30317" y="482248"/>
              <a:ext cx="581527" cy="7044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95" name="四角形: 角を丸くする 493">
              <a:extLst>
                <a:ext uri="{FF2B5EF4-FFF2-40B4-BE49-F238E27FC236}">
                  <a16:creationId xmlns:a16="http://schemas.microsoft.com/office/drawing/2014/main" id="{211E1758-1C06-4E10-9216-D15D16B4025B}"/>
                </a:ext>
              </a:extLst>
            </p:cNvPr>
            <p:cNvSpPr/>
            <p:nvPr/>
          </p:nvSpPr>
          <p:spPr>
            <a:xfrm>
              <a:off x="30317" y="482248"/>
              <a:ext cx="347085" cy="7044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96" name="正方形/長方形 95">
            <a:extLst>
              <a:ext uri="{FF2B5EF4-FFF2-40B4-BE49-F238E27FC236}">
                <a16:creationId xmlns:a16="http://schemas.microsoft.com/office/drawing/2014/main" id="{241510B7-1863-4520-9B7B-704FED25104E}"/>
              </a:ext>
            </a:extLst>
          </p:cNvPr>
          <p:cNvSpPr/>
          <p:nvPr/>
        </p:nvSpPr>
        <p:spPr>
          <a:xfrm>
            <a:off x="7955152" y="595599"/>
            <a:ext cx="563008" cy="37319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b="1"/>
              <a:t>♂</a:t>
            </a:r>
          </a:p>
        </p:txBody>
      </p:sp>
      <p:sp>
        <p:nvSpPr>
          <p:cNvPr id="97" name="正方形/長方形 96">
            <a:extLst>
              <a:ext uri="{FF2B5EF4-FFF2-40B4-BE49-F238E27FC236}">
                <a16:creationId xmlns:a16="http://schemas.microsoft.com/office/drawing/2014/main" id="{BCF04FF3-A472-49C8-8162-9D753CAA250C}"/>
              </a:ext>
            </a:extLst>
          </p:cNvPr>
          <p:cNvSpPr/>
          <p:nvPr/>
        </p:nvSpPr>
        <p:spPr>
          <a:xfrm>
            <a:off x="5890788" y="969170"/>
            <a:ext cx="1313685" cy="18623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solidFill>
                  <a:srgbClr val="FFFF00"/>
                </a:solidFill>
              </a:rPr>
              <a:t>● </a:t>
            </a:r>
            <a:r>
              <a:rPr kumimoji="1" lang="en-US" altLang="ja-JP" sz="800"/>
              <a:t>999</a:t>
            </a:r>
            <a:r>
              <a:rPr kumimoji="1" lang="ja-JP" altLang="en-US" sz="800"/>
              <a:t> </a:t>
            </a:r>
            <a:r>
              <a:rPr kumimoji="1" lang="en-US" altLang="ja-JP" sz="800"/>
              <a:t>,999,999,999</a:t>
            </a:r>
            <a:endParaRPr kumimoji="1" lang="ja-JP" altLang="en-US" sz="800"/>
          </a:p>
        </p:txBody>
      </p:sp>
      <p:sp>
        <p:nvSpPr>
          <p:cNvPr id="98" name="四角形: 角を丸くする 494">
            <a:extLst>
              <a:ext uri="{FF2B5EF4-FFF2-40B4-BE49-F238E27FC236}">
                <a16:creationId xmlns:a16="http://schemas.microsoft.com/office/drawing/2014/main" id="{6839E3F1-86C3-4254-93B1-B8BF9E63CC13}"/>
              </a:ext>
            </a:extLst>
          </p:cNvPr>
          <p:cNvSpPr/>
          <p:nvPr/>
        </p:nvSpPr>
        <p:spPr>
          <a:xfrm>
            <a:off x="7938629" y="1188475"/>
            <a:ext cx="563010" cy="2842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700"/>
              <a:t>戻る</a:t>
            </a:r>
            <a:endParaRPr kumimoji="1" lang="en-US" altLang="ja-JP" sz="700"/>
          </a:p>
        </p:txBody>
      </p:sp>
      <p:sp>
        <p:nvSpPr>
          <p:cNvPr id="99" name="正方形/長方形 98">
            <a:extLst>
              <a:ext uri="{FF2B5EF4-FFF2-40B4-BE49-F238E27FC236}">
                <a16:creationId xmlns:a16="http://schemas.microsoft.com/office/drawing/2014/main" id="{0FE13364-C95B-48E7-971C-FEA4B072D42D}"/>
              </a:ext>
            </a:extLst>
          </p:cNvPr>
          <p:cNvSpPr/>
          <p:nvPr/>
        </p:nvSpPr>
        <p:spPr>
          <a:xfrm>
            <a:off x="5140112" y="1487178"/>
            <a:ext cx="3378051" cy="1839366"/>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00" name="テキスト ボックス 496">
            <a:extLst>
              <a:ext uri="{FF2B5EF4-FFF2-40B4-BE49-F238E27FC236}">
                <a16:creationId xmlns:a16="http://schemas.microsoft.com/office/drawing/2014/main" id="{5764417D-B20B-4D19-B217-9681B1065626}"/>
              </a:ext>
            </a:extLst>
          </p:cNvPr>
          <p:cNvSpPr txBox="1"/>
          <p:nvPr/>
        </p:nvSpPr>
        <p:spPr>
          <a:xfrm>
            <a:off x="6415338" y="1478301"/>
            <a:ext cx="2122151" cy="36894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en-US" altLang="ja-JP" sz="1050" b="0">
                <a:solidFill>
                  <a:schemeClr val="bg1"/>
                </a:solidFill>
                <a:latin typeface="HGP創英角ｺﾞｼｯｸUB" panose="020B0900000000000000" pitchFamily="50" charset="-128"/>
                <a:ea typeface="HGP創英角ｺﾞｼｯｸUB" panose="020B0900000000000000" pitchFamily="50" charset="-128"/>
              </a:rPr>
              <a:t>SSR</a:t>
            </a:r>
            <a:r>
              <a:rPr kumimoji="1" lang="ja-JP" altLang="en-US" sz="1050" b="0">
                <a:solidFill>
                  <a:schemeClr val="bg1"/>
                </a:solidFill>
                <a:latin typeface="HGP創英角ｺﾞｼｯｸUB" panose="020B0900000000000000" pitchFamily="50" charset="-128"/>
                <a:ea typeface="HGP創英角ｺﾞｼｯｸUB" panose="020B0900000000000000" pitchFamily="50" charset="-128"/>
              </a:rPr>
              <a:t>　属　</a:t>
            </a:r>
            <a:r>
              <a:rPr kumimoji="1" lang="ja-JP" altLang="en-US" sz="1050">
                <a:solidFill>
                  <a:schemeClr val="bg1"/>
                </a:solidFill>
                <a:latin typeface="HGP創英角ｺﾞｼｯｸUB" panose="020B0900000000000000" pitchFamily="50" charset="-128"/>
                <a:ea typeface="HGP創英角ｺﾞｼｯｸUB" panose="020B0900000000000000" pitchFamily="50" charset="-128"/>
              </a:rPr>
              <a:t> 　　　　　　　　●○○○○</a:t>
            </a:r>
            <a:endParaRPr kumimoji="1" lang="en-US" altLang="ja-JP" sz="1050">
              <a:solidFill>
                <a:schemeClr val="bg1"/>
              </a:solidFill>
              <a:latin typeface="HGP創英角ｺﾞｼｯｸUB" panose="020B0900000000000000" pitchFamily="50" charset="-128"/>
              <a:ea typeface="HGP創英角ｺﾞｼｯｸUB" panose="020B0900000000000000" pitchFamily="50" charset="-128"/>
            </a:endParaRPr>
          </a:p>
          <a:p>
            <a:r>
              <a:rPr kumimoji="1" lang="ja-JP" altLang="en-US" sz="1050" b="0">
                <a:solidFill>
                  <a:schemeClr val="bg1"/>
                </a:solidFill>
                <a:latin typeface="HGP創英角ｺﾞｼｯｸUB" panose="020B0900000000000000" pitchFamily="50" charset="-128"/>
                <a:ea typeface="HGP創英角ｺﾞｼｯｸUB" panose="020B0900000000000000" pitchFamily="50" charset="-128"/>
              </a:rPr>
              <a:t>ああああああ</a:t>
            </a:r>
            <a:r>
              <a:rPr kumimoji="1" lang="ja-JP" altLang="en-US" sz="1050">
                <a:solidFill>
                  <a:schemeClr val="bg1"/>
                </a:solidFill>
                <a:latin typeface="HGP創英角ｺﾞｼｯｸUB" panose="020B0900000000000000" pitchFamily="50" charset="-128"/>
                <a:ea typeface="HGP創英角ｺﾞｼｯｸUB" panose="020B0900000000000000" pitchFamily="50" charset="-128"/>
              </a:rPr>
              <a:t>ああ</a:t>
            </a:r>
            <a:endParaRPr kumimoji="1" lang="en-US" altLang="ja-JP" sz="1050" b="0">
              <a:solidFill>
                <a:schemeClr val="bg1"/>
              </a:solidFill>
              <a:latin typeface="HGP創英角ｺﾞｼｯｸUB" panose="020B0900000000000000" pitchFamily="50" charset="-128"/>
              <a:ea typeface="HGP創英角ｺﾞｼｯｸUB" panose="020B0900000000000000" pitchFamily="50" charset="-128"/>
            </a:endParaRPr>
          </a:p>
        </p:txBody>
      </p:sp>
      <p:grpSp>
        <p:nvGrpSpPr>
          <p:cNvPr id="101" name="グループ化 100">
            <a:extLst>
              <a:ext uri="{FF2B5EF4-FFF2-40B4-BE49-F238E27FC236}">
                <a16:creationId xmlns:a16="http://schemas.microsoft.com/office/drawing/2014/main" id="{4B0A07F3-C7ED-4130-BA0C-6D9871A34433}"/>
              </a:ext>
            </a:extLst>
          </p:cNvPr>
          <p:cNvGrpSpPr/>
          <p:nvPr/>
        </p:nvGrpSpPr>
        <p:grpSpPr>
          <a:xfrm>
            <a:off x="6549195" y="2136509"/>
            <a:ext cx="1589505" cy="435279"/>
            <a:chOff x="1079948" y="1311188"/>
            <a:chExt cx="1202157" cy="329777"/>
          </a:xfrm>
        </p:grpSpPr>
        <p:sp>
          <p:nvSpPr>
            <p:cNvPr id="102" name="テキスト ボックス 498">
              <a:extLst>
                <a:ext uri="{FF2B5EF4-FFF2-40B4-BE49-F238E27FC236}">
                  <a16:creationId xmlns:a16="http://schemas.microsoft.com/office/drawing/2014/main" id="{529ADD6D-FFFF-4D49-B39F-2F14A93512E4}"/>
                </a:ext>
              </a:extLst>
            </p:cNvPr>
            <p:cNvSpPr txBox="1"/>
            <p:nvPr/>
          </p:nvSpPr>
          <p:spPr>
            <a:xfrm>
              <a:off x="1094986" y="1465920"/>
              <a:ext cx="643619" cy="168207"/>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　  　５６</a:t>
              </a:r>
              <a:r>
                <a:rPr kumimoji="1" lang="en-US" altLang="ja-JP" sz="600" b="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７８９</a:t>
              </a:r>
              <a:r>
                <a:rPr kumimoji="1" lang="en-US" altLang="ja-JP" sz="600" b="0">
                  <a:solidFill>
                    <a:schemeClr val="bg1"/>
                  </a:solidFill>
                  <a:latin typeface="HGP創英角ｺﾞｼｯｸUB" panose="020B0900000000000000" pitchFamily="50" charset="-128"/>
                  <a:ea typeface="HGP創英角ｺﾞｼｯｸUB" panose="020B0900000000000000" pitchFamily="50" charset="-128"/>
                </a:rPr>
                <a:t> </a:t>
              </a:r>
              <a:r>
                <a:rPr kumimoji="1" lang="ja-JP" altLang="en-US" sz="600">
                  <a:solidFill>
                    <a:schemeClr val="accent2">
                      <a:lumMod val="75000"/>
                    </a:schemeClr>
                  </a:solidFill>
                  <a:latin typeface="HGP創英角ｺﾞｼｯｸUB" panose="020B0900000000000000" pitchFamily="50" charset="-128"/>
                  <a:ea typeface="HGP創英角ｺﾞｼｯｸUB" panose="020B0900000000000000" pitchFamily="50" charset="-128"/>
                </a:rPr>
                <a:t>＋４２８</a:t>
              </a:r>
              <a:endParaRPr kumimoji="1" lang="en-US" altLang="ja-JP" sz="600" b="0">
                <a:solidFill>
                  <a:schemeClr val="accent2">
                    <a:lumMod val="75000"/>
                  </a:schemeClr>
                </a:solidFill>
                <a:latin typeface="HGP創英角ｺﾞｼｯｸUB" panose="020B0900000000000000" pitchFamily="50" charset="-128"/>
                <a:ea typeface="HGP創英角ｺﾞｼｯｸUB" panose="020B0900000000000000" pitchFamily="50" charset="-128"/>
              </a:endParaRPr>
            </a:p>
          </p:txBody>
        </p:sp>
        <p:sp>
          <p:nvSpPr>
            <p:cNvPr id="103" name="テキスト ボックス 499">
              <a:extLst>
                <a:ext uri="{FF2B5EF4-FFF2-40B4-BE49-F238E27FC236}">
                  <a16:creationId xmlns:a16="http://schemas.microsoft.com/office/drawing/2014/main" id="{456DB0BE-FBC1-46F9-918A-0BF06FE6082F}"/>
                </a:ext>
              </a:extLst>
            </p:cNvPr>
            <p:cNvSpPr txBox="1"/>
            <p:nvPr/>
          </p:nvSpPr>
          <p:spPr>
            <a:xfrm>
              <a:off x="1788232" y="1461035"/>
              <a:ext cx="493873" cy="179930"/>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　  </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１１</a:t>
              </a:r>
              <a:r>
                <a:rPr kumimoji="1" lang="en-US" altLang="ja-JP" sz="600" b="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９９２</a:t>
              </a:r>
              <a:r>
                <a:rPr kumimoji="1" lang="ja-JP" altLang="en-US" sz="600">
                  <a:solidFill>
                    <a:schemeClr val="accent2">
                      <a:lumMod val="75000"/>
                    </a:schemeClr>
                  </a:solidFill>
                  <a:latin typeface="HGP創英角ｺﾞｼｯｸUB" panose="020B0900000000000000" pitchFamily="50" charset="-128"/>
                  <a:ea typeface="HGP創英角ｺﾞｼｯｸUB" panose="020B0900000000000000" pitchFamily="50" charset="-128"/>
                </a:rPr>
                <a:t> ＋１１３</a:t>
              </a:r>
              <a:endParaRPr kumimoji="1" lang="en-US" altLang="ja-JP" sz="6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104" name="テキスト ボックス 500">
              <a:extLst>
                <a:ext uri="{FF2B5EF4-FFF2-40B4-BE49-F238E27FC236}">
                  <a16:creationId xmlns:a16="http://schemas.microsoft.com/office/drawing/2014/main" id="{2ECA807F-ED24-4C0A-9602-A8EF9F91BC79}"/>
                </a:ext>
              </a:extLst>
            </p:cNvPr>
            <p:cNvSpPr txBox="1"/>
            <p:nvPr/>
          </p:nvSpPr>
          <p:spPr>
            <a:xfrm>
              <a:off x="1781210" y="1312631"/>
              <a:ext cx="429273" cy="15521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　  </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３２</a:t>
              </a:r>
              <a:r>
                <a:rPr kumimoji="1" lang="en-US" altLang="ja-JP" sz="60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２９４</a:t>
              </a:r>
              <a:r>
                <a:rPr kumimoji="1" lang="ja-JP" altLang="en-US" sz="600">
                  <a:solidFill>
                    <a:schemeClr val="accent2">
                      <a:lumMod val="75000"/>
                    </a:schemeClr>
                  </a:solidFill>
                  <a:latin typeface="HGP創英角ｺﾞｼｯｸUB" panose="020B0900000000000000" pitchFamily="50" charset="-128"/>
                  <a:ea typeface="HGP創英角ｺﾞｼｯｸUB" panose="020B0900000000000000" pitchFamily="50" charset="-128"/>
                </a:rPr>
                <a:t> ＋９２２</a:t>
              </a:r>
              <a:endParaRPr kumimoji="1" lang="en-US" altLang="ja-JP" sz="600" b="0">
                <a:solidFill>
                  <a:schemeClr val="bg1"/>
                </a:solidFill>
                <a:latin typeface="HGP創英角ｺﾞｼｯｸUB" panose="020B0900000000000000" pitchFamily="50" charset="-128"/>
                <a:ea typeface="HGP創英角ｺﾞｼｯｸUB" panose="020B0900000000000000" pitchFamily="50" charset="-128"/>
              </a:endParaRPr>
            </a:p>
          </p:txBody>
        </p:sp>
        <p:pic>
          <p:nvPicPr>
            <p:cNvPr id="105" name="図 104">
              <a:extLst>
                <a:ext uri="{FF2B5EF4-FFF2-40B4-BE49-F238E27FC236}">
                  <a16:creationId xmlns:a16="http://schemas.microsoft.com/office/drawing/2014/main" id="{521C4C6E-DBB3-4357-8A32-6C2DB785D2B9}"/>
                </a:ext>
              </a:extLst>
            </p:cNvPr>
            <p:cNvPicPr>
              <a:picLocks noChangeAspect="1"/>
            </p:cNvPicPr>
            <p:nvPr/>
          </p:nvPicPr>
          <p:blipFill>
            <a:blip r:embed="rId2"/>
            <a:stretch>
              <a:fillRect/>
            </a:stretch>
          </p:blipFill>
          <p:spPr>
            <a:xfrm>
              <a:off x="1775073" y="1323957"/>
              <a:ext cx="135274" cy="145246"/>
            </a:xfrm>
            <a:prstGeom prst="rect">
              <a:avLst/>
            </a:prstGeom>
          </p:spPr>
        </p:pic>
        <p:pic>
          <p:nvPicPr>
            <p:cNvPr id="106" name="図 105">
              <a:extLst>
                <a:ext uri="{FF2B5EF4-FFF2-40B4-BE49-F238E27FC236}">
                  <a16:creationId xmlns:a16="http://schemas.microsoft.com/office/drawing/2014/main" id="{7BBF9519-B848-4A10-8EFB-84302CDEA6FC}"/>
                </a:ext>
              </a:extLst>
            </p:cNvPr>
            <p:cNvPicPr>
              <a:picLocks noChangeAspect="1"/>
            </p:cNvPicPr>
            <p:nvPr/>
          </p:nvPicPr>
          <p:blipFill>
            <a:blip r:embed="rId3"/>
            <a:stretch>
              <a:fillRect/>
            </a:stretch>
          </p:blipFill>
          <p:spPr>
            <a:xfrm>
              <a:off x="1774599" y="1489059"/>
              <a:ext cx="138926" cy="139978"/>
            </a:xfrm>
            <a:prstGeom prst="rect">
              <a:avLst/>
            </a:prstGeom>
          </p:spPr>
        </p:pic>
        <p:pic>
          <p:nvPicPr>
            <p:cNvPr id="109" name="図 108">
              <a:extLst>
                <a:ext uri="{FF2B5EF4-FFF2-40B4-BE49-F238E27FC236}">
                  <a16:creationId xmlns:a16="http://schemas.microsoft.com/office/drawing/2014/main" id="{34E0D1F7-62EF-4693-84CD-6FD10443A583}"/>
                </a:ext>
              </a:extLst>
            </p:cNvPr>
            <p:cNvPicPr>
              <a:picLocks noChangeAspect="1"/>
            </p:cNvPicPr>
            <p:nvPr/>
          </p:nvPicPr>
          <p:blipFill>
            <a:blip r:embed="rId4"/>
            <a:stretch>
              <a:fillRect/>
            </a:stretch>
          </p:blipFill>
          <p:spPr>
            <a:xfrm>
              <a:off x="1079948" y="1478729"/>
              <a:ext cx="139697" cy="145462"/>
            </a:xfrm>
            <a:prstGeom prst="rect">
              <a:avLst/>
            </a:prstGeom>
          </p:spPr>
        </p:pic>
        <p:sp>
          <p:nvSpPr>
            <p:cNvPr id="110" name="テキスト ボックス 511">
              <a:extLst>
                <a:ext uri="{FF2B5EF4-FFF2-40B4-BE49-F238E27FC236}">
                  <a16:creationId xmlns:a16="http://schemas.microsoft.com/office/drawing/2014/main" id="{48D59B7F-3579-4B12-B21F-7F7083A10A52}"/>
                </a:ext>
              </a:extLst>
            </p:cNvPr>
            <p:cNvSpPr txBox="1"/>
            <p:nvPr/>
          </p:nvSpPr>
          <p:spPr>
            <a:xfrm>
              <a:off x="1167621" y="1311188"/>
              <a:ext cx="541967" cy="142014"/>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l">
                <a:lnSpc>
                  <a:spcPts val="850"/>
                </a:lnSpc>
              </a:pP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４３０</a:t>
              </a:r>
              <a:r>
                <a:rPr kumimoji="1" lang="en-US" altLang="ja-JP" sz="60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７９４</a:t>
              </a:r>
              <a:r>
                <a:rPr kumimoji="1" lang="en-US" altLang="ja-JP" sz="600">
                  <a:solidFill>
                    <a:schemeClr val="bg1"/>
                  </a:solidFill>
                  <a:latin typeface="HGP創英角ｺﾞｼｯｸUB" panose="020B0900000000000000" pitchFamily="50" charset="-128"/>
                  <a:ea typeface="HGP創英角ｺﾞｼｯｸUB" panose="020B0900000000000000" pitchFamily="50" charset="-128"/>
                </a:rPr>
                <a:t> </a:t>
              </a:r>
              <a:r>
                <a:rPr kumimoji="1" lang="ja-JP" altLang="en-US" sz="600">
                  <a:solidFill>
                    <a:schemeClr val="accent2">
                      <a:lumMod val="75000"/>
                    </a:schemeClr>
                  </a:solidFill>
                  <a:latin typeface="HGP創英角ｺﾞｼｯｸUB" panose="020B0900000000000000" pitchFamily="50" charset="-128"/>
                  <a:ea typeface="HGP創英角ｺﾞｼｯｸUB" panose="020B0900000000000000" pitchFamily="50" charset="-128"/>
                </a:rPr>
                <a:t>＋８５７３</a:t>
              </a:r>
              <a:endParaRPr kumimoji="1" lang="en-US" altLang="ja-JP" sz="400" b="0">
                <a:solidFill>
                  <a:schemeClr val="accent2">
                    <a:lumMod val="75000"/>
                  </a:schemeClr>
                </a:solidFill>
                <a:latin typeface="HGP創英角ｺﾞｼｯｸUB" panose="020B0900000000000000" pitchFamily="50" charset="-128"/>
                <a:ea typeface="HGP創英角ｺﾞｼｯｸUB" panose="020B0900000000000000" pitchFamily="50" charset="-128"/>
              </a:endParaRPr>
            </a:p>
          </p:txBody>
        </p:sp>
        <p:pic>
          <p:nvPicPr>
            <p:cNvPr id="112" name="図 111">
              <a:extLst>
                <a:ext uri="{FF2B5EF4-FFF2-40B4-BE49-F238E27FC236}">
                  <a16:creationId xmlns:a16="http://schemas.microsoft.com/office/drawing/2014/main" id="{B000874C-1C0A-4277-B2B1-9A765B78CDA9}"/>
                </a:ext>
              </a:extLst>
            </p:cNvPr>
            <p:cNvPicPr preferRelativeResize="0">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85713" y="1336180"/>
              <a:ext cx="137918" cy="124701"/>
            </a:xfrm>
            <a:prstGeom prst="rect">
              <a:avLst/>
            </a:prstGeom>
          </p:spPr>
        </p:pic>
      </p:grpSp>
      <p:pic>
        <p:nvPicPr>
          <p:cNvPr id="113" name="図 112">
            <a:extLst>
              <a:ext uri="{FF2B5EF4-FFF2-40B4-BE49-F238E27FC236}">
                <a16:creationId xmlns:a16="http://schemas.microsoft.com/office/drawing/2014/main" id="{B15CC023-E718-4B88-B5F6-D87C8CDBD31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21779" y="1517259"/>
            <a:ext cx="1258542" cy="1779066"/>
          </a:xfrm>
          <a:prstGeom prst="rect">
            <a:avLst/>
          </a:prstGeom>
        </p:spPr>
      </p:pic>
      <p:sp>
        <p:nvSpPr>
          <p:cNvPr id="114" name="楕円 421">
            <a:extLst>
              <a:ext uri="{FF2B5EF4-FFF2-40B4-BE49-F238E27FC236}">
                <a16:creationId xmlns:a16="http://schemas.microsoft.com/office/drawing/2014/main" id="{8761FFBB-E3A7-460B-A734-941AD897E97D}"/>
              </a:ext>
            </a:extLst>
          </p:cNvPr>
          <p:cNvSpPr/>
          <p:nvPr/>
        </p:nvSpPr>
        <p:spPr>
          <a:xfrm>
            <a:off x="5263173" y="1611933"/>
            <a:ext cx="110620" cy="1096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900">
                <a:solidFill>
                  <a:srgbClr val="FF0000"/>
                </a:solidFill>
              </a:rPr>
              <a:t>火</a:t>
            </a:r>
          </a:p>
        </p:txBody>
      </p:sp>
      <p:sp>
        <p:nvSpPr>
          <p:cNvPr id="115" name="楕円 421">
            <a:extLst>
              <a:ext uri="{FF2B5EF4-FFF2-40B4-BE49-F238E27FC236}">
                <a16:creationId xmlns:a16="http://schemas.microsoft.com/office/drawing/2014/main" id="{4BF4973B-6FAE-4CB2-90AD-CA8C2FE9FE1D}"/>
              </a:ext>
            </a:extLst>
          </p:cNvPr>
          <p:cNvSpPr/>
          <p:nvPr/>
        </p:nvSpPr>
        <p:spPr>
          <a:xfrm>
            <a:off x="5213122" y="1570318"/>
            <a:ext cx="80393" cy="796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a:solidFill>
                  <a:srgbClr val="FFFF00"/>
                </a:solidFill>
              </a:rPr>
              <a:t>SSR</a:t>
            </a:r>
            <a:endParaRPr kumimoji="1" lang="ja-JP" altLang="en-US" sz="900">
              <a:solidFill>
                <a:srgbClr val="FFFF00"/>
              </a:solidFill>
            </a:endParaRPr>
          </a:p>
        </p:txBody>
      </p:sp>
      <p:sp>
        <p:nvSpPr>
          <p:cNvPr id="119" name="正方形/長方形 118">
            <a:extLst>
              <a:ext uri="{FF2B5EF4-FFF2-40B4-BE49-F238E27FC236}">
                <a16:creationId xmlns:a16="http://schemas.microsoft.com/office/drawing/2014/main" id="{D8883738-922C-482D-A0FE-813D3271AC94}"/>
              </a:ext>
            </a:extLst>
          </p:cNvPr>
          <p:cNvSpPr/>
          <p:nvPr/>
        </p:nvSpPr>
        <p:spPr>
          <a:xfrm>
            <a:off x="6581623" y="2064137"/>
            <a:ext cx="1833818" cy="45719"/>
          </a:xfrm>
          <a:prstGeom prst="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2">
                  <a:lumMod val="60000"/>
                  <a:lumOff val="40000"/>
                </a:schemeClr>
              </a:solidFill>
              <a:highlight>
                <a:srgbClr val="808080"/>
              </a:highlight>
            </a:endParaRPr>
          </a:p>
        </p:txBody>
      </p:sp>
      <p:sp>
        <p:nvSpPr>
          <p:cNvPr id="122" name="正方形/長方形 121">
            <a:extLst>
              <a:ext uri="{FF2B5EF4-FFF2-40B4-BE49-F238E27FC236}">
                <a16:creationId xmlns:a16="http://schemas.microsoft.com/office/drawing/2014/main" id="{4113CE48-33DD-4356-A3F8-48CE5BDF1156}"/>
              </a:ext>
            </a:extLst>
          </p:cNvPr>
          <p:cNvSpPr/>
          <p:nvPr/>
        </p:nvSpPr>
        <p:spPr>
          <a:xfrm>
            <a:off x="6540536" y="2071742"/>
            <a:ext cx="1140100" cy="45719"/>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2">
                  <a:lumMod val="60000"/>
                  <a:lumOff val="40000"/>
                </a:schemeClr>
              </a:solidFill>
              <a:highlight>
                <a:srgbClr val="808080"/>
              </a:highlight>
            </a:endParaRPr>
          </a:p>
        </p:txBody>
      </p:sp>
      <p:sp>
        <p:nvSpPr>
          <p:cNvPr id="123" name="正方形/長方形 122">
            <a:extLst>
              <a:ext uri="{FF2B5EF4-FFF2-40B4-BE49-F238E27FC236}">
                <a16:creationId xmlns:a16="http://schemas.microsoft.com/office/drawing/2014/main" id="{6C356E3F-3C73-4899-BAE5-BF5D4118F398}"/>
              </a:ext>
            </a:extLst>
          </p:cNvPr>
          <p:cNvSpPr/>
          <p:nvPr/>
        </p:nvSpPr>
        <p:spPr>
          <a:xfrm>
            <a:off x="7681152" y="2065009"/>
            <a:ext cx="733773" cy="48793"/>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2">
                  <a:lumMod val="60000"/>
                  <a:lumOff val="40000"/>
                </a:schemeClr>
              </a:solidFill>
              <a:highlight>
                <a:srgbClr val="808080"/>
              </a:highlight>
            </a:endParaRPr>
          </a:p>
        </p:txBody>
      </p:sp>
      <p:sp>
        <p:nvSpPr>
          <p:cNvPr id="125" name="テキスト ボックス 514">
            <a:extLst>
              <a:ext uri="{FF2B5EF4-FFF2-40B4-BE49-F238E27FC236}">
                <a16:creationId xmlns:a16="http://schemas.microsoft.com/office/drawing/2014/main" id="{3B15A38B-0532-4688-9182-DB6DD5DF97D1}"/>
              </a:ext>
            </a:extLst>
          </p:cNvPr>
          <p:cNvSpPr txBox="1"/>
          <p:nvPr/>
        </p:nvSpPr>
        <p:spPr>
          <a:xfrm>
            <a:off x="7704358" y="1896175"/>
            <a:ext cx="770754" cy="187447"/>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nSpc>
                <a:spcPts val="850"/>
              </a:lnSpc>
            </a:pPr>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cs typeface="+mn-cs"/>
              </a:rPr>
              <a:t>あと </a:t>
            </a:r>
            <a:r>
              <a:rPr kumimoji="1" lang="ja-JP" altLang="en-US" sz="600" b="0">
                <a:solidFill>
                  <a:schemeClr val="accent2"/>
                </a:solidFill>
                <a:latin typeface="HGP創英角ｺﾞｼｯｸUB" panose="020B0900000000000000" pitchFamily="50" charset="-128"/>
                <a:ea typeface="HGP創英角ｺﾞｼｯｸUB" panose="020B0900000000000000" pitchFamily="50" charset="-128"/>
              </a:rPr>
              <a:t>１２３４５６７８９</a:t>
            </a:r>
            <a:endParaRPr kumimoji="1" lang="en-US" altLang="ja-JP" sz="600" b="0">
              <a:solidFill>
                <a:schemeClr val="accent2"/>
              </a:solidFill>
              <a:latin typeface="HGP創英角ｺﾞｼｯｸUB" panose="020B0900000000000000" pitchFamily="50" charset="-128"/>
              <a:ea typeface="HGP創英角ｺﾞｼｯｸUB" panose="020B0900000000000000" pitchFamily="50" charset="-128"/>
            </a:endParaRPr>
          </a:p>
        </p:txBody>
      </p:sp>
      <p:sp>
        <p:nvSpPr>
          <p:cNvPr id="126" name="テキスト ボックス 514">
            <a:extLst>
              <a:ext uri="{FF2B5EF4-FFF2-40B4-BE49-F238E27FC236}">
                <a16:creationId xmlns:a16="http://schemas.microsoft.com/office/drawing/2014/main" id="{3456D7BE-4553-4CF5-9048-4892CD43D358}"/>
              </a:ext>
            </a:extLst>
          </p:cNvPr>
          <p:cNvSpPr txBox="1"/>
          <p:nvPr/>
        </p:nvSpPr>
        <p:spPr>
          <a:xfrm>
            <a:off x="6449893" y="1887305"/>
            <a:ext cx="1310366" cy="187155"/>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nSpc>
                <a:spcPts val="850"/>
              </a:lnSpc>
            </a:pPr>
            <a:r>
              <a:rPr kumimoji="1" lang="en-US" altLang="ja-JP" sz="700" b="0">
                <a:solidFill>
                  <a:schemeClr val="bg1"/>
                </a:solidFill>
                <a:latin typeface="HGP創英角ｺﾞｼｯｸUB" panose="020B0900000000000000" pitchFamily="50" charset="-128"/>
                <a:ea typeface="HGP創英角ｺﾞｼｯｸUB" panose="020B0900000000000000" pitchFamily="50" charset="-128"/>
                <a:cs typeface="+mn-cs"/>
              </a:rPr>
              <a:t>LV</a:t>
            </a:r>
            <a:r>
              <a:rPr kumimoji="1" lang="ja-JP" altLang="en-US" sz="700" b="0">
                <a:solidFill>
                  <a:schemeClr val="bg1"/>
                </a:solidFill>
                <a:latin typeface="HGP創英角ｺﾞｼｯｸUB" panose="020B0900000000000000" pitchFamily="50" charset="-128"/>
                <a:ea typeface="HGP創英角ｺﾞｼｯｸUB" panose="020B0900000000000000" pitchFamily="50" charset="-128"/>
                <a:cs typeface="+mn-cs"/>
              </a:rPr>
              <a:t> </a:t>
            </a:r>
            <a:r>
              <a:rPr kumimoji="1" lang="ja-JP" altLang="en-US" sz="700">
                <a:solidFill>
                  <a:schemeClr val="bg1"/>
                </a:solidFill>
                <a:latin typeface="HGP創英角ｺﾞｼｯｸUB" panose="020B0900000000000000" pitchFamily="50" charset="-128"/>
                <a:ea typeface="HGP創英角ｺﾞｼｯｸUB" panose="020B0900000000000000" pitchFamily="50" charset="-128"/>
              </a:rPr>
              <a:t>６３</a:t>
            </a:r>
            <a:r>
              <a:rPr kumimoji="1" lang="en-US" altLang="ja-JP" sz="70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700">
                <a:solidFill>
                  <a:schemeClr val="bg1"/>
                </a:solidFill>
                <a:latin typeface="HGP創英角ｺﾞｼｯｸUB" panose="020B0900000000000000" pitchFamily="50" charset="-128"/>
                <a:ea typeface="HGP創英角ｺﾞｼｯｸUB" panose="020B0900000000000000" pitchFamily="50" charset="-128"/>
              </a:rPr>
              <a:t>１００ → </a:t>
            </a:r>
            <a:r>
              <a:rPr kumimoji="1" lang="ja-JP" altLang="en-US" sz="700">
                <a:solidFill>
                  <a:schemeClr val="accent2"/>
                </a:solidFill>
                <a:latin typeface="HGP創英角ｺﾞｼｯｸUB" panose="020B0900000000000000" pitchFamily="50" charset="-128"/>
                <a:ea typeface="HGP創英角ｺﾞｼｯｸUB" panose="020B0900000000000000" pitchFamily="50" charset="-128"/>
              </a:rPr>
              <a:t>１００</a:t>
            </a:r>
            <a:r>
              <a:rPr kumimoji="1" lang="en-US" altLang="ja-JP" sz="70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700">
                <a:solidFill>
                  <a:schemeClr val="bg1"/>
                </a:solidFill>
                <a:latin typeface="HGP創英角ｺﾞｼｯｸUB" panose="020B0900000000000000" pitchFamily="50" charset="-128"/>
                <a:ea typeface="HGP創英角ｺﾞｼｯｸUB" panose="020B0900000000000000" pitchFamily="50" charset="-128"/>
              </a:rPr>
              <a:t>１００</a:t>
            </a:r>
            <a:endParaRPr kumimoji="1" lang="en-US" altLang="ja-JP" sz="700" b="0">
              <a:solidFill>
                <a:schemeClr val="accent2"/>
              </a:solidFill>
              <a:latin typeface="HGP創英角ｺﾞｼｯｸUB" panose="020B0900000000000000" pitchFamily="50" charset="-128"/>
              <a:ea typeface="HGP創英角ｺﾞｼｯｸUB" panose="020B0900000000000000" pitchFamily="50" charset="-128"/>
            </a:endParaRPr>
          </a:p>
        </p:txBody>
      </p:sp>
      <p:sp>
        <p:nvSpPr>
          <p:cNvPr id="127" name="楕円 515">
            <a:extLst>
              <a:ext uri="{FF2B5EF4-FFF2-40B4-BE49-F238E27FC236}">
                <a16:creationId xmlns:a16="http://schemas.microsoft.com/office/drawing/2014/main" id="{75C15DD9-8E2E-428F-8C44-2168C8ED517A}"/>
              </a:ext>
            </a:extLst>
          </p:cNvPr>
          <p:cNvSpPr/>
          <p:nvPr/>
        </p:nvSpPr>
        <p:spPr>
          <a:xfrm>
            <a:off x="6520545" y="2576298"/>
            <a:ext cx="219738" cy="222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b="1">
                <a:solidFill>
                  <a:srgbClr val="FFFF00"/>
                </a:solidFill>
              </a:rPr>
              <a:t>L</a:t>
            </a:r>
            <a:endParaRPr kumimoji="1" lang="ja-JP" altLang="en-US" sz="900" b="1">
              <a:solidFill>
                <a:srgbClr val="FFFF00"/>
              </a:solidFill>
            </a:endParaRPr>
          </a:p>
        </p:txBody>
      </p:sp>
      <p:sp>
        <p:nvSpPr>
          <p:cNvPr id="128" name="楕円 516">
            <a:extLst>
              <a:ext uri="{FF2B5EF4-FFF2-40B4-BE49-F238E27FC236}">
                <a16:creationId xmlns:a16="http://schemas.microsoft.com/office/drawing/2014/main" id="{DAD24589-9433-4D5C-8A38-33A6EE06321F}"/>
              </a:ext>
            </a:extLst>
          </p:cNvPr>
          <p:cNvSpPr/>
          <p:nvPr/>
        </p:nvSpPr>
        <p:spPr>
          <a:xfrm>
            <a:off x="6524157" y="2830397"/>
            <a:ext cx="219738" cy="1993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b="1">
                <a:solidFill>
                  <a:srgbClr val="FFFF00"/>
                </a:solidFill>
              </a:rPr>
              <a:t>S</a:t>
            </a:r>
            <a:endParaRPr kumimoji="1" lang="ja-JP" altLang="en-US" sz="900" b="1">
              <a:solidFill>
                <a:srgbClr val="FFFF00"/>
              </a:solidFill>
            </a:endParaRPr>
          </a:p>
        </p:txBody>
      </p:sp>
      <p:sp>
        <p:nvSpPr>
          <p:cNvPr id="131" name="テキスト ボックス 517">
            <a:extLst>
              <a:ext uri="{FF2B5EF4-FFF2-40B4-BE49-F238E27FC236}">
                <a16:creationId xmlns:a16="http://schemas.microsoft.com/office/drawing/2014/main" id="{D1FB72EA-E42F-4C2A-911E-581525E5E51D}"/>
              </a:ext>
            </a:extLst>
          </p:cNvPr>
          <p:cNvSpPr txBox="1"/>
          <p:nvPr/>
        </p:nvSpPr>
        <p:spPr>
          <a:xfrm>
            <a:off x="6728262" y="3012591"/>
            <a:ext cx="2005124" cy="36238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400" b="1">
                <a:solidFill>
                  <a:schemeClr val="bg1"/>
                </a:solidFill>
              </a:rPr>
              <a:t>スキル名</a:t>
            </a:r>
            <a:endParaRPr kumimoji="1" lang="en-US" altLang="ja-JP" sz="400" b="1">
              <a:solidFill>
                <a:schemeClr val="bg1"/>
              </a:solidFill>
            </a:endParaRPr>
          </a:p>
          <a:p>
            <a:pPr algn="l"/>
            <a:r>
              <a:rPr kumimoji="1" lang="ja-JP" altLang="en-US" sz="400" b="1">
                <a:solidFill>
                  <a:schemeClr val="bg1"/>
                </a:solidFill>
              </a:rPr>
              <a:t>スキル</a:t>
            </a:r>
            <a:r>
              <a:rPr kumimoji="1" lang="ja-JP" altLang="en-US" sz="400" b="1" u="none">
                <a:solidFill>
                  <a:schemeClr val="bg1"/>
                </a:solidFill>
              </a:rPr>
              <a:t>ジャンル：素敵な効果テキスト</a:t>
            </a:r>
            <a:endParaRPr kumimoji="1" lang="en-US" altLang="ja-JP" sz="400" b="1" u="none">
              <a:solidFill>
                <a:schemeClr val="bg1"/>
              </a:solidFill>
            </a:endParaRPr>
          </a:p>
          <a:p>
            <a:pPr algn="l"/>
            <a:r>
              <a:rPr kumimoji="1" lang="ja-JP" altLang="en-US" sz="400" b="1" u="none">
                <a:solidFill>
                  <a:schemeClr val="bg1"/>
                </a:solidFill>
              </a:rPr>
              <a:t>欲しくな</a:t>
            </a:r>
            <a:r>
              <a:rPr kumimoji="1" lang="ja-JP" altLang="en-US" sz="400" b="1">
                <a:solidFill>
                  <a:schemeClr val="bg1"/>
                </a:solidFill>
              </a:rPr>
              <a:t>るカード効能のテキスト。</a:t>
            </a:r>
            <a:endParaRPr kumimoji="1" lang="en-US" altLang="ja-JP" sz="400" b="1" u="none">
              <a:solidFill>
                <a:schemeClr val="bg1"/>
              </a:solidFill>
            </a:endParaRPr>
          </a:p>
        </p:txBody>
      </p:sp>
      <p:sp>
        <p:nvSpPr>
          <p:cNvPr id="132" name="楕円 516">
            <a:extLst>
              <a:ext uri="{FF2B5EF4-FFF2-40B4-BE49-F238E27FC236}">
                <a16:creationId xmlns:a16="http://schemas.microsoft.com/office/drawing/2014/main" id="{FA1A5F1A-D243-4620-9525-C6BF013EBD9D}"/>
              </a:ext>
            </a:extLst>
          </p:cNvPr>
          <p:cNvSpPr/>
          <p:nvPr/>
        </p:nvSpPr>
        <p:spPr>
          <a:xfrm>
            <a:off x="6519394" y="3062330"/>
            <a:ext cx="219738" cy="1993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b="1">
                <a:solidFill>
                  <a:srgbClr val="FFFF00"/>
                </a:solidFill>
              </a:rPr>
              <a:t>TRS</a:t>
            </a:r>
          </a:p>
        </p:txBody>
      </p:sp>
      <p:sp>
        <p:nvSpPr>
          <p:cNvPr id="168" name="テキスト ボックス 517">
            <a:extLst>
              <a:ext uri="{FF2B5EF4-FFF2-40B4-BE49-F238E27FC236}">
                <a16:creationId xmlns:a16="http://schemas.microsoft.com/office/drawing/2014/main" id="{766D5B7E-7B1E-4FC1-AEC7-A8C8C6F9C2C8}"/>
              </a:ext>
            </a:extLst>
          </p:cNvPr>
          <p:cNvSpPr txBox="1"/>
          <p:nvPr/>
        </p:nvSpPr>
        <p:spPr>
          <a:xfrm>
            <a:off x="6728262" y="2513295"/>
            <a:ext cx="2005124" cy="36238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400" b="1">
                <a:solidFill>
                  <a:schemeClr val="bg1"/>
                </a:solidFill>
              </a:rPr>
              <a:t>スキル名</a:t>
            </a:r>
            <a:endParaRPr kumimoji="1" lang="en-US" altLang="ja-JP" sz="400" b="1">
              <a:solidFill>
                <a:schemeClr val="bg1"/>
              </a:solidFill>
            </a:endParaRPr>
          </a:p>
          <a:p>
            <a:pPr algn="l"/>
            <a:r>
              <a:rPr kumimoji="1" lang="ja-JP" altLang="en-US" sz="400" b="1">
                <a:solidFill>
                  <a:schemeClr val="bg1"/>
                </a:solidFill>
              </a:rPr>
              <a:t>スキル</a:t>
            </a:r>
            <a:r>
              <a:rPr kumimoji="1" lang="ja-JP" altLang="en-US" sz="400" b="1" u="none">
                <a:solidFill>
                  <a:schemeClr val="bg1"/>
                </a:solidFill>
              </a:rPr>
              <a:t>ジャンル：素敵な効果テキスト</a:t>
            </a:r>
            <a:endParaRPr kumimoji="1" lang="en-US" altLang="ja-JP" sz="400" b="1" u="none">
              <a:solidFill>
                <a:schemeClr val="bg1"/>
              </a:solidFill>
            </a:endParaRPr>
          </a:p>
          <a:p>
            <a:pPr algn="l"/>
            <a:r>
              <a:rPr kumimoji="1" lang="ja-JP" altLang="en-US" sz="400" b="1" u="none">
                <a:solidFill>
                  <a:schemeClr val="bg1"/>
                </a:solidFill>
              </a:rPr>
              <a:t>欲しくな</a:t>
            </a:r>
            <a:r>
              <a:rPr kumimoji="1" lang="ja-JP" altLang="en-US" sz="400" b="1">
                <a:solidFill>
                  <a:schemeClr val="bg1"/>
                </a:solidFill>
              </a:rPr>
              <a:t>るカード効能のテキスト。</a:t>
            </a:r>
            <a:endParaRPr kumimoji="1" lang="en-US" altLang="ja-JP" sz="400" b="1" u="none">
              <a:solidFill>
                <a:schemeClr val="bg1"/>
              </a:solidFill>
            </a:endParaRPr>
          </a:p>
        </p:txBody>
      </p:sp>
      <p:sp>
        <p:nvSpPr>
          <p:cNvPr id="169" name="正方形/長方形 168">
            <a:extLst>
              <a:ext uri="{FF2B5EF4-FFF2-40B4-BE49-F238E27FC236}">
                <a16:creationId xmlns:a16="http://schemas.microsoft.com/office/drawing/2014/main" id="{8A94C0F1-0C86-4FF3-AF94-DEDC82EBB3C3}"/>
              </a:ext>
            </a:extLst>
          </p:cNvPr>
          <p:cNvSpPr/>
          <p:nvPr/>
        </p:nvSpPr>
        <p:spPr>
          <a:xfrm>
            <a:off x="5939533" y="1177290"/>
            <a:ext cx="1695707" cy="32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a:ea typeface="メイリオ"/>
              </a:rPr>
              <a:t>強化素材選択</a:t>
            </a:r>
          </a:p>
        </p:txBody>
      </p:sp>
      <p:sp>
        <p:nvSpPr>
          <p:cNvPr id="174" name="四角形: 角を丸くする 327">
            <a:extLst>
              <a:ext uri="{FF2B5EF4-FFF2-40B4-BE49-F238E27FC236}">
                <a16:creationId xmlns:a16="http://schemas.microsoft.com/office/drawing/2014/main" id="{4DD3B1F6-1166-4B25-8847-6719C3B160AB}"/>
              </a:ext>
            </a:extLst>
          </p:cNvPr>
          <p:cNvSpPr/>
          <p:nvPr/>
        </p:nvSpPr>
        <p:spPr>
          <a:xfrm>
            <a:off x="8305623" y="4218739"/>
            <a:ext cx="92709" cy="1663823"/>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78" name="四角形: 角を丸くする 328">
            <a:extLst>
              <a:ext uri="{FF2B5EF4-FFF2-40B4-BE49-F238E27FC236}">
                <a16:creationId xmlns:a16="http://schemas.microsoft.com/office/drawing/2014/main" id="{240129E7-C2F7-4D10-A41F-956F3D1DFEFC}"/>
              </a:ext>
            </a:extLst>
          </p:cNvPr>
          <p:cNvSpPr/>
          <p:nvPr/>
        </p:nvSpPr>
        <p:spPr>
          <a:xfrm>
            <a:off x="8306359" y="4218739"/>
            <a:ext cx="92709" cy="816065"/>
          </a:xfrm>
          <a:prstGeom prst="roundRect">
            <a:avLst>
              <a:gd name="adj" fmla="val 5000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79" name="正方形/長方形 178">
            <a:extLst>
              <a:ext uri="{FF2B5EF4-FFF2-40B4-BE49-F238E27FC236}">
                <a16:creationId xmlns:a16="http://schemas.microsoft.com/office/drawing/2014/main" id="{F9196F87-B751-417F-AEAC-370B284B1032}"/>
              </a:ext>
            </a:extLst>
          </p:cNvPr>
          <p:cNvSpPr/>
          <p:nvPr/>
        </p:nvSpPr>
        <p:spPr>
          <a:xfrm>
            <a:off x="5228080" y="3830424"/>
            <a:ext cx="3037618" cy="312150"/>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0" name="角丸四角形 6">
            <a:extLst>
              <a:ext uri="{FF2B5EF4-FFF2-40B4-BE49-F238E27FC236}">
                <a16:creationId xmlns:a16="http://schemas.microsoft.com/office/drawing/2014/main" id="{EFC88A04-A443-42DA-82A0-146011F199BE}"/>
              </a:ext>
            </a:extLst>
          </p:cNvPr>
          <p:cNvSpPr/>
          <p:nvPr/>
        </p:nvSpPr>
        <p:spPr>
          <a:xfrm>
            <a:off x="5283759" y="3848485"/>
            <a:ext cx="1452065" cy="276028"/>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a:t>TR</a:t>
            </a:r>
            <a:r>
              <a:rPr kumimoji="1" lang="ja-JP" altLang="en-US" sz="1400"/>
              <a:t>カード</a:t>
            </a:r>
          </a:p>
        </p:txBody>
      </p:sp>
      <p:sp>
        <p:nvSpPr>
          <p:cNvPr id="181" name="角丸四角形 169">
            <a:extLst>
              <a:ext uri="{FF2B5EF4-FFF2-40B4-BE49-F238E27FC236}">
                <a16:creationId xmlns:a16="http://schemas.microsoft.com/office/drawing/2014/main" id="{F269D79A-3930-4BDC-B836-FD7A3A2010E3}"/>
              </a:ext>
            </a:extLst>
          </p:cNvPr>
          <p:cNvSpPr/>
          <p:nvPr/>
        </p:nvSpPr>
        <p:spPr>
          <a:xfrm>
            <a:off x="6753897" y="3848485"/>
            <a:ext cx="1468915" cy="276028"/>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強化用</a:t>
            </a:r>
            <a:r>
              <a:rPr kumimoji="1" lang="en-US" altLang="ja-JP" sz="1200"/>
              <a:t>TR</a:t>
            </a:r>
            <a:r>
              <a:rPr kumimoji="1" lang="ja-JP" altLang="en-US" sz="1200"/>
              <a:t>カード</a:t>
            </a:r>
          </a:p>
        </p:txBody>
      </p:sp>
      <p:sp>
        <p:nvSpPr>
          <p:cNvPr id="183" name="正方形/長方形 182">
            <a:extLst>
              <a:ext uri="{FF2B5EF4-FFF2-40B4-BE49-F238E27FC236}">
                <a16:creationId xmlns:a16="http://schemas.microsoft.com/office/drawing/2014/main" id="{6587D9CC-B044-4C24-92C5-B03A4B5DEB5D}"/>
              </a:ext>
            </a:extLst>
          </p:cNvPr>
          <p:cNvSpPr/>
          <p:nvPr/>
        </p:nvSpPr>
        <p:spPr>
          <a:xfrm>
            <a:off x="5215282" y="4225007"/>
            <a:ext cx="3005620" cy="1663823"/>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7" name="四角形: 角を丸くする 323">
            <a:extLst>
              <a:ext uri="{FF2B5EF4-FFF2-40B4-BE49-F238E27FC236}">
                <a16:creationId xmlns:a16="http://schemas.microsoft.com/office/drawing/2014/main" id="{1EAB4FD5-FB6E-415B-AFEB-1225E5D236A4}"/>
              </a:ext>
            </a:extLst>
          </p:cNvPr>
          <p:cNvSpPr/>
          <p:nvPr/>
        </p:nvSpPr>
        <p:spPr>
          <a:xfrm>
            <a:off x="5889766" y="4253278"/>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98" name="四角形: 角を丸くする 323">
            <a:extLst>
              <a:ext uri="{FF2B5EF4-FFF2-40B4-BE49-F238E27FC236}">
                <a16:creationId xmlns:a16="http://schemas.microsoft.com/office/drawing/2014/main" id="{0849557C-A0B5-43A4-BD3C-031DBBFF4903}"/>
              </a:ext>
            </a:extLst>
          </p:cNvPr>
          <p:cNvSpPr/>
          <p:nvPr/>
        </p:nvSpPr>
        <p:spPr>
          <a:xfrm>
            <a:off x="6486794" y="4253278"/>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99" name="四角形: 角を丸くする 323">
            <a:extLst>
              <a:ext uri="{FF2B5EF4-FFF2-40B4-BE49-F238E27FC236}">
                <a16:creationId xmlns:a16="http://schemas.microsoft.com/office/drawing/2014/main" id="{0429894C-75FB-4ADA-94B6-83F2D068BC40}"/>
              </a:ext>
            </a:extLst>
          </p:cNvPr>
          <p:cNvSpPr/>
          <p:nvPr/>
        </p:nvSpPr>
        <p:spPr>
          <a:xfrm>
            <a:off x="7083822" y="4253278"/>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00" name="四角形: 角を丸くする 323">
            <a:extLst>
              <a:ext uri="{FF2B5EF4-FFF2-40B4-BE49-F238E27FC236}">
                <a16:creationId xmlns:a16="http://schemas.microsoft.com/office/drawing/2014/main" id="{C74B7C45-8830-442F-8A72-22D8AD80A05E}"/>
              </a:ext>
            </a:extLst>
          </p:cNvPr>
          <p:cNvSpPr/>
          <p:nvPr/>
        </p:nvSpPr>
        <p:spPr>
          <a:xfrm>
            <a:off x="7680850" y="4253278"/>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01" name="四角形: 角を丸くする 323">
            <a:extLst>
              <a:ext uri="{FF2B5EF4-FFF2-40B4-BE49-F238E27FC236}">
                <a16:creationId xmlns:a16="http://schemas.microsoft.com/office/drawing/2014/main" id="{8B9FF548-232E-4D89-B72C-603BF1E473D6}"/>
              </a:ext>
            </a:extLst>
          </p:cNvPr>
          <p:cNvSpPr/>
          <p:nvPr/>
        </p:nvSpPr>
        <p:spPr>
          <a:xfrm>
            <a:off x="5309261" y="4870993"/>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02" name="四角形: 角を丸くする 323">
            <a:extLst>
              <a:ext uri="{FF2B5EF4-FFF2-40B4-BE49-F238E27FC236}">
                <a16:creationId xmlns:a16="http://schemas.microsoft.com/office/drawing/2014/main" id="{A5D914F4-B626-4FF4-910D-2ED90FCB7067}"/>
              </a:ext>
            </a:extLst>
          </p:cNvPr>
          <p:cNvSpPr/>
          <p:nvPr/>
        </p:nvSpPr>
        <p:spPr>
          <a:xfrm>
            <a:off x="5906289" y="4870993"/>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03" name="四角形: 角を丸くする 323">
            <a:extLst>
              <a:ext uri="{FF2B5EF4-FFF2-40B4-BE49-F238E27FC236}">
                <a16:creationId xmlns:a16="http://schemas.microsoft.com/office/drawing/2014/main" id="{279E48D3-7C21-45C2-ACE3-6052BCCAC811}"/>
              </a:ext>
            </a:extLst>
          </p:cNvPr>
          <p:cNvSpPr/>
          <p:nvPr/>
        </p:nvSpPr>
        <p:spPr>
          <a:xfrm>
            <a:off x="6503317" y="4870993"/>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04" name="四角形: 角を丸くする 323">
            <a:extLst>
              <a:ext uri="{FF2B5EF4-FFF2-40B4-BE49-F238E27FC236}">
                <a16:creationId xmlns:a16="http://schemas.microsoft.com/office/drawing/2014/main" id="{F51F8048-5AD7-4E11-9BC2-67ACBF086D37}"/>
              </a:ext>
            </a:extLst>
          </p:cNvPr>
          <p:cNvSpPr/>
          <p:nvPr/>
        </p:nvSpPr>
        <p:spPr>
          <a:xfrm>
            <a:off x="7100345" y="4870993"/>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05" name="四角形: 角を丸くする 323">
            <a:extLst>
              <a:ext uri="{FF2B5EF4-FFF2-40B4-BE49-F238E27FC236}">
                <a16:creationId xmlns:a16="http://schemas.microsoft.com/office/drawing/2014/main" id="{DF25EFD6-59E3-4F01-A1D2-DF4ACF0E2003}"/>
              </a:ext>
            </a:extLst>
          </p:cNvPr>
          <p:cNvSpPr/>
          <p:nvPr/>
        </p:nvSpPr>
        <p:spPr>
          <a:xfrm>
            <a:off x="7697373" y="4870993"/>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06" name="四角形: 角を丸くする 323">
            <a:extLst>
              <a:ext uri="{FF2B5EF4-FFF2-40B4-BE49-F238E27FC236}">
                <a16:creationId xmlns:a16="http://schemas.microsoft.com/office/drawing/2014/main" id="{F3B81AE8-3C66-4E6C-AA9D-FA4072EDA216}"/>
              </a:ext>
            </a:extLst>
          </p:cNvPr>
          <p:cNvSpPr/>
          <p:nvPr/>
        </p:nvSpPr>
        <p:spPr>
          <a:xfrm>
            <a:off x="5309261" y="5501025"/>
            <a:ext cx="515557" cy="38153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07" name="四角形: 角を丸くする 323">
            <a:extLst>
              <a:ext uri="{FF2B5EF4-FFF2-40B4-BE49-F238E27FC236}">
                <a16:creationId xmlns:a16="http://schemas.microsoft.com/office/drawing/2014/main" id="{D3BBE666-7299-4998-B346-647B7F5472D6}"/>
              </a:ext>
            </a:extLst>
          </p:cNvPr>
          <p:cNvSpPr/>
          <p:nvPr/>
        </p:nvSpPr>
        <p:spPr>
          <a:xfrm>
            <a:off x="5906289" y="5501025"/>
            <a:ext cx="515557" cy="38153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08" name="四角形: 角を丸くする 323">
            <a:extLst>
              <a:ext uri="{FF2B5EF4-FFF2-40B4-BE49-F238E27FC236}">
                <a16:creationId xmlns:a16="http://schemas.microsoft.com/office/drawing/2014/main" id="{A7D0F566-A6F4-4DEE-A6AC-5C077E565094}"/>
              </a:ext>
            </a:extLst>
          </p:cNvPr>
          <p:cNvSpPr/>
          <p:nvPr/>
        </p:nvSpPr>
        <p:spPr>
          <a:xfrm>
            <a:off x="6503317" y="5501025"/>
            <a:ext cx="515557" cy="38153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09" name="四角形: 角を丸くする 323">
            <a:extLst>
              <a:ext uri="{FF2B5EF4-FFF2-40B4-BE49-F238E27FC236}">
                <a16:creationId xmlns:a16="http://schemas.microsoft.com/office/drawing/2014/main" id="{01C00844-54B1-42C9-B146-B7F4C05333E6}"/>
              </a:ext>
            </a:extLst>
          </p:cNvPr>
          <p:cNvSpPr/>
          <p:nvPr/>
        </p:nvSpPr>
        <p:spPr>
          <a:xfrm>
            <a:off x="7100345" y="5501025"/>
            <a:ext cx="515557" cy="38153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10" name="四角形: 角を丸くする 323">
            <a:extLst>
              <a:ext uri="{FF2B5EF4-FFF2-40B4-BE49-F238E27FC236}">
                <a16:creationId xmlns:a16="http://schemas.microsoft.com/office/drawing/2014/main" id="{83A78740-242D-4213-86AF-08108FD18C67}"/>
              </a:ext>
            </a:extLst>
          </p:cNvPr>
          <p:cNvSpPr/>
          <p:nvPr/>
        </p:nvSpPr>
        <p:spPr>
          <a:xfrm>
            <a:off x="7697373" y="5501025"/>
            <a:ext cx="515557" cy="38153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11" name="テキスト ボックス 210">
            <a:extLst>
              <a:ext uri="{FF2B5EF4-FFF2-40B4-BE49-F238E27FC236}">
                <a16:creationId xmlns:a16="http://schemas.microsoft.com/office/drawing/2014/main" id="{60DB0AF9-FFA2-427C-9A72-970D9D3E46B1}"/>
              </a:ext>
            </a:extLst>
          </p:cNvPr>
          <p:cNvSpPr txBox="1"/>
          <p:nvPr/>
        </p:nvSpPr>
        <p:spPr>
          <a:xfrm>
            <a:off x="5226766" y="4624570"/>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ATK</a:t>
            </a:r>
            <a:r>
              <a:rPr kumimoji="1" lang="en-US" altLang="ja-JP" sz="900" b="1">
                <a:ln w="3175">
                  <a:solidFill>
                    <a:schemeClr val="tx1"/>
                  </a:solidFill>
                </a:ln>
                <a:solidFill>
                  <a:schemeClr val="bg1"/>
                </a:solidFill>
              </a:rPr>
              <a:t>99,999</a:t>
            </a:r>
            <a:endParaRPr kumimoji="1" lang="ja-JP" altLang="en-US" sz="900" b="1">
              <a:ln w="3175">
                <a:solidFill>
                  <a:schemeClr val="tx1"/>
                </a:solidFill>
              </a:ln>
              <a:solidFill>
                <a:schemeClr val="bg1"/>
              </a:solidFill>
            </a:endParaRPr>
          </a:p>
        </p:txBody>
      </p:sp>
      <p:pic>
        <p:nvPicPr>
          <p:cNvPr id="212" name="図 211" descr="座る, テーブル, ケーキ, ホワイト が含まれている画像&#10;&#10;自動的に生成された説明">
            <a:extLst>
              <a:ext uri="{FF2B5EF4-FFF2-40B4-BE49-F238E27FC236}">
                <a16:creationId xmlns:a16="http://schemas.microsoft.com/office/drawing/2014/main" id="{61BEECBD-160C-482F-8E7E-913AC11DB507}"/>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37293"/>
          <a:stretch/>
        </p:blipFill>
        <p:spPr>
          <a:xfrm>
            <a:off x="5892759" y="4256623"/>
            <a:ext cx="499158" cy="523976"/>
          </a:xfrm>
          <a:prstGeom prst="rect">
            <a:avLst/>
          </a:prstGeom>
        </p:spPr>
      </p:pic>
      <p:sp>
        <p:nvSpPr>
          <p:cNvPr id="213" name="正方形/長方形 212">
            <a:extLst>
              <a:ext uri="{FF2B5EF4-FFF2-40B4-BE49-F238E27FC236}">
                <a16:creationId xmlns:a16="http://schemas.microsoft.com/office/drawing/2014/main" id="{111D0EBF-623E-47D2-907C-1D17E22E3617}"/>
              </a:ext>
            </a:extLst>
          </p:cNvPr>
          <p:cNvSpPr/>
          <p:nvPr/>
        </p:nvSpPr>
        <p:spPr>
          <a:xfrm>
            <a:off x="5892759" y="4650209"/>
            <a:ext cx="501120"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214" name="ブローチ 213">
            <a:extLst>
              <a:ext uri="{FF2B5EF4-FFF2-40B4-BE49-F238E27FC236}">
                <a16:creationId xmlns:a16="http://schemas.microsoft.com/office/drawing/2014/main" id="{15A3489A-41B8-4924-A56A-76D26D622FB9}"/>
              </a:ext>
            </a:extLst>
          </p:cNvPr>
          <p:cNvSpPr/>
          <p:nvPr/>
        </p:nvSpPr>
        <p:spPr>
          <a:xfrm>
            <a:off x="5909238" y="4270447"/>
            <a:ext cx="106265" cy="106265"/>
          </a:xfrm>
          <a:prstGeom prst="plaqu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pic>
        <p:nvPicPr>
          <p:cNvPr id="215" name="図 214" descr="座る, テーブル, ケーキ, ホワイト が含まれている画像&#10;&#10;自動的に生成された説明">
            <a:extLst>
              <a:ext uri="{FF2B5EF4-FFF2-40B4-BE49-F238E27FC236}">
                <a16:creationId xmlns:a16="http://schemas.microsoft.com/office/drawing/2014/main" id="{82F24782-2E95-4413-9EC0-53FF72C6924F}"/>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37293"/>
          <a:stretch/>
        </p:blipFill>
        <p:spPr>
          <a:xfrm>
            <a:off x="6496501" y="4268501"/>
            <a:ext cx="499158" cy="523976"/>
          </a:xfrm>
          <a:prstGeom prst="rect">
            <a:avLst/>
          </a:prstGeom>
        </p:spPr>
      </p:pic>
      <p:sp>
        <p:nvSpPr>
          <p:cNvPr id="216" name="正方形/長方形 215">
            <a:extLst>
              <a:ext uri="{FF2B5EF4-FFF2-40B4-BE49-F238E27FC236}">
                <a16:creationId xmlns:a16="http://schemas.microsoft.com/office/drawing/2014/main" id="{4F4CC8D3-4AAB-4A04-8EFA-B6C099FAC9BB}"/>
              </a:ext>
            </a:extLst>
          </p:cNvPr>
          <p:cNvSpPr/>
          <p:nvPr/>
        </p:nvSpPr>
        <p:spPr>
          <a:xfrm>
            <a:off x="6496501" y="4662087"/>
            <a:ext cx="501120"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217" name="ブローチ 216">
            <a:extLst>
              <a:ext uri="{FF2B5EF4-FFF2-40B4-BE49-F238E27FC236}">
                <a16:creationId xmlns:a16="http://schemas.microsoft.com/office/drawing/2014/main" id="{6EE0B3DC-43DB-4FDB-A922-95FBE5C0B60D}"/>
              </a:ext>
            </a:extLst>
          </p:cNvPr>
          <p:cNvSpPr/>
          <p:nvPr/>
        </p:nvSpPr>
        <p:spPr>
          <a:xfrm>
            <a:off x="6512980" y="4282325"/>
            <a:ext cx="106265" cy="106265"/>
          </a:xfrm>
          <a:prstGeom prst="plaqu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pic>
        <p:nvPicPr>
          <p:cNvPr id="218" name="図 217" descr="座る, テーブル, ケーキ, ホワイト が含まれている画像&#10;&#10;自動的に生成された説明">
            <a:extLst>
              <a:ext uri="{FF2B5EF4-FFF2-40B4-BE49-F238E27FC236}">
                <a16:creationId xmlns:a16="http://schemas.microsoft.com/office/drawing/2014/main" id="{98A6AF96-1B35-4134-B74B-E74486A04884}"/>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37293"/>
          <a:stretch/>
        </p:blipFill>
        <p:spPr>
          <a:xfrm>
            <a:off x="5306754" y="4883108"/>
            <a:ext cx="499158" cy="523976"/>
          </a:xfrm>
          <a:prstGeom prst="rect">
            <a:avLst/>
          </a:prstGeom>
        </p:spPr>
      </p:pic>
      <p:sp>
        <p:nvSpPr>
          <p:cNvPr id="219" name="正方形/長方形 218">
            <a:extLst>
              <a:ext uri="{FF2B5EF4-FFF2-40B4-BE49-F238E27FC236}">
                <a16:creationId xmlns:a16="http://schemas.microsoft.com/office/drawing/2014/main" id="{E875435A-21FF-4C52-B5F9-CDB8B67FBD08}"/>
              </a:ext>
            </a:extLst>
          </p:cNvPr>
          <p:cNvSpPr/>
          <p:nvPr/>
        </p:nvSpPr>
        <p:spPr>
          <a:xfrm>
            <a:off x="5306754" y="5276694"/>
            <a:ext cx="501120"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220" name="テキスト ボックス 219">
            <a:extLst>
              <a:ext uri="{FF2B5EF4-FFF2-40B4-BE49-F238E27FC236}">
                <a16:creationId xmlns:a16="http://schemas.microsoft.com/office/drawing/2014/main" id="{E371A5D7-8E1D-4924-8177-F5805A05EB10}"/>
              </a:ext>
            </a:extLst>
          </p:cNvPr>
          <p:cNvSpPr txBox="1"/>
          <p:nvPr/>
        </p:nvSpPr>
        <p:spPr>
          <a:xfrm>
            <a:off x="5256441" y="5249343"/>
            <a:ext cx="612851" cy="230832"/>
          </a:xfrm>
          <a:prstGeom prst="rect">
            <a:avLst/>
          </a:prstGeom>
          <a:noFill/>
          <a:ln>
            <a:noFill/>
          </a:ln>
        </p:spPr>
        <p:txBody>
          <a:bodyPr wrap="square" rtlCol="0">
            <a:spAutoFit/>
          </a:bodyPr>
          <a:lstStyle/>
          <a:p>
            <a:pPr algn="ctr"/>
            <a:r>
              <a:rPr kumimoji="1" lang="ja-JP" altLang="en-US" sz="900" b="1">
                <a:ln w="0">
                  <a:solidFill>
                    <a:schemeClr val="tx1"/>
                  </a:solidFill>
                </a:ln>
                <a:solidFill>
                  <a:schemeClr val="bg1"/>
                </a:solidFill>
                <a:latin typeface="+mj-lt"/>
              </a:rPr>
              <a:t>★５</a:t>
            </a:r>
          </a:p>
        </p:txBody>
      </p:sp>
      <p:sp>
        <p:nvSpPr>
          <p:cNvPr id="221" name="ブローチ 220">
            <a:extLst>
              <a:ext uri="{FF2B5EF4-FFF2-40B4-BE49-F238E27FC236}">
                <a16:creationId xmlns:a16="http://schemas.microsoft.com/office/drawing/2014/main" id="{C8538232-7DC5-4238-B35C-F75754A55DD6}"/>
              </a:ext>
            </a:extLst>
          </p:cNvPr>
          <p:cNvSpPr/>
          <p:nvPr/>
        </p:nvSpPr>
        <p:spPr>
          <a:xfrm>
            <a:off x="5323233" y="4896932"/>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pic>
        <p:nvPicPr>
          <p:cNvPr id="222" name="図 221" descr="座る, テーブル, ケーキ, ホワイト が含まれている画像&#10;&#10;自動的に生成された説明">
            <a:extLst>
              <a:ext uri="{FF2B5EF4-FFF2-40B4-BE49-F238E27FC236}">
                <a16:creationId xmlns:a16="http://schemas.microsoft.com/office/drawing/2014/main" id="{28510D3F-4A85-4527-AB00-F55C4BB56EAE}"/>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37293"/>
          <a:stretch/>
        </p:blipFill>
        <p:spPr>
          <a:xfrm>
            <a:off x="5906359" y="4878983"/>
            <a:ext cx="499158" cy="523976"/>
          </a:xfrm>
          <a:prstGeom prst="rect">
            <a:avLst/>
          </a:prstGeom>
        </p:spPr>
      </p:pic>
      <p:sp>
        <p:nvSpPr>
          <p:cNvPr id="223" name="正方形/長方形 222">
            <a:extLst>
              <a:ext uri="{FF2B5EF4-FFF2-40B4-BE49-F238E27FC236}">
                <a16:creationId xmlns:a16="http://schemas.microsoft.com/office/drawing/2014/main" id="{0B85CF90-5D0D-44C4-A88C-C362E6A8FA94}"/>
              </a:ext>
            </a:extLst>
          </p:cNvPr>
          <p:cNvSpPr/>
          <p:nvPr/>
        </p:nvSpPr>
        <p:spPr>
          <a:xfrm>
            <a:off x="5906359" y="5272569"/>
            <a:ext cx="501120"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224" name="テキスト ボックス 223">
            <a:extLst>
              <a:ext uri="{FF2B5EF4-FFF2-40B4-BE49-F238E27FC236}">
                <a16:creationId xmlns:a16="http://schemas.microsoft.com/office/drawing/2014/main" id="{A1EE4ABF-D078-458D-8EA5-BFDE8E5FBD88}"/>
              </a:ext>
            </a:extLst>
          </p:cNvPr>
          <p:cNvSpPr txBox="1"/>
          <p:nvPr/>
        </p:nvSpPr>
        <p:spPr>
          <a:xfrm>
            <a:off x="5851050" y="5245160"/>
            <a:ext cx="612851" cy="230832"/>
          </a:xfrm>
          <a:prstGeom prst="rect">
            <a:avLst/>
          </a:prstGeom>
          <a:noFill/>
          <a:ln>
            <a:noFill/>
          </a:ln>
        </p:spPr>
        <p:txBody>
          <a:bodyPr wrap="square" rtlCol="0">
            <a:spAutoFit/>
          </a:bodyPr>
          <a:lstStyle/>
          <a:p>
            <a:pPr algn="ctr"/>
            <a:r>
              <a:rPr kumimoji="1" lang="ja-JP" altLang="en-US" sz="900" b="1">
                <a:ln w="0">
                  <a:solidFill>
                    <a:schemeClr val="tx1"/>
                  </a:solidFill>
                </a:ln>
                <a:solidFill>
                  <a:schemeClr val="bg1"/>
                </a:solidFill>
                <a:latin typeface="+mj-lt"/>
              </a:rPr>
              <a:t>★４</a:t>
            </a:r>
          </a:p>
        </p:txBody>
      </p:sp>
      <p:sp>
        <p:nvSpPr>
          <p:cNvPr id="225" name="ブローチ 224">
            <a:extLst>
              <a:ext uri="{FF2B5EF4-FFF2-40B4-BE49-F238E27FC236}">
                <a16:creationId xmlns:a16="http://schemas.microsoft.com/office/drawing/2014/main" id="{5D6B58DF-4964-49CC-8EA0-DD9AFBD940C3}"/>
              </a:ext>
            </a:extLst>
          </p:cNvPr>
          <p:cNvSpPr/>
          <p:nvPr/>
        </p:nvSpPr>
        <p:spPr>
          <a:xfrm>
            <a:off x="5922838" y="4892807"/>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pic>
        <p:nvPicPr>
          <p:cNvPr id="226" name="図 225" descr="座る, テーブル, ケーキ, ホワイト が含まれている画像&#10;&#10;自動的に生成された説明">
            <a:extLst>
              <a:ext uri="{FF2B5EF4-FFF2-40B4-BE49-F238E27FC236}">
                <a16:creationId xmlns:a16="http://schemas.microsoft.com/office/drawing/2014/main" id="{6717C708-2D61-4FDB-B978-16091CC31683}"/>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37293"/>
          <a:stretch/>
        </p:blipFill>
        <p:spPr>
          <a:xfrm>
            <a:off x="6511156" y="4873610"/>
            <a:ext cx="499158" cy="523976"/>
          </a:xfrm>
          <a:prstGeom prst="rect">
            <a:avLst/>
          </a:prstGeom>
        </p:spPr>
      </p:pic>
      <p:sp>
        <p:nvSpPr>
          <p:cNvPr id="227" name="正方形/長方形 226">
            <a:extLst>
              <a:ext uri="{FF2B5EF4-FFF2-40B4-BE49-F238E27FC236}">
                <a16:creationId xmlns:a16="http://schemas.microsoft.com/office/drawing/2014/main" id="{451FB18D-646D-46CB-BBF2-602ED043C233}"/>
              </a:ext>
            </a:extLst>
          </p:cNvPr>
          <p:cNvSpPr/>
          <p:nvPr/>
        </p:nvSpPr>
        <p:spPr>
          <a:xfrm>
            <a:off x="6511156" y="5267196"/>
            <a:ext cx="501120"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228" name="ブローチ 227">
            <a:extLst>
              <a:ext uri="{FF2B5EF4-FFF2-40B4-BE49-F238E27FC236}">
                <a16:creationId xmlns:a16="http://schemas.microsoft.com/office/drawing/2014/main" id="{A469AE8F-A32B-4D6B-827F-433EB2EC3472}"/>
              </a:ext>
            </a:extLst>
          </p:cNvPr>
          <p:cNvSpPr/>
          <p:nvPr/>
        </p:nvSpPr>
        <p:spPr>
          <a:xfrm>
            <a:off x="6527635" y="4887434"/>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pic>
        <p:nvPicPr>
          <p:cNvPr id="229" name="図 228" descr="座る, テーブル, ケーキ, ホワイト が含まれている画像&#10;&#10;自動的に生成された説明">
            <a:extLst>
              <a:ext uri="{FF2B5EF4-FFF2-40B4-BE49-F238E27FC236}">
                <a16:creationId xmlns:a16="http://schemas.microsoft.com/office/drawing/2014/main" id="{D3BD3657-E8A9-4D9D-93DF-43AD9DC6C0D3}"/>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37293"/>
          <a:stretch/>
        </p:blipFill>
        <p:spPr>
          <a:xfrm>
            <a:off x="7095999" y="4263784"/>
            <a:ext cx="499158" cy="523976"/>
          </a:xfrm>
          <a:prstGeom prst="rect">
            <a:avLst/>
          </a:prstGeom>
        </p:spPr>
      </p:pic>
      <p:sp>
        <p:nvSpPr>
          <p:cNvPr id="230" name="正方形/長方形 229">
            <a:extLst>
              <a:ext uri="{FF2B5EF4-FFF2-40B4-BE49-F238E27FC236}">
                <a16:creationId xmlns:a16="http://schemas.microsoft.com/office/drawing/2014/main" id="{3DE5ED79-334B-42CF-9CC0-A3DB22C9A2C5}"/>
              </a:ext>
            </a:extLst>
          </p:cNvPr>
          <p:cNvSpPr/>
          <p:nvPr/>
        </p:nvSpPr>
        <p:spPr>
          <a:xfrm>
            <a:off x="7095999" y="4657370"/>
            <a:ext cx="501120"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231" name="ブローチ 230">
            <a:extLst>
              <a:ext uri="{FF2B5EF4-FFF2-40B4-BE49-F238E27FC236}">
                <a16:creationId xmlns:a16="http://schemas.microsoft.com/office/drawing/2014/main" id="{A3118649-BF89-4E3B-B708-A3C9FB6B2C5D}"/>
              </a:ext>
            </a:extLst>
          </p:cNvPr>
          <p:cNvSpPr/>
          <p:nvPr/>
        </p:nvSpPr>
        <p:spPr>
          <a:xfrm>
            <a:off x="7112478" y="4277608"/>
            <a:ext cx="106265" cy="106265"/>
          </a:xfrm>
          <a:prstGeom prst="plaqu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pic>
        <p:nvPicPr>
          <p:cNvPr id="232" name="図 231" descr="座る, テーブル, ケーキ, ホワイト が含まれている画像&#10;&#10;自動的に生成された説明">
            <a:extLst>
              <a:ext uri="{FF2B5EF4-FFF2-40B4-BE49-F238E27FC236}">
                <a16:creationId xmlns:a16="http://schemas.microsoft.com/office/drawing/2014/main" id="{35688B36-0353-41C9-973F-6D05D564B367}"/>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37293"/>
          <a:stretch/>
        </p:blipFill>
        <p:spPr>
          <a:xfrm>
            <a:off x="7110654" y="4868893"/>
            <a:ext cx="499158" cy="523976"/>
          </a:xfrm>
          <a:prstGeom prst="rect">
            <a:avLst/>
          </a:prstGeom>
        </p:spPr>
      </p:pic>
      <p:pic>
        <p:nvPicPr>
          <p:cNvPr id="233" name="図 232" descr="座る, テーブル, ケーキ, ホワイト が含まれている画像&#10;&#10;自動的に生成された説明">
            <a:extLst>
              <a:ext uri="{FF2B5EF4-FFF2-40B4-BE49-F238E27FC236}">
                <a16:creationId xmlns:a16="http://schemas.microsoft.com/office/drawing/2014/main" id="{2E1C6265-2111-42A9-9835-533C024A3BE2}"/>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58519"/>
          <a:stretch/>
        </p:blipFill>
        <p:spPr>
          <a:xfrm>
            <a:off x="5912140" y="5522215"/>
            <a:ext cx="499158" cy="346394"/>
          </a:xfrm>
          <a:prstGeom prst="rect">
            <a:avLst/>
          </a:prstGeom>
        </p:spPr>
      </p:pic>
      <p:pic>
        <p:nvPicPr>
          <p:cNvPr id="234" name="図 233" descr="座る, テーブル, ケーキ, ホワイト が含まれている画像&#10;&#10;自動的に生成された説明">
            <a:extLst>
              <a:ext uri="{FF2B5EF4-FFF2-40B4-BE49-F238E27FC236}">
                <a16:creationId xmlns:a16="http://schemas.microsoft.com/office/drawing/2014/main" id="{64EF3CF8-F085-4B44-9F43-23659EF7210E}"/>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58519"/>
          <a:stretch/>
        </p:blipFill>
        <p:spPr>
          <a:xfrm>
            <a:off x="6512693" y="5520420"/>
            <a:ext cx="499158" cy="346394"/>
          </a:xfrm>
          <a:prstGeom prst="rect">
            <a:avLst/>
          </a:prstGeom>
        </p:spPr>
      </p:pic>
      <p:pic>
        <p:nvPicPr>
          <p:cNvPr id="235" name="図 234" descr="座る, テーブル, ケーキ, ホワイト が含まれている画像&#10;&#10;自動的に生成された説明">
            <a:extLst>
              <a:ext uri="{FF2B5EF4-FFF2-40B4-BE49-F238E27FC236}">
                <a16:creationId xmlns:a16="http://schemas.microsoft.com/office/drawing/2014/main" id="{CCA5BB61-3833-4F2F-8351-A77B66D3A426}"/>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58519"/>
          <a:stretch/>
        </p:blipFill>
        <p:spPr>
          <a:xfrm>
            <a:off x="7112616" y="5519936"/>
            <a:ext cx="499158" cy="346394"/>
          </a:xfrm>
          <a:prstGeom prst="rect">
            <a:avLst/>
          </a:prstGeom>
        </p:spPr>
      </p:pic>
      <p:sp>
        <p:nvSpPr>
          <p:cNvPr id="236" name="正方形/長方形 235">
            <a:extLst>
              <a:ext uri="{FF2B5EF4-FFF2-40B4-BE49-F238E27FC236}">
                <a16:creationId xmlns:a16="http://schemas.microsoft.com/office/drawing/2014/main" id="{44E9B33A-944A-4681-B966-D0C79F129E9B}"/>
              </a:ext>
            </a:extLst>
          </p:cNvPr>
          <p:cNvSpPr/>
          <p:nvPr/>
        </p:nvSpPr>
        <p:spPr>
          <a:xfrm>
            <a:off x="7110654" y="5262479"/>
            <a:ext cx="501120"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237" name="ブローチ 236">
            <a:extLst>
              <a:ext uri="{FF2B5EF4-FFF2-40B4-BE49-F238E27FC236}">
                <a16:creationId xmlns:a16="http://schemas.microsoft.com/office/drawing/2014/main" id="{5875103D-CAAB-41C5-A742-F654309F4507}"/>
              </a:ext>
            </a:extLst>
          </p:cNvPr>
          <p:cNvSpPr/>
          <p:nvPr/>
        </p:nvSpPr>
        <p:spPr>
          <a:xfrm>
            <a:off x="7127133" y="4882717"/>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pic>
        <p:nvPicPr>
          <p:cNvPr id="238" name="図 237" descr="座る, テーブル, ケーキ, ホワイト が含まれている画像&#10;&#10;自動的に生成された説明">
            <a:extLst>
              <a:ext uri="{FF2B5EF4-FFF2-40B4-BE49-F238E27FC236}">
                <a16:creationId xmlns:a16="http://schemas.microsoft.com/office/drawing/2014/main" id="{FE954C2C-020A-4CBA-9B9F-64C0CD568153}"/>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37293"/>
          <a:stretch/>
        </p:blipFill>
        <p:spPr>
          <a:xfrm>
            <a:off x="7696805" y="4277890"/>
            <a:ext cx="499158" cy="523976"/>
          </a:xfrm>
          <a:prstGeom prst="rect">
            <a:avLst/>
          </a:prstGeom>
        </p:spPr>
      </p:pic>
      <p:sp>
        <p:nvSpPr>
          <p:cNvPr id="239" name="正方形/長方形 238">
            <a:extLst>
              <a:ext uri="{FF2B5EF4-FFF2-40B4-BE49-F238E27FC236}">
                <a16:creationId xmlns:a16="http://schemas.microsoft.com/office/drawing/2014/main" id="{D6EFB899-0034-46C3-A030-60CC3BE4FFA2}"/>
              </a:ext>
            </a:extLst>
          </p:cNvPr>
          <p:cNvSpPr/>
          <p:nvPr/>
        </p:nvSpPr>
        <p:spPr>
          <a:xfrm>
            <a:off x="7696805" y="4671476"/>
            <a:ext cx="501120"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240" name="ブローチ 239">
            <a:extLst>
              <a:ext uri="{FF2B5EF4-FFF2-40B4-BE49-F238E27FC236}">
                <a16:creationId xmlns:a16="http://schemas.microsoft.com/office/drawing/2014/main" id="{D42C6385-C1A1-447D-A9EC-36E951277C42}"/>
              </a:ext>
            </a:extLst>
          </p:cNvPr>
          <p:cNvSpPr/>
          <p:nvPr/>
        </p:nvSpPr>
        <p:spPr>
          <a:xfrm>
            <a:off x="7713284" y="4291714"/>
            <a:ext cx="106265" cy="106265"/>
          </a:xfrm>
          <a:prstGeom prst="plaqu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pic>
        <p:nvPicPr>
          <p:cNvPr id="241" name="図 240" descr="座る, テーブル, ケーキ, ホワイト が含まれている画像&#10;&#10;自動的に生成された説明">
            <a:extLst>
              <a:ext uri="{FF2B5EF4-FFF2-40B4-BE49-F238E27FC236}">
                <a16:creationId xmlns:a16="http://schemas.microsoft.com/office/drawing/2014/main" id="{DF0BEC75-8C74-4283-B74A-38C573BDD693}"/>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37293"/>
          <a:stretch/>
        </p:blipFill>
        <p:spPr>
          <a:xfrm>
            <a:off x="7711460" y="4882999"/>
            <a:ext cx="499158" cy="523976"/>
          </a:xfrm>
          <a:prstGeom prst="rect">
            <a:avLst/>
          </a:prstGeom>
        </p:spPr>
      </p:pic>
      <p:sp>
        <p:nvSpPr>
          <p:cNvPr id="242" name="正方形/長方形 241">
            <a:extLst>
              <a:ext uri="{FF2B5EF4-FFF2-40B4-BE49-F238E27FC236}">
                <a16:creationId xmlns:a16="http://schemas.microsoft.com/office/drawing/2014/main" id="{7A53CBD7-6A36-40D6-8B64-C8DE7B6B4CC5}"/>
              </a:ext>
            </a:extLst>
          </p:cNvPr>
          <p:cNvSpPr/>
          <p:nvPr/>
        </p:nvSpPr>
        <p:spPr>
          <a:xfrm>
            <a:off x="7711460" y="5276585"/>
            <a:ext cx="501120"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243" name="ブローチ 242">
            <a:extLst>
              <a:ext uri="{FF2B5EF4-FFF2-40B4-BE49-F238E27FC236}">
                <a16:creationId xmlns:a16="http://schemas.microsoft.com/office/drawing/2014/main" id="{A04A405C-3EA0-4B62-A86A-90F4E0B90888}"/>
              </a:ext>
            </a:extLst>
          </p:cNvPr>
          <p:cNvSpPr/>
          <p:nvPr/>
        </p:nvSpPr>
        <p:spPr>
          <a:xfrm>
            <a:off x="7727939" y="4896823"/>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pic>
        <p:nvPicPr>
          <p:cNvPr id="244" name="図 243" descr="座る, テーブル, ケーキ, ホワイト が含まれている画像&#10;&#10;自動的に生成された説明">
            <a:extLst>
              <a:ext uri="{FF2B5EF4-FFF2-40B4-BE49-F238E27FC236}">
                <a16:creationId xmlns:a16="http://schemas.microsoft.com/office/drawing/2014/main" id="{F00A6446-E446-445E-ACD6-8F3A4E416E2F}"/>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58519"/>
          <a:stretch/>
        </p:blipFill>
        <p:spPr>
          <a:xfrm>
            <a:off x="5312249" y="5522215"/>
            <a:ext cx="499158" cy="346394"/>
          </a:xfrm>
          <a:prstGeom prst="rect">
            <a:avLst/>
          </a:prstGeom>
        </p:spPr>
      </p:pic>
      <p:sp>
        <p:nvSpPr>
          <p:cNvPr id="245" name="ブローチ 244">
            <a:extLst>
              <a:ext uri="{FF2B5EF4-FFF2-40B4-BE49-F238E27FC236}">
                <a16:creationId xmlns:a16="http://schemas.microsoft.com/office/drawing/2014/main" id="{BE1AFA92-25FA-4614-A323-8FEB3DD9731C}"/>
              </a:ext>
            </a:extLst>
          </p:cNvPr>
          <p:cNvSpPr/>
          <p:nvPr/>
        </p:nvSpPr>
        <p:spPr>
          <a:xfrm>
            <a:off x="5328728" y="5530377"/>
            <a:ext cx="106265" cy="106265"/>
          </a:xfrm>
          <a:prstGeom prst="plaqu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246" name="ブローチ 245">
            <a:extLst>
              <a:ext uri="{FF2B5EF4-FFF2-40B4-BE49-F238E27FC236}">
                <a16:creationId xmlns:a16="http://schemas.microsoft.com/office/drawing/2014/main" id="{93C15160-AE78-48D5-9D68-2B57AABBA989}"/>
              </a:ext>
            </a:extLst>
          </p:cNvPr>
          <p:cNvSpPr/>
          <p:nvPr/>
        </p:nvSpPr>
        <p:spPr>
          <a:xfrm>
            <a:off x="5928333" y="5530377"/>
            <a:ext cx="106265" cy="106265"/>
          </a:xfrm>
          <a:prstGeom prst="plaqu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247" name="ブローチ 246">
            <a:extLst>
              <a:ext uri="{FF2B5EF4-FFF2-40B4-BE49-F238E27FC236}">
                <a16:creationId xmlns:a16="http://schemas.microsoft.com/office/drawing/2014/main" id="{812CBD8F-ECE3-4613-8EA7-A53EC778815C}"/>
              </a:ext>
            </a:extLst>
          </p:cNvPr>
          <p:cNvSpPr/>
          <p:nvPr/>
        </p:nvSpPr>
        <p:spPr>
          <a:xfrm>
            <a:off x="6533130" y="5530377"/>
            <a:ext cx="106265" cy="106265"/>
          </a:xfrm>
          <a:prstGeom prst="plaqu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248" name="ブローチ 247">
            <a:extLst>
              <a:ext uri="{FF2B5EF4-FFF2-40B4-BE49-F238E27FC236}">
                <a16:creationId xmlns:a16="http://schemas.microsoft.com/office/drawing/2014/main" id="{79B8AD7F-FE01-41EE-B13A-998E7FE32C4C}"/>
              </a:ext>
            </a:extLst>
          </p:cNvPr>
          <p:cNvSpPr/>
          <p:nvPr/>
        </p:nvSpPr>
        <p:spPr>
          <a:xfrm>
            <a:off x="7132628" y="5530377"/>
            <a:ext cx="106265" cy="106265"/>
          </a:xfrm>
          <a:prstGeom prst="plaqu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249" name="テキスト ボックス 248">
            <a:extLst>
              <a:ext uri="{FF2B5EF4-FFF2-40B4-BE49-F238E27FC236}">
                <a16:creationId xmlns:a16="http://schemas.microsoft.com/office/drawing/2014/main" id="{C1D12D01-7D53-484C-B553-54C609F094ED}"/>
              </a:ext>
            </a:extLst>
          </p:cNvPr>
          <p:cNvSpPr txBox="1"/>
          <p:nvPr/>
        </p:nvSpPr>
        <p:spPr>
          <a:xfrm>
            <a:off x="7940727" y="5474859"/>
            <a:ext cx="389830" cy="215444"/>
          </a:xfrm>
          <a:prstGeom prst="rect">
            <a:avLst/>
          </a:prstGeom>
          <a:noFill/>
          <a:ln>
            <a:noFill/>
          </a:ln>
        </p:spPr>
        <p:txBody>
          <a:bodyPr wrap="square" rtlCol="0">
            <a:spAutoFit/>
          </a:bodyPr>
          <a:lstStyle/>
          <a:p>
            <a:r>
              <a:rPr kumimoji="1" lang="ja-JP" altLang="en-US" sz="400" b="1">
                <a:ln w="3175">
                  <a:solidFill>
                    <a:schemeClr val="bg1"/>
                  </a:solidFill>
                </a:ln>
                <a:solidFill>
                  <a:schemeClr val="accent4"/>
                </a:solidFill>
              </a:rPr>
              <a:t>  ★ ★</a:t>
            </a:r>
            <a:endParaRPr kumimoji="1" lang="en-US" altLang="ja-JP" sz="400" b="1">
              <a:ln w="3175">
                <a:solidFill>
                  <a:schemeClr val="bg1"/>
                </a:solidFill>
              </a:ln>
              <a:solidFill>
                <a:schemeClr val="accent4"/>
              </a:solidFill>
            </a:endParaRPr>
          </a:p>
          <a:p>
            <a:r>
              <a:rPr kumimoji="1" lang="ja-JP" altLang="en-US" sz="400" b="1">
                <a:ln w="3175">
                  <a:solidFill>
                    <a:schemeClr val="bg1"/>
                  </a:solidFill>
                </a:ln>
                <a:solidFill>
                  <a:schemeClr val="accent4"/>
                </a:solidFill>
              </a:rPr>
              <a:t>★ ★ ★</a:t>
            </a:r>
            <a:endParaRPr kumimoji="1" lang="en-US" altLang="ja-JP" sz="400" b="1">
              <a:ln w="3175">
                <a:solidFill>
                  <a:schemeClr val="bg1"/>
                </a:solidFill>
              </a:ln>
              <a:solidFill>
                <a:schemeClr val="accent4"/>
              </a:solidFill>
            </a:endParaRPr>
          </a:p>
        </p:txBody>
      </p:sp>
      <p:pic>
        <p:nvPicPr>
          <p:cNvPr id="250" name="図 249" descr="座る, テーブル, ケーキ, ホワイト が含まれている画像&#10;&#10;自動的に生成された説明">
            <a:extLst>
              <a:ext uri="{FF2B5EF4-FFF2-40B4-BE49-F238E27FC236}">
                <a16:creationId xmlns:a16="http://schemas.microsoft.com/office/drawing/2014/main" id="{045AEF5E-F1C1-422E-A0A3-E512EBE12314}"/>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58519"/>
          <a:stretch/>
        </p:blipFill>
        <p:spPr>
          <a:xfrm>
            <a:off x="7711460" y="5512822"/>
            <a:ext cx="499158" cy="346394"/>
          </a:xfrm>
          <a:prstGeom prst="rect">
            <a:avLst/>
          </a:prstGeom>
        </p:spPr>
      </p:pic>
      <p:sp>
        <p:nvSpPr>
          <p:cNvPr id="251" name="ブローチ 250">
            <a:extLst>
              <a:ext uri="{FF2B5EF4-FFF2-40B4-BE49-F238E27FC236}">
                <a16:creationId xmlns:a16="http://schemas.microsoft.com/office/drawing/2014/main" id="{07207B9A-F26C-4A02-93D1-89C124E4AAA3}"/>
              </a:ext>
            </a:extLst>
          </p:cNvPr>
          <p:cNvSpPr/>
          <p:nvPr/>
        </p:nvSpPr>
        <p:spPr>
          <a:xfrm>
            <a:off x="7733434" y="5530377"/>
            <a:ext cx="106265" cy="106265"/>
          </a:xfrm>
          <a:prstGeom prst="plaqu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252" name="テキスト ボックス 251">
            <a:extLst>
              <a:ext uri="{FF2B5EF4-FFF2-40B4-BE49-F238E27FC236}">
                <a16:creationId xmlns:a16="http://schemas.microsoft.com/office/drawing/2014/main" id="{60BFA2D4-DF61-41E2-BD80-F54E29CFB9FE}"/>
              </a:ext>
            </a:extLst>
          </p:cNvPr>
          <p:cNvSpPr txBox="1"/>
          <p:nvPr/>
        </p:nvSpPr>
        <p:spPr>
          <a:xfrm>
            <a:off x="5542692" y="4215794"/>
            <a:ext cx="389830" cy="215444"/>
          </a:xfrm>
          <a:prstGeom prst="rect">
            <a:avLst/>
          </a:prstGeom>
          <a:noFill/>
          <a:ln>
            <a:noFill/>
          </a:ln>
        </p:spPr>
        <p:txBody>
          <a:bodyPr wrap="square" rtlCol="0">
            <a:spAutoFit/>
          </a:bodyPr>
          <a:lstStyle/>
          <a:p>
            <a:r>
              <a:rPr kumimoji="1" lang="ja-JP" altLang="en-US" sz="400" b="1">
                <a:ln w="3175">
                  <a:solidFill>
                    <a:schemeClr val="bg1"/>
                  </a:solidFill>
                </a:ln>
                <a:solidFill>
                  <a:schemeClr val="accent4"/>
                </a:solidFill>
              </a:rPr>
              <a:t>  ★ ★</a:t>
            </a:r>
            <a:endParaRPr kumimoji="1" lang="en-US" altLang="ja-JP" sz="400" b="1">
              <a:ln w="3175">
                <a:solidFill>
                  <a:schemeClr val="bg1"/>
                </a:solidFill>
              </a:ln>
              <a:solidFill>
                <a:schemeClr val="accent4"/>
              </a:solidFill>
            </a:endParaRPr>
          </a:p>
          <a:p>
            <a:r>
              <a:rPr kumimoji="1" lang="ja-JP" altLang="en-US" sz="400" b="1">
                <a:ln w="3175">
                  <a:solidFill>
                    <a:schemeClr val="bg1"/>
                  </a:solidFill>
                </a:ln>
                <a:solidFill>
                  <a:schemeClr val="accent4"/>
                </a:solidFill>
              </a:rPr>
              <a:t>★ ★ ★</a:t>
            </a:r>
            <a:endParaRPr kumimoji="1" lang="en-US" altLang="ja-JP" sz="400" b="1">
              <a:ln w="3175">
                <a:solidFill>
                  <a:schemeClr val="bg1"/>
                </a:solidFill>
              </a:ln>
              <a:solidFill>
                <a:schemeClr val="accent4"/>
              </a:solidFill>
            </a:endParaRPr>
          </a:p>
        </p:txBody>
      </p:sp>
      <p:sp>
        <p:nvSpPr>
          <p:cNvPr id="253" name="テキスト ボックス 252">
            <a:extLst>
              <a:ext uri="{FF2B5EF4-FFF2-40B4-BE49-F238E27FC236}">
                <a16:creationId xmlns:a16="http://schemas.microsoft.com/office/drawing/2014/main" id="{5ACAAE46-CA78-45BC-8D40-EDAC12678803}"/>
              </a:ext>
            </a:extLst>
          </p:cNvPr>
          <p:cNvSpPr txBox="1"/>
          <p:nvPr/>
        </p:nvSpPr>
        <p:spPr>
          <a:xfrm>
            <a:off x="7602843" y="4633404"/>
            <a:ext cx="729789" cy="230832"/>
          </a:xfrm>
          <a:prstGeom prst="rect">
            <a:avLst/>
          </a:prstGeom>
          <a:noFill/>
          <a:ln>
            <a:noFill/>
          </a:ln>
        </p:spPr>
        <p:txBody>
          <a:bodyPr wrap="square" rtlCol="0">
            <a:spAutoFit/>
          </a:bodyPr>
          <a:lstStyle/>
          <a:p>
            <a:r>
              <a:rPr kumimoji="1" lang="ja-JP" altLang="en-US" sz="700" b="1">
                <a:ln w="3175">
                  <a:solidFill>
                    <a:schemeClr val="tx1"/>
                  </a:solidFill>
                </a:ln>
                <a:solidFill>
                  <a:schemeClr val="bg1"/>
                </a:solidFill>
              </a:rPr>
              <a:t>　</a:t>
            </a:r>
            <a:r>
              <a:rPr kumimoji="1" lang="en-US" altLang="ja-JP" sz="700" b="1">
                <a:ln w="3175">
                  <a:solidFill>
                    <a:schemeClr val="tx1"/>
                  </a:solidFill>
                </a:ln>
                <a:solidFill>
                  <a:schemeClr val="bg1"/>
                </a:solidFill>
              </a:rPr>
              <a:t>LV</a:t>
            </a:r>
            <a:r>
              <a:rPr kumimoji="1" lang="ja-JP" altLang="en-US" sz="700" b="1">
                <a:ln w="3175">
                  <a:solidFill>
                    <a:schemeClr val="tx1"/>
                  </a:solidFill>
                </a:ln>
                <a:solidFill>
                  <a:schemeClr val="bg1"/>
                </a:solidFill>
              </a:rPr>
              <a:t> </a:t>
            </a:r>
            <a:r>
              <a:rPr kumimoji="1" lang="en-US" altLang="ja-JP" sz="900" b="1">
                <a:ln w="3175">
                  <a:solidFill>
                    <a:schemeClr val="tx1"/>
                  </a:solidFill>
                </a:ln>
                <a:solidFill>
                  <a:schemeClr val="bg1"/>
                </a:solidFill>
              </a:rPr>
              <a:t>999</a:t>
            </a:r>
            <a:endParaRPr kumimoji="1" lang="ja-JP" altLang="en-US" sz="900" b="1">
              <a:ln w="3175">
                <a:solidFill>
                  <a:schemeClr val="tx1"/>
                </a:solidFill>
              </a:ln>
              <a:solidFill>
                <a:schemeClr val="bg1"/>
              </a:solidFill>
            </a:endParaRPr>
          </a:p>
        </p:txBody>
      </p:sp>
      <p:grpSp>
        <p:nvGrpSpPr>
          <p:cNvPr id="254" name="グループ化 253">
            <a:extLst>
              <a:ext uri="{FF2B5EF4-FFF2-40B4-BE49-F238E27FC236}">
                <a16:creationId xmlns:a16="http://schemas.microsoft.com/office/drawing/2014/main" id="{C7E08365-35EB-48DF-BE81-8B57C852DCED}"/>
              </a:ext>
            </a:extLst>
          </p:cNvPr>
          <p:cNvGrpSpPr/>
          <p:nvPr/>
        </p:nvGrpSpPr>
        <p:grpSpPr>
          <a:xfrm>
            <a:off x="5753695" y="5016625"/>
            <a:ext cx="45719" cy="259642"/>
            <a:chOff x="5753695" y="5016625"/>
            <a:chExt cx="45719" cy="259642"/>
          </a:xfrm>
        </p:grpSpPr>
        <p:sp>
          <p:nvSpPr>
            <p:cNvPr id="255" name="楕円 254">
              <a:extLst>
                <a:ext uri="{FF2B5EF4-FFF2-40B4-BE49-F238E27FC236}">
                  <a16:creationId xmlns:a16="http://schemas.microsoft.com/office/drawing/2014/main" id="{59FA6A9C-26E5-4465-95A4-145449DE4AC9}"/>
                </a:ext>
              </a:extLst>
            </p:cNvPr>
            <p:cNvSpPr/>
            <p:nvPr/>
          </p:nvSpPr>
          <p:spPr>
            <a:xfrm>
              <a:off x="5753695" y="50166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56" name="楕円 255">
              <a:extLst>
                <a:ext uri="{FF2B5EF4-FFF2-40B4-BE49-F238E27FC236}">
                  <a16:creationId xmlns:a16="http://schemas.microsoft.com/office/drawing/2014/main" id="{18260161-179A-4AFF-AA86-4F4EE9DB7EB3}"/>
                </a:ext>
              </a:extLst>
            </p:cNvPr>
            <p:cNvSpPr/>
            <p:nvPr/>
          </p:nvSpPr>
          <p:spPr>
            <a:xfrm>
              <a:off x="5753695" y="50701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57" name="楕円 256">
              <a:extLst>
                <a:ext uri="{FF2B5EF4-FFF2-40B4-BE49-F238E27FC236}">
                  <a16:creationId xmlns:a16="http://schemas.microsoft.com/office/drawing/2014/main" id="{C50F91E8-37A7-4F03-816B-9CE542C03647}"/>
                </a:ext>
              </a:extLst>
            </p:cNvPr>
            <p:cNvSpPr/>
            <p:nvPr/>
          </p:nvSpPr>
          <p:spPr>
            <a:xfrm>
              <a:off x="5753695" y="5123587"/>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58" name="楕円 257">
              <a:extLst>
                <a:ext uri="{FF2B5EF4-FFF2-40B4-BE49-F238E27FC236}">
                  <a16:creationId xmlns:a16="http://schemas.microsoft.com/office/drawing/2014/main" id="{97AC0EC5-E442-4055-ACBA-9EBC13A87F3D}"/>
                </a:ext>
              </a:extLst>
            </p:cNvPr>
            <p:cNvSpPr/>
            <p:nvPr/>
          </p:nvSpPr>
          <p:spPr>
            <a:xfrm>
              <a:off x="5753695" y="517706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59" name="楕円 258">
              <a:extLst>
                <a:ext uri="{FF2B5EF4-FFF2-40B4-BE49-F238E27FC236}">
                  <a16:creationId xmlns:a16="http://schemas.microsoft.com/office/drawing/2014/main" id="{BA900D63-3B81-49DF-9696-9BCB01D6A5EB}"/>
                </a:ext>
              </a:extLst>
            </p:cNvPr>
            <p:cNvSpPr/>
            <p:nvPr/>
          </p:nvSpPr>
          <p:spPr>
            <a:xfrm>
              <a:off x="5753695" y="52305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grpSp>
        <p:nvGrpSpPr>
          <p:cNvPr id="260" name="グループ化 259">
            <a:extLst>
              <a:ext uri="{FF2B5EF4-FFF2-40B4-BE49-F238E27FC236}">
                <a16:creationId xmlns:a16="http://schemas.microsoft.com/office/drawing/2014/main" id="{1AAEA580-1F84-48CC-B62B-D3990C2771D9}"/>
              </a:ext>
            </a:extLst>
          </p:cNvPr>
          <p:cNvGrpSpPr/>
          <p:nvPr/>
        </p:nvGrpSpPr>
        <p:grpSpPr>
          <a:xfrm>
            <a:off x="6346602" y="5024880"/>
            <a:ext cx="45719" cy="259642"/>
            <a:chOff x="5906095" y="5169025"/>
            <a:chExt cx="45719" cy="259642"/>
          </a:xfrm>
        </p:grpSpPr>
        <p:sp>
          <p:nvSpPr>
            <p:cNvPr id="261" name="楕円 260">
              <a:extLst>
                <a:ext uri="{FF2B5EF4-FFF2-40B4-BE49-F238E27FC236}">
                  <a16:creationId xmlns:a16="http://schemas.microsoft.com/office/drawing/2014/main" id="{39BF2DB2-C4EA-4928-807D-0C8A3630838A}"/>
                </a:ext>
              </a:extLst>
            </p:cNvPr>
            <p:cNvSpPr/>
            <p:nvPr/>
          </p:nvSpPr>
          <p:spPr>
            <a:xfrm>
              <a:off x="5906095" y="51690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62" name="楕円 261">
              <a:extLst>
                <a:ext uri="{FF2B5EF4-FFF2-40B4-BE49-F238E27FC236}">
                  <a16:creationId xmlns:a16="http://schemas.microsoft.com/office/drawing/2014/main" id="{1801E2A1-04BE-4287-AD23-F26966C1DF4B}"/>
                </a:ext>
              </a:extLst>
            </p:cNvPr>
            <p:cNvSpPr/>
            <p:nvPr/>
          </p:nvSpPr>
          <p:spPr>
            <a:xfrm>
              <a:off x="5906095" y="52225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63" name="楕円 262">
              <a:extLst>
                <a:ext uri="{FF2B5EF4-FFF2-40B4-BE49-F238E27FC236}">
                  <a16:creationId xmlns:a16="http://schemas.microsoft.com/office/drawing/2014/main" id="{437CC253-013A-4BCF-86CC-099A6727FD17}"/>
                </a:ext>
              </a:extLst>
            </p:cNvPr>
            <p:cNvSpPr/>
            <p:nvPr/>
          </p:nvSpPr>
          <p:spPr>
            <a:xfrm>
              <a:off x="5906095" y="5275987"/>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64" name="楕円 263">
              <a:extLst>
                <a:ext uri="{FF2B5EF4-FFF2-40B4-BE49-F238E27FC236}">
                  <a16:creationId xmlns:a16="http://schemas.microsoft.com/office/drawing/2014/main" id="{AB858BA0-E2B9-4593-8A09-0106884B13F3}"/>
                </a:ext>
              </a:extLst>
            </p:cNvPr>
            <p:cNvSpPr/>
            <p:nvPr/>
          </p:nvSpPr>
          <p:spPr>
            <a:xfrm>
              <a:off x="5906095" y="532946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65" name="楕円 264">
              <a:extLst>
                <a:ext uri="{FF2B5EF4-FFF2-40B4-BE49-F238E27FC236}">
                  <a16:creationId xmlns:a16="http://schemas.microsoft.com/office/drawing/2014/main" id="{86EDE161-F135-4C8F-9A8F-A9B8CE36FF15}"/>
                </a:ext>
              </a:extLst>
            </p:cNvPr>
            <p:cNvSpPr/>
            <p:nvPr/>
          </p:nvSpPr>
          <p:spPr>
            <a:xfrm>
              <a:off x="5906095" y="53829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grpSp>
        <p:nvGrpSpPr>
          <p:cNvPr id="266" name="グループ化 265">
            <a:extLst>
              <a:ext uri="{FF2B5EF4-FFF2-40B4-BE49-F238E27FC236}">
                <a16:creationId xmlns:a16="http://schemas.microsoft.com/office/drawing/2014/main" id="{574D0B68-4C4B-4EC9-86FF-70E3ED0BEA32}"/>
              </a:ext>
            </a:extLst>
          </p:cNvPr>
          <p:cNvGrpSpPr/>
          <p:nvPr/>
        </p:nvGrpSpPr>
        <p:grpSpPr>
          <a:xfrm>
            <a:off x="6955636" y="5021417"/>
            <a:ext cx="45719" cy="259642"/>
            <a:chOff x="5906095" y="5169025"/>
            <a:chExt cx="45719" cy="259642"/>
          </a:xfrm>
        </p:grpSpPr>
        <p:sp>
          <p:nvSpPr>
            <p:cNvPr id="267" name="楕円 266">
              <a:extLst>
                <a:ext uri="{FF2B5EF4-FFF2-40B4-BE49-F238E27FC236}">
                  <a16:creationId xmlns:a16="http://schemas.microsoft.com/office/drawing/2014/main" id="{6D10F501-E952-404E-8AF7-927068E1C729}"/>
                </a:ext>
              </a:extLst>
            </p:cNvPr>
            <p:cNvSpPr/>
            <p:nvPr/>
          </p:nvSpPr>
          <p:spPr>
            <a:xfrm>
              <a:off x="5906095" y="51690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68" name="楕円 267">
              <a:extLst>
                <a:ext uri="{FF2B5EF4-FFF2-40B4-BE49-F238E27FC236}">
                  <a16:creationId xmlns:a16="http://schemas.microsoft.com/office/drawing/2014/main" id="{2FE74FFC-0A8C-40F7-B7E8-7077E98B10B8}"/>
                </a:ext>
              </a:extLst>
            </p:cNvPr>
            <p:cNvSpPr/>
            <p:nvPr/>
          </p:nvSpPr>
          <p:spPr>
            <a:xfrm>
              <a:off x="5906095" y="52225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69" name="楕円 268">
              <a:extLst>
                <a:ext uri="{FF2B5EF4-FFF2-40B4-BE49-F238E27FC236}">
                  <a16:creationId xmlns:a16="http://schemas.microsoft.com/office/drawing/2014/main" id="{28046F4E-FDFF-40E4-876B-4F4757C96A72}"/>
                </a:ext>
              </a:extLst>
            </p:cNvPr>
            <p:cNvSpPr/>
            <p:nvPr/>
          </p:nvSpPr>
          <p:spPr>
            <a:xfrm>
              <a:off x="5906095" y="5275987"/>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70" name="楕円 269">
              <a:extLst>
                <a:ext uri="{FF2B5EF4-FFF2-40B4-BE49-F238E27FC236}">
                  <a16:creationId xmlns:a16="http://schemas.microsoft.com/office/drawing/2014/main" id="{B427434B-3D61-491E-9CBB-F1C67A94A1A7}"/>
                </a:ext>
              </a:extLst>
            </p:cNvPr>
            <p:cNvSpPr/>
            <p:nvPr/>
          </p:nvSpPr>
          <p:spPr>
            <a:xfrm>
              <a:off x="5906095" y="532946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71" name="楕円 270">
              <a:extLst>
                <a:ext uri="{FF2B5EF4-FFF2-40B4-BE49-F238E27FC236}">
                  <a16:creationId xmlns:a16="http://schemas.microsoft.com/office/drawing/2014/main" id="{3F4CF5BF-AA90-4FA7-90A4-1AD8FD18CC00}"/>
                </a:ext>
              </a:extLst>
            </p:cNvPr>
            <p:cNvSpPr/>
            <p:nvPr/>
          </p:nvSpPr>
          <p:spPr>
            <a:xfrm>
              <a:off x="5906095" y="53829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grpSp>
        <p:nvGrpSpPr>
          <p:cNvPr id="272" name="グループ化 271">
            <a:extLst>
              <a:ext uri="{FF2B5EF4-FFF2-40B4-BE49-F238E27FC236}">
                <a16:creationId xmlns:a16="http://schemas.microsoft.com/office/drawing/2014/main" id="{9EBDC31D-50B2-4CBF-95F0-D4D378B2EB83}"/>
              </a:ext>
            </a:extLst>
          </p:cNvPr>
          <p:cNvGrpSpPr/>
          <p:nvPr/>
        </p:nvGrpSpPr>
        <p:grpSpPr>
          <a:xfrm>
            <a:off x="7558230" y="5019298"/>
            <a:ext cx="45719" cy="259642"/>
            <a:chOff x="5906095" y="5169025"/>
            <a:chExt cx="45719" cy="259642"/>
          </a:xfrm>
        </p:grpSpPr>
        <p:sp>
          <p:nvSpPr>
            <p:cNvPr id="273" name="楕円 272">
              <a:extLst>
                <a:ext uri="{FF2B5EF4-FFF2-40B4-BE49-F238E27FC236}">
                  <a16:creationId xmlns:a16="http://schemas.microsoft.com/office/drawing/2014/main" id="{6A62882C-52C2-4257-8F32-35309824D1E0}"/>
                </a:ext>
              </a:extLst>
            </p:cNvPr>
            <p:cNvSpPr/>
            <p:nvPr/>
          </p:nvSpPr>
          <p:spPr>
            <a:xfrm>
              <a:off x="5906095" y="51690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74" name="楕円 273">
              <a:extLst>
                <a:ext uri="{FF2B5EF4-FFF2-40B4-BE49-F238E27FC236}">
                  <a16:creationId xmlns:a16="http://schemas.microsoft.com/office/drawing/2014/main" id="{65ED0F7D-1B61-43FA-9E56-C23E7B237FB3}"/>
                </a:ext>
              </a:extLst>
            </p:cNvPr>
            <p:cNvSpPr/>
            <p:nvPr/>
          </p:nvSpPr>
          <p:spPr>
            <a:xfrm>
              <a:off x="5906095" y="52225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75" name="楕円 274">
              <a:extLst>
                <a:ext uri="{FF2B5EF4-FFF2-40B4-BE49-F238E27FC236}">
                  <a16:creationId xmlns:a16="http://schemas.microsoft.com/office/drawing/2014/main" id="{F52DB03A-BAA9-4430-A185-A91840113D3A}"/>
                </a:ext>
              </a:extLst>
            </p:cNvPr>
            <p:cNvSpPr/>
            <p:nvPr/>
          </p:nvSpPr>
          <p:spPr>
            <a:xfrm>
              <a:off x="5906095" y="5275987"/>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76" name="楕円 275">
              <a:extLst>
                <a:ext uri="{FF2B5EF4-FFF2-40B4-BE49-F238E27FC236}">
                  <a16:creationId xmlns:a16="http://schemas.microsoft.com/office/drawing/2014/main" id="{51FDC952-C59E-45AC-AB61-087CAD1D702E}"/>
                </a:ext>
              </a:extLst>
            </p:cNvPr>
            <p:cNvSpPr/>
            <p:nvPr/>
          </p:nvSpPr>
          <p:spPr>
            <a:xfrm>
              <a:off x="5906095" y="532946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77" name="楕円 276">
              <a:extLst>
                <a:ext uri="{FF2B5EF4-FFF2-40B4-BE49-F238E27FC236}">
                  <a16:creationId xmlns:a16="http://schemas.microsoft.com/office/drawing/2014/main" id="{FC845237-1246-4FA1-A36A-BE2711D66317}"/>
                </a:ext>
              </a:extLst>
            </p:cNvPr>
            <p:cNvSpPr/>
            <p:nvPr/>
          </p:nvSpPr>
          <p:spPr>
            <a:xfrm>
              <a:off x="5906095" y="53829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grpSp>
        <p:nvGrpSpPr>
          <p:cNvPr id="278" name="グループ化 277">
            <a:extLst>
              <a:ext uri="{FF2B5EF4-FFF2-40B4-BE49-F238E27FC236}">
                <a16:creationId xmlns:a16="http://schemas.microsoft.com/office/drawing/2014/main" id="{4F0D93CA-1B26-4EBE-831C-AB9FB2061A45}"/>
              </a:ext>
            </a:extLst>
          </p:cNvPr>
          <p:cNvGrpSpPr/>
          <p:nvPr/>
        </p:nvGrpSpPr>
        <p:grpSpPr>
          <a:xfrm>
            <a:off x="8152613" y="5023047"/>
            <a:ext cx="45719" cy="259642"/>
            <a:chOff x="5906095" y="5169025"/>
            <a:chExt cx="45719" cy="259642"/>
          </a:xfrm>
        </p:grpSpPr>
        <p:sp>
          <p:nvSpPr>
            <p:cNvPr id="279" name="楕円 278">
              <a:extLst>
                <a:ext uri="{FF2B5EF4-FFF2-40B4-BE49-F238E27FC236}">
                  <a16:creationId xmlns:a16="http://schemas.microsoft.com/office/drawing/2014/main" id="{4F92F023-0F77-443D-A888-B95A8C3684F6}"/>
                </a:ext>
              </a:extLst>
            </p:cNvPr>
            <p:cNvSpPr/>
            <p:nvPr/>
          </p:nvSpPr>
          <p:spPr>
            <a:xfrm>
              <a:off x="5906095" y="51690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80" name="楕円 279">
              <a:extLst>
                <a:ext uri="{FF2B5EF4-FFF2-40B4-BE49-F238E27FC236}">
                  <a16:creationId xmlns:a16="http://schemas.microsoft.com/office/drawing/2014/main" id="{2186779D-1F8D-4D54-B240-1DA8F1EBE8D2}"/>
                </a:ext>
              </a:extLst>
            </p:cNvPr>
            <p:cNvSpPr/>
            <p:nvPr/>
          </p:nvSpPr>
          <p:spPr>
            <a:xfrm>
              <a:off x="5906095" y="52225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81" name="楕円 280">
              <a:extLst>
                <a:ext uri="{FF2B5EF4-FFF2-40B4-BE49-F238E27FC236}">
                  <a16:creationId xmlns:a16="http://schemas.microsoft.com/office/drawing/2014/main" id="{CCEEE2C4-D2A7-442F-893C-A0B41C69DBB5}"/>
                </a:ext>
              </a:extLst>
            </p:cNvPr>
            <p:cNvSpPr/>
            <p:nvPr/>
          </p:nvSpPr>
          <p:spPr>
            <a:xfrm>
              <a:off x="5906095" y="5275987"/>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82" name="楕円 281">
              <a:extLst>
                <a:ext uri="{FF2B5EF4-FFF2-40B4-BE49-F238E27FC236}">
                  <a16:creationId xmlns:a16="http://schemas.microsoft.com/office/drawing/2014/main" id="{9E3667EE-A11B-4B19-B368-F33713ED1C4B}"/>
                </a:ext>
              </a:extLst>
            </p:cNvPr>
            <p:cNvSpPr/>
            <p:nvPr/>
          </p:nvSpPr>
          <p:spPr>
            <a:xfrm>
              <a:off x="5906095" y="532946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83" name="楕円 282">
              <a:extLst>
                <a:ext uri="{FF2B5EF4-FFF2-40B4-BE49-F238E27FC236}">
                  <a16:creationId xmlns:a16="http://schemas.microsoft.com/office/drawing/2014/main" id="{56788D41-4D7F-4A84-882F-21BE7682C29C}"/>
                </a:ext>
              </a:extLst>
            </p:cNvPr>
            <p:cNvSpPr/>
            <p:nvPr/>
          </p:nvSpPr>
          <p:spPr>
            <a:xfrm>
              <a:off x="5906095" y="53829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sp>
        <p:nvSpPr>
          <p:cNvPr id="284" name="楕円 283">
            <a:extLst>
              <a:ext uri="{FF2B5EF4-FFF2-40B4-BE49-F238E27FC236}">
                <a16:creationId xmlns:a16="http://schemas.microsoft.com/office/drawing/2014/main" id="{E21DF87E-A48C-40EF-88DD-784D36418AD0}"/>
              </a:ext>
            </a:extLst>
          </p:cNvPr>
          <p:cNvSpPr/>
          <p:nvPr/>
        </p:nvSpPr>
        <p:spPr>
          <a:xfrm>
            <a:off x="5758646" y="5656909"/>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85" name="楕円 284">
            <a:extLst>
              <a:ext uri="{FF2B5EF4-FFF2-40B4-BE49-F238E27FC236}">
                <a16:creationId xmlns:a16="http://schemas.microsoft.com/office/drawing/2014/main" id="{4E0CBB62-0E38-4CA4-85A8-745B15EDB94E}"/>
              </a:ext>
            </a:extLst>
          </p:cNvPr>
          <p:cNvSpPr/>
          <p:nvPr/>
        </p:nvSpPr>
        <p:spPr>
          <a:xfrm>
            <a:off x="5758646" y="571039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86" name="楕円 285">
            <a:extLst>
              <a:ext uri="{FF2B5EF4-FFF2-40B4-BE49-F238E27FC236}">
                <a16:creationId xmlns:a16="http://schemas.microsoft.com/office/drawing/2014/main" id="{4F400FEB-8018-4FCA-BB02-E6325C90FBF5}"/>
              </a:ext>
            </a:extLst>
          </p:cNvPr>
          <p:cNvSpPr/>
          <p:nvPr/>
        </p:nvSpPr>
        <p:spPr>
          <a:xfrm>
            <a:off x="5758646" y="5763871"/>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87" name="楕円 286">
            <a:extLst>
              <a:ext uri="{FF2B5EF4-FFF2-40B4-BE49-F238E27FC236}">
                <a16:creationId xmlns:a16="http://schemas.microsoft.com/office/drawing/2014/main" id="{9CD34C0F-F530-463E-A335-99E755CFD4F2}"/>
              </a:ext>
            </a:extLst>
          </p:cNvPr>
          <p:cNvSpPr/>
          <p:nvPr/>
        </p:nvSpPr>
        <p:spPr>
          <a:xfrm>
            <a:off x="5758646" y="5817352"/>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88" name="楕円 287">
            <a:extLst>
              <a:ext uri="{FF2B5EF4-FFF2-40B4-BE49-F238E27FC236}">
                <a16:creationId xmlns:a16="http://schemas.microsoft.com/office/drawing/2014/main" id="{4FE4988D-8555-4B83-96A6-A501A60A6D80}"/>
              </a:ext>
            </a:extLst>
          </p:cNvPr>
          <p:cNvSpPr/>
          <p:nvPr/>
        </p:nvSpPr>
        <p:spPr>
          <a:xfrm>
            <a:off x="6351553" y="5656909"/>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89" name="楕円 288">
            <a:extLst>
              <a:ext uri="{FF2B5EF4-FFF2-40B4-BE49-F238E27FC236}">
                <a16:creationId xmlns:a16="http://schemas.microsoft.com/office/drawing/2014/main" id="{A4A4D8E2-7CEB-40C4-948D-E03E264D360F}"/>
              </a:ext>
            </a:extLst>
          </p:cNvPr>
          <p:cNvSpPr/>
          <p:nvPr/>
        </p:nvSpPr>
        <p:spPr>
          <a:xfrm>
            <a:off x="6351553" y="571039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90" name="楕円 289">
            <a:extLst>
              <a:ext uri="{FF2B5EF4-FFF2-40B4-BE49-F238E27FC236}">
                <a16:creationId xmlns:a16="http://schemas.microsoft.com/office/drawing/2014/main" id="{50A4DA5B-52C9-4FD8-8EB5-1880B8052033}"/>
              </a:ext>
            </a:extLst>
          </p:cNvPr>
          <p:cNvSpPr/>
          <p:nvPr/>
        </p:nvSpPr>
        <p:spPr>
          <a:xfrm>
            <a:off x="6351553" y="5763871"/>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91" name="楕円 290">
            <a:extLst>
              <a:ext uri="{FF2B5EF4-FFF2-40B4-BE49-F238E27FC236}">
                <a16:creationId xmlns:a16="http://schemas.microsoft.com/office/drawing/2014/main" id="{E83C8F3F-3F0D-48CF-A504-D7D2C0ECD556}"/>
              </a:ext>
            </a:extLst>
          </p:cNvPr>
          <p:cNvSpPr/>
          <p:nvPr/>
        </p:nvSpPr>
        <p:spPr>
          <a:xfrm>
            <a:off x="6351553" y="5817352"/>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92" name="楕円 291">
            <a:extLst>
              <a:ext uri="{FF2B5EF4-FFF2-40B4-BE49-F238E27FC236}">
                <a16:creationId xmlns:a16="http://schemas.microsoft.com/office/drawing/2014/main" id="{DF86C009-01EE-491A-8BC6-6AF918F01411}"/>
              </a:ext>
            </a:extLst>
          </p:cNvPr>
          <p:cNvSpPr/>
          <p:nvPr/>
        </p:nvSpPr>
        <p:spPr>
          <a:xfrm>
            <a:off x="6960587" y="5656909"/>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93" name="楕円 292">
            <a:extLst>
              <a:ext uri="{FF2B5EF4-FFF2-40B4-BE49-F238E27FC236}">
                <a16:creationId xmlns:a16="http://schemas.microsoft.com/office/drawing/2014/main" id="{1FE38096-3335-4A4A-80EC-B05314B902C5}"/>
              </a:ext>
            </a:extLst>
          </p:cNvPr>
          <p:cNvSpPr/>
          <p:nvPr/>
        </p:nvSpPr>
        <p:spPr>
          <a:xfrm>
            <a:off x="6960587" y="571039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94" name="楕円 293">
            <a:extLst>
              <a:ext uri="{FF2B5EF4-FFF2-40B4-BE49-F238E27FC236}">
                <a16:creationId xmlns:a16="http://schemas.microsoft.com/office/drawing/2014/main" id="{040CE5E7-E449-4F2B-805F-3B7812D51444}"/>
              </a:ext>
            </a:extLst>
          </p:cNvPr>
          <p:cNvSpPr/>
          <p:nvPr/>
        </p:nvSpPr>
        <p:spPr>
          <a:xfrm>
            <a:off x="6960587" y="5763871"/>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95" name="楕円 294">
            <a:extLst>
              <a:ext uri="{FF2B5EF4-FFF2-40B4-BE49-F238E27FC236}">
                <a16:creationId xmlns:a16="http://schemas.microsoft.com/office/drawing/2014/main" id="{AB2B6D92-4F13-4F35-955B-A8CA7411B3C8}"/>
              </a:ext>
            </a:extLst>
          </p:cNvPr>
          <p:cNvSpPr/>
          <p:nvPr/>
        </p:nvSpPr>
        <p:spPr>
          <a:xfrm>
            <a:off x="6960587" y="5817352"/>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96" name="楕円 295">
            <a:extLst>
              <a:ext uri="{FF2B5EF4-FFF2-40B4-BE49-F238E27FC236}">
                <a16:creationId xmlns:a16="http://schemas.microsoft.com/office/drawing/2014/main" id="{8CB8DDC9-FB5A-4FDD-916C-205FE00BC758}"/>
              </a:ext>
            </a:extLst>
          </p:cNvPr>
          <p:cNvSpPr/>
          <p:nvPr/>
        </p:nvSpPr>
        <p:spPr>
          <a:xfrm>
            <a:off x="7563181" y="5656909"/>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97" name="楕円 296">
            <a:extLst>
              <a:ext uri="{FF2B5EF4-FFF2-40B4-BE49-F238E27FC236}">
                <a16:creationId xmlns:a16="http://schemas.microsoft.com/office/drawing/2014/main" id="{17BE3461-94D2-4927-A514-2FD07CE0BFA4}"/>
              </a:ext>
            </a:extLst>
          </p:cNvPr>
          <p:cNvSpPr/>
          <p:nvPr/>
        </p:nvSpPr>
        <p:spPr>
          <a:xfrm>
            <a:off x="7563181" y="571039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98" name="楕円 297">
            <a:extLst>
              <a:ext uri="{FF2B5EF4-FFF2-40B4-BE49-F238E27FC236}">
                <a16:creationId xmlns:a16="http://schemas.microsoft.com/office/drawing/2014/main" id="{035B00A5-54FC-4F2F-A98B-73EFCBB33262}"/>
              </a:ext>
            </a:extLst>
          </p:cNvPr>
          <p:cNvSpPr/>
          <p:nvPr/>
        </p:nvSpPr>
        <p:spPr>
          <a:xfrm>
            <a:off x="7563181" y="5763871"/>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99" name="楕円 298">
            <a:extLst>
              <a:ext uri="{FF2B5EF4-FFF2-40B4-BE49-F238E27FC236}">
                <a16:creationId xmlns:a16="http://schemas.microsoft.com/office/drawing/2014/main" id="{1ACDC854-3908-4A97-A6FB-0AB2CC7F84B8}"/>
              </a:ext>
            </a:extLst>
          </p:cNvPr>
          <p:cNvSpPr/>
          <p:nvPr/>
        </p:nvSpPr>
        <p:spPr>
          <a:xfrm>
            <a:off x="7563181" y="5817352"/>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00" name="楕円 299">
            <a:extLst>
              <a:ext uri="{FF2B5EF4-FFF2-40B4-BE49-F238E27FC236}">
                <a16:creationId xmlns:a16="http://schemas.microsoft.com/office/drawing/2014/main" id="{89A092DA-70C3-4C40-92A1-5C8910EFB715}"/>
              </a:ext>
            </a:extLst>
          </p:cNvPr>
          <p:cNvSpPr/>
          <p:nvPr/>
        </p:nvSpPr>
        <p:spPr>
          <a:xfrm>
            <a:off x="8157564" y="5656909"/>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01" name="楕円 300">
            <a:extLst>
              <a:ext uri="{FF2B5EF4-FFF2-40B4-BE49-F238E27FC236}">
                <a16:creationId xmlns:a16="http://schemas.microsoft.com/office/drawing/2014/main" id="{469BCD81-C619-46E8-8142-46F3030B0A5C}"/>
              </a:ext>
            </a:extLst>
          </p:cNvPr>
          <p:cNvSpPr/>
          <p:nvPr/>
        </p:nvSpPr>
        <p:spPr>
          <a:xfrm>
            <a:off x="8157564" y="571039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02" name="楕円 301">
            <a:extLst>
              <a:ext uri="{FF2B5EF4-FFF2-40B4-BE49-F238E27FC236}">
                <a16:creationId xmlns:a16="http://schemas.microsoft.com/office/drawing/2014/main" id="{F5916DAB-0059-49E0-8060-0048EEB9C511}"/>
              </a:ext>
            </a:extLst>
          </p:cNvPr>
          <p:cNvSpPr/>
          <p:nvPr/>
        </p:nvSpPr>
        <p:spPr>
          <a:xfrm>
            <a:off x="8157564" y="5763871"/>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03" name="楕円 302">
            <a:extLst>
              <a:ext uri="{FF2B5EF4-FFF2-40B4-BE49-F238E27FC236}">
                <a16:creationId xmlns:a16="http://schemas.microsoft.com/office/drawing/2014/main" id="{D6FE6AFA-CD20-41BD-B55C-18FCF0C665C7}"/>
              </a:ext>
            </a:extLst>
          </p:cNvPr>
          <p:cNvSpPr/>
          <p:nvPr/>
        </p:nvSpPr>
        <p:spPr>
          <a:xfrm>
            <a:off x="8157564" y="5817352"/>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04" name="四角形: 角を丸くする 323">
            <a:extLst>
              <a:ext uri="{FF2B5EF4-FFF2-40B4-BE49-F238E27FC236}">
                <a16:creationId xmlns:a16="http://schemas.microsoft.com/office/drawing/2014/main" id="{58222E41-E96A-4E35-9E8B-33B467C2B637}"/>
              </a:ext>
            </a:extLst>
          </p:cNvPr>
          <p:cNvSpPr/>
          <p:nvPr/>
        </p:nvSpPr>
        <p:spPr>
          <a:xfrm>
            <a:off x="5292738" y="4253278"/>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pic>
        <p:nvPicPr>
          <p:cNvPr id="305" name="図 304">
            <a:extLst>
              <a:ext uri="{FF2B5EF4-FFF2-40B4-BE49-F238E27FC236}">
                <a16:creationId xmlns:a16="http://schemas.microsoft.com/office/drawing/2014/main" id="{BD914A43-6C42-4B8D-9B3F-7A929CFDC194}"/>
              </a:ext>
            </a:extLst>
          </p:cNvPr>
          <p:cNvPicPr>
            <a:picLocks noChangeAspect="1"/>
          </p:cNvPicPr>
          <p:nvPr/>
        </p:nvPicPr>
        <p:blipFill rotWithShape="1">
          <a:blip r:embed="rId8">
            <a:extLst>
              <a:ext uri="{28A0092B-C50C-407E-A947-70E740481C1C}">
                <a14:useLocalDpi xmlns:a14="http://schemas.microsoft.com/office/drawing/2010/main" val="0"/>
              </a:ext>
            </a:extLst>
          </a:blip>
          <a:srcRect l="16998" t="2071" r="24142" b="53496"/>
          <a:stretch/>
        </p:blipFill>
        <p:spPr>
          <a:xfrm>
            <a:off x="5322017" y="4257634"/>
            <a:ext cx="499317" cy="532386"/>
          </a:xfrm>
          <a:prstGeom prst="rect">
            <a:avLst/>
          </a:prstGeom>
        </p:spPr>
      </p:pic>
      <p:sp>
        <p:nvSpPr>
          <p:cNvPr id="306" name="正方形/長方形 305">
            <a:extLst>
              <a:ext uri="{FF2B5EF4-FFF2-40B4-BE49-F238E27FC236}">
                <a16:creationId xmlns:a16="http://schemas.microsoft.com/office/drawing/2014/main" id="{0A5EAA88-063F-4A92-9B8E-3B2585864C2D}"/>
              </a:ext>
            </a:extLst>
          </p:cNvPr>
          <p:cNvSpPr/>
          <p:nvPr/>
        </p:nvSpPr>
        <p:spPr>
          <a:xfrm>
            <a:off x="5305089" y="4664588"/>
            <a:ext cx="515557"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307" name="ブローチ 306">
            <a:extLst>
              <a:ext uri="{FF2B5EF4-FFF2-40B4-BE49-F238E27FC236}">
                <a16:creationId xmlns:a16="http://schemas.microsoft.com/office/drawing/2014/main" id="{6A7DA1BE-FFB9-4D64-A16B-9B8224AFB788}"/>
              </a:ext>
            </a:extLst>
          </p:cNvPr>
          <p:cNvSpPr/>
          <p:nvPr/>
        </p:nvSpPr>
        <p:spPr>
          <a:xfrm>
            <a:off x="5335399" y="4276865"/>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grpSp>
        <p:nvGrpSpPr>
          <p:cNvPr id="314" name="グループ化 313">
            <a:extLst>
              <a:ext uri="{FF2B5EF4-FFF2-40B4-BE49-F238E27FC236}">
                <a16:creationId xmlns:a16="http://schemas.microsoft.com/office/drawing/2014/main" id="{41D07622-B9CB-48B0-B040-96DCF5BCB211}"/>
              </a:ext>
            </a:extLst>
          </p:cNvPr>
          <p:cNvGrpSpPr/>
          <p:nvPr/>
        </p:nvGrpSpPr>
        <p:grpSpPr>
          <a:xfrm>
            <a:off x="6337025" y="4415254"/>
            <a:ext cx="45719" cy="259642"/>
            <a:chOff x="5906095" y="5169025"/>
            <a:chExt cx="45719" cy="259642"/>
          </a:xfrm>
        </p:grpSpPr>
        <p:sp>
          <p:nvSpPr>
            <p:cNvPr id="315" name="楕円 314">
              <a:extLst>
                <a:ext uri="{FF2B5EF4-FFF2-40B4-BE49-F238E27FC236}">
                  <a16:creationId xmlns:a16="http://schemas.microsoft.com/office/drawing/2014/main" id="{3368F6C9-F99B-4076-A85B-9E95DB2D55CD}"/>
                </a:ext>
              </a:extLst>
            </p:cNvPr>
            <p:cNvSpPr/>
            <p:nvPr/>
          </p:nvSpPr>
          <p:spPr>
            <a:xfrm>
              <a:off x="5906095" y="51690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16" name="楕円 315">
              <a:extLst>
                <a:ext uri="{FF2B5EF4-FFF2-40B4-BE49-F238E27FC236}">
                  <a16:creationId xmlns:a16="http://schemas.microsoft.com/office/drawing/2014/main" id="{2B512C1A-A634-45CB-A31B-3B4943665163}"/>
                </a:ext>
              </a:extLst>
            </p:cNvPr>
            <p:cNvSpPr/>
            <p:nvPr/>
          </p:nvSpPr>
          <p:spPr>
            <a:xfrm>
              <a:off x="5906095" y="52225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17" name="楕円 316">
              <a:extLst>
                <a:ext uri="{FF2B5EF4-FFF2-40B4-BE49-F238E27FC236}">
                  <a16:creationId xmlns:a16="http://schemas.microsoft.com/office/drawing/2014/main" id="{F439DD86-B7C1-451F-B6B9-79E50C96A0AE}"/>
                </a:ext>
              </a:extLst>
            </p:cNvPr>
            <p:cNvSpPr/>
            <p:nvPr/>
          </p:nvSpPr>
          <p:spPr>
            <a:xfrm>
              <a:off x="5906095" y="5275987"/>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18" name="楕円 317">
              <a:extLst>
                <a:ext uri="{FF2B5EF4-FFF2-40B4-BE49-F238E27FC236}">
                  <a16:creationId xmlns:a16="http://schemas.microsoft.com/office/drawing/2014/main" id="{9DB54483-776D-482C-B1E2-D4D105E1431F}"/>
                </a:ext>
              </a:extLst>
            </p:cNvPr>
            <p:cNvSpPr/>
            <p:nvPr/>
          </p:nvSpPr>
          <p:spPr>
            <a:xfrm>
              <a:off x="5906095" y="532946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19" name="楕円 318">
              <a:extLst>
                <a:ext uri="{FF2B5EF4-FFF2-40B4-BE49-F238E27FC236}">
                  <a16:creationId xmlns:a16="http://schemas.microsoft.com/office/drawing/2014/main" id="{50DC4728-8933-46DE-8068-C5A49CECCA17}"/>
                </a:ext>
              </a:extLst>
            </p:cNvPr>
            <p:cNvSpPr/>
            <p:nvPr/>
          </p:nvSpPr>
          <p:spPr>
            <a:xfrm>
              <a:off x="5906095" y="53829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grpSp>
        <p:nvGrpSpPr>
          <p:cNvPr id="320" name="グループ化 319">
            <a:extLst>
              <a:ext uri="{FF2B5EF4-FFF2-40B4-BE49-F238E27FC236}">
                <a16:creationId xmlns:a16="http://schemas.microsoft.com/office/drawing/2014/main" id="{93B6F89A-9182-4DFE-AAE2-8157B3150DED}"/>
              </a:ext>
            </a:extLst>
          </p:cNvPr>
          <p:cNvGrpSpPr/>
          <p:nvPr/>
        </p:nvGrpSpPr>
        <p:grpSpPr>
          <a:xfrm>
            <a:off x="6946059" y="4411791"/>
            <a:ext cx="45719" cy="259642"/>
            <a:chOff x="5906095" y="5169025"/>
            <a:chExt cx="45719" cy="259642"/>
          </a:xfrm>
        </p:grpSpPr>
        <p:sp>
          <p:nvSpPr>
            <p:cNvPr id="321" name="楕円 320">
              <a:extLst>
                <a:ext uri="{FF2B5EF4-FFF2-40B4-BE49-F238E27FC236}">
                  <a16:creationId xmlns:a16="http://schemas.microsoft.com/office/drawing/2014/main" id="{3F65B9C0-ECCC-4FB1-9A82-7FB9D2D121BA}"/>
                </a:ext>
              </a:extLst>
            </p:cNvPr>
            <p:cNvSpPr/>
            <p:nvPr/>
          </p:nvSpPr>
          <p:spPr>
            <a:xfrm>
              <a:off x="5906095" y="51690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22" name="楕円 321">
              <a:extLst>
                <a:ext uri="{FF2B5EF4-FFF2-40B4-BE49-F238E27FC236}">
                  <a16:creationId xmlns:a16="http://schemas.microsoft.com/office/drawing/2014/main" id="{C9D338E6-0F50-479A-B38E-73C4BD85EC16}"/>
                </a:ext>
              </a:extLst>
            </p:cNvPr>
            <p:cNvSpPr/>
            <p:nvPr/>
          </p:nvSpPr>
          <p:spPr>
            <a:xfrm>
              <a:off x="5906095" y="52225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23" name="楕円 322">
              <a:extLst>
                <a:ext uri="{FF2B5EF4-FFF2-40B4-BE49-F238E27FC236}">
                  <a16:creationId xmlns:a16="http://schemas.microsoft.com/office/drawing/2014/main" id="{6709E56F-4C7A-430B-9AC1-0A86B4FA9D78}"/>
                </a:ext>
              </a:extLst>
            </p:cNvPr>
            <p:cNvSpPr/>
            <p:nvPr/>
          </p:nvSpPr>
          <p:spPr>
            <a:xfrm>
              <a:off x="5906095" y="5275987"/>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24" name="楕円 323">
              <a:extLst>
                <a:ext uri="{FF2B5EF4-FFF2-40B4-BE49-F238E27FC236}">
                  <a16:creationId xmlns:a16="http://schemas.microsoft.com/office/drawing/2014/main" id="{39B6EA80-B45C-4F51-B1C4-CED169B3FF51}"/>
                </a:ext>
              </a:extLst>
            </p:cNvPr>
            <p:cNvSpPr/>
            <p:nvPr/>
          </p:nvSpPr>
          <p:spPr>
            <a:xfrm>
              <a:off x="5906095" y="532946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25" name="楕円 324">
              <a:extLst>
                <a:ext uri="{FF2B5EF4-FFF2-40B4-BE49-F238E27FC236}">
                  <a16:creationId xmlns:a16="http://schemas.microsoft.com/office/drawing/2014/main" id="{8C0FB071-DCEA-47D6-BFD5-DA7B0969741E}"/>
                </a:ext>
              </a:extLst>
            </p:cNvPr>
            <p:cNvSpPr/>
            <p:nvPr/>
          </p:nvSpPr>
          <p:spPr>
            <a:xfrm>
              <a:off x="5906095" y="53829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grpSp>
        <p:nvGrpSpPr>
          <p:cNvPr id="326" name="グループ化 325">
            <a:extLst>
              <a:ext uri="{FF2B5EF4-FFF2-40B4-BE49-F238E27FC236}">
                <a16:creationId xmlns:a16="http://schemas.microsoft.com/office/drawing/2014/main" id="{2A0C66C2-ADB8-421E-9A21-C911DE5376C1}"/>
              </a:ext>
            </a:extLst>
          </p:cNvPr>
          <p:cNvGrpSpPr/>
          <p:nvPr/>
        </p:nvGrpSpPr>
        <p:grpSpPr>
          <a:xfrm>
            <a:off x="7548653" y="4409672"/>
            <a:ext cx="45719" cy="259642"/>
            <a:chOff x="5906095" y="5169025"/>
            <a:chExt cx="45719" cy="259642"/>
          </a:xfrm>
        </p:grpSpPr>
        <p:sp>
          <p:nvSpPr>
            <p:cNvPr id="327" name="楕円 326">
              <a:extLst>
                <a:ext uri="{FF2B5EF4-FFF2-40B4-BE49-F238E27FC236}">
                  <a16:creationId xmlns:a16="http://schemas.microsoft.com/office/drawing/2014/main" id="{BC2C3664-907E-4209-9046-D7E53C1BCD03}"/>
                </a:ext>
              </a:extLst>
            </p:cNvPr>
            <p:cNvSpPr/>
            <p:nvPr/>
          </p:nvSpPr>
          <p:spPr>
            <a:xfrm>
              <a:off x="5906095" y="51690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28" name="楕円 327">
              <a:extLst>
                <a:ext uri="{FF2B5EF4-FFF2-40B4-BE49-F238E27FC236}">
                  <a16:creationId xmlns:a16="http://schemas.microsoft.com/office/drawing/2014/main" id="{456755C4-2AAE-4AA3-94AB-9CA7CF372AC1}"/>
                </a:ext>
              </a:extLst>
            </p:cNvPr>
            <p:cNvSpPr/>
            <p:nvPr/>
          </p:nvSpPr>
          <p:spPr>
            <a:xfrm>
              <a:off x="5906095" y="52225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29" name="楕円 328">
              <a:extLst>
                <a:ext uri="{FF2B5EF4-FFF2-40B4-BE49-F238E27FC236}">
                  <a16:creationId xmlns:a16="http://schemas.microsoft.com/office/drawing/2014/main" id="{CC7F73EA-C799-4D00-8C17-BCC37CB0DA04}"/>
                </a:ext>
              </a:extLst>
            </p:cNvPr>
            <p:cNvSpPr/>
            <p:nvPr/>
          </p:nvSpPr>
          <p:spPr>
            <a:xfrm>
              <a:off x="5906095" y="5275987"/>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30" name="楕円 329">
              <a:extLst>
                <a:ext uri="{FF2B5EF4-FFF2-40B4-BE49-F238E27FC236}">
                  <a16:creationId xmlns:a16="http://schemas.microsoft.com/office/drawing/2014/main" id="{E8D2BECF-A07E-445C-9230-83B427EE34F8}"/>
                </a:ext>
              </a:extLst>
            </p:cNvPr>
            <p:cNvSpPr/>
            <p:nvPr/>
          </p:nvSpPr>
          <p:spPr>
            <a:xfrm>
              <a:off x="5906095" y="532946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31" name="楕円 330">
              <a:extLst>
                <a:ext uri="{FF2B5EF4-FFF2-40B4-BE49-F238E27FC236}">
                  <a16:creationId xmlns:a16="http://schemas.microsoft.com/office/drawing/2014/main" id="{2F9F4461-4850-4ED9-8A37-1EEF8A57E6C3}"/>
                </a:ext>
              </a:extLst>
            </p:cNvPr>
            <p:cNvSpPr/>
            <p:nvPr/>
          </p:nvSpPr>
          <p:spPr>
            <a:xfrm>
              <a:off x="5906095" y="53829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grpSp>
        <p:nvGrpSpPr>
          <p:cNvPr id="332" name="グループ化 331">
            <a:extLst>
              <a:ext uri="{FF2B5EF4-FFF2-40B4-BE49-F238E27FC236}">
                <a16:creationId xmlns:a16="http://schemas.microsoft.com/office/drawing/2014/main" id="{7B9FD021-AD61-4167-8BDA-8D3B2C7D549E}"/>
              </a:ext>
            </a:extLst>
          </p:cNvPr>
          <p:cNvGrpSpPr/>
          <p:nvPr/>
        </p:nvGrpSpPr>
        <p:grpSpPr>
          <a:xfrm>
            <a:off x="8143036" y="4413421"/>
            <a:ext cx="45719" cy="259642"/>
            <a:chOff x="5906095" y="5169025"/>
            <a:chExt cx="45719" cy="259642"/>
          </a:xfrm>
        </p:grpSpPr>
        <p:sp>
          <p:nvSpPr>
            <p:cNvPr id="333" name="楕円 332">
              <a:extLst>
                <a:ext uri="{FF2B5EF4-FFF2-40B4-BE49-F238E27FC236}">
                  <a16:creationId xmlns:a16="http://schemas.microsoft.com/office/drawing/2014/main" id="{F34BB38C-112E-4514-A46C-49B0BB242414}"/>
                </a:ext>
              </a:extLst>
            </p:cNvPr>
            <p:cNvSpPr/>
            <p:nvPr/>
          </p:nvSpPr>
          <p:spPr>
            <a:xfrm>
              <a:off x="5906095" y="51690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34" name="楕円 333">
              <a:extLst>
                <a:ext uri="{FF2B5EF4-FFF2-40B4-BE49-F238E27FC236}">
                  <a16:creationId xmlns:a16="http://schemas.microsoft.com/office/drawing/2014/main" id="{D1744756-700E-4ADA-8717-8175AE048162}"/>
                </a:ext>
              </a:extLst>
            </p:cNvPr>
            <p:cNvSpPr/>
            <p:nvPr/>
          </p:nvSpPr>
          <p:spPr>
            <a:xfrm>
              <a:off x="5906095" y="52225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35" name="楕円 334">
              <a:extLst>
                <a:ext uri="{FF2B5EF4-FFF2-40B4-BE49-F238E27FC236}">
                  <a16:creationId xmlns:a16="http://schemas.microsoft.com/office/drawing/2014/main" id="{4406F4BB-5CA1-4053-9C8B-D7DBB3813442}"/>
                </a:ext>
              </a:extLst>
            </p:cNvPr>
            <p:cNvSpPr/>
            <p:nvPr/>
          </p:nvSpPr>
          <p:spPr>
            <a:xfrm>
              <a:off x="5906095" y="5275987"/>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36" name="楕円 335">
              <a:extLst>
                <a:ext uri="{FF2B5EF4-FFF2-40B4-BE49-F238E27FC236}">
                  <a16:creationId xmlns:a16="http://schemas.microsoft.com/office/drawing/2014/main" id="{13CAD73D-8C05-4BA1-9D4D-DC4052F8A5C0}"/>
                </a:ext>
              </a:extLst>
            </p:cNvPr>
            <p:cNvSpPr/>
            <p:nvPr/>
          </p:nvSpPr>
          <p:spPr>
            <a:xfrm>
              <a:off x="5906095" y="532946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37" name="楕円 336">
              <a:extLst>
                <a:ext uri="{FF2B5EF4-FFF2-40B4-BE49-F238E27FC236}">
                  <a16:creationId xmlns:a16="http://schemas.microsoft.com/office/drawing/2014/main" id="{E9400003-477D-45A8-8223-A9F40C26CE1A}"/>
                </a:ext>
              </a:extLst>
            </p:cNvPr>
            <p:cNvSpPr/>
            <p:nvPr/>
          </p:nvSpPr>
          <p:spPr>
            <a:xfrm>
              <a:off x="5906095" y="53829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sp>
        <p:nvSpPr>
          <p:cNvPr id="338" name="テキスト ボックス 337">
            <a:extLst>
              <a:ext uri="{FF2B5EF4-FFF2-40B4-BE49-F238E27FC236}">
                <a16:creationId xmlns:a16="http://schemas.microsoft.com/office/drawing/2014/main" id="{53BED185-A9AD-474B-B1B2-7E0206787337}"/>
              </a:ext>
            </a:extLst>
          </p:cNvPr>
          <p:cNvSpPr txBox="1"/>
          <p:nvPr/>
        </p:nvSpPr>
        <p:spPr>
          <a:xfrm>
            <a:off x="5798398" y="4620891"/>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HP</a:t>
            </a:r>
            <a:r>
              <a:rPr kumimoji="1" lang="en-US" altLang="ja-JP" sz="900" b="1">
                <a:ln w="3175">
                  <a:solidFill>
                    <a:schemeClr val="tx1"/>
                  </a:solidFill>
                </a:ln>
                <a:solidFill>
                  <a:schemeClr val="bg1"/>
                </a:solidFill>
              </a:rPr>
              <a:t>999</a:t>
            </a:r>
            <a:r>
              <a:rPr kumimoji="1" lang="en-US" altLang="ja-JP" sz="400" b="1">
                <a:ln w="3175">
                  <a:solidFill>
                    <a:schemeClr val="tx1"/>
                  </a:solidFill>
                </a:ln>
                <a:solidFill>
                  <a:schemeClr val="bg1"/>
                </a:solidFill>
              </a:rPr>
              <a:t>,</a:t>
            </a:r>
            <a:r>
              <a:rPr kumimoji="1" lang="en-US" altLang="ja-JP" sz="900" b="1">
                <a:ln w="3175">
                  <a:solidFill>
                    <a:schemeClr val="tx1"/>
                  </a:solidFill>
                </a:ln>
                <a:solidFill>
                  <a:schemeClr val="bg1"/>
                </a:solidFill>
              </a:rPr>
              <a:t>999</a:t>
            </a:r>
            <a:endParaRPr kumimoji="1" lang="ja-JP" altLang="en-US" sz="900" b="1">
              <a:ln w="3175">
                <a:solidFill>
                  <a:schemeClr val="tx1"/>
                </a:solidFill>
              </a:ln>
              <a:solidFill>
                <a:schemeClr val="bg1"/>
              </a:solidFill>
            </a:endParaRPr>
          </a:p>
        </p:txBody>
      </p:sp>
      <p:sp>
        <p:nvSpPr>
          <p:cNvPr id="339" name="テキスト ボックス 338">
            <a:extLst>
              <a:ext uri="{FF2B5EF4-FFF2-40B4-BE49-F238E27FC236}">
                <a16:creationId xmlns:a16="http://schemas.microsoft.com/office/drawing/2014/main" id="{751CE4A4-912C-40F5-BE5C-F8AC8B1D389D}"/>
              </a:ext>
            </a:extLst>
          </p:cNvPr>
          <p:cNvSpPr txBox="1"/>
          <p:nvPr/>
        </p:nvSpPr>
        <p:spPr>
          <a:xfrm>
            <a:off x="6470704" y="5249343"/>
            <a:ext cx="612851" cy="230832"/>
          </a:xfrm>
          <a:prstGeom prst="rect">
            <a:avLst/>
          </a:prstGeom>
          <a:noFill/>
          <a:ln>
            <a:noFill/>
          </a:ln>
        </p:spPr>
        <p:txBody>
          <a:bodyPr wrap="square" rtlCol="0">
            <a:spAutoFit/>
          </a:bodyPr>
          <a:lstStyle/>
          <a:p>
            <a:pPr algn="ctr"/>
            <a:r>
              <a:rPr kumimoji="1" lang="ja-JP" altLang="en-US" sz="900" b="1">
                <a:ln w="0">
                  <a:solidFill>
                    <a:schemeClr val="tx1"/>
                  </a:solidFill>
                </a:ln>
                <a:solidFill>
                  <a:schemeClr val="bg1"/>
                </a:solidFill>
                <a:latin typeface="+mj-lt"/>
              </a:rPr>
              <a:t>★４</a:t>
            </a:r>
          </a:p>
        </p:txBody>
      </p:sp>
      <p:sp>
        <p:nvSpPr>
          <p:cNvPr id="340" name="テキスト ボックス 339">
            <a:extLst>
              <a:ext uri="{FF2B5EF4-FFF2-40B4-BE49-F238E27FC236}">
                <a16:creationId xmlns:a16="http://schemas.microsoft.com/office/drawing/2014/main" id="{7E5B6656-6450-4E5C-AF2F-9CF9EA762C34}"/>
              </a:ext>
            </a:extLst>
          </p:cNvPr>
          <p:cNvSpPr txBox="1"/>
          <p:nvPr/>
        </p:nvSpPr>
        <p:spPr>
          <a:xfrm>
            <a:off x="7064617" y="5241021"/>
            <a:ext cx="612851" cy="230832"/>
          </a:xfrm>
          <a:prstGeom prst="rect">
            <a:avLst/>
          </a:prstGeom>
          <a:noFill/>
          <a:ln>
            <a:noFill/>
          </a:ln>
        </p:spPr>
        <p:txBody>
          <a:bodyPr wrap="square" rtlCol="0">
            <a:spAutoFit/>
          </a:bodyPr>
          <a:lstStyle/>
          <a:p>
            <a:pPr algn="ctr"/>
            <a:r>
              <a:rPr kumimoji="1" lang="ja-JP" altLang="en-US" sz="900" b="1">
                <a:ln w="0">
                  <a:solidFill>
                    <a:schemeClr val="tx1"/>
                  </a:solidFill>
                </a:ln>
                <a:solidFill>
                  <a:schemeClr val="bg1"/>
                </a:solidFill>
                <a:latin typeface="+mj-lt"/>
              </a:rPr>
              <a:t>★４</a:t>
            </a:r>
          </a:p>
        </p:txBody>
      </p:sp>
      <p:sp>
        <p:nvSpPr>
          <p:cNvPr id="341" name="テキスト ボックス 340">
            <a:extLst>
              <a:ext uri="{FF2B5EF4-FFF2-40B4-BE49-F238E27FC236}">
                <a16:creationId xmlns:a16="http://schemas.microsoft.com/office/drawing/2014/main" id="{30744583-1656-46D9-9A31-00A9E8F6D884}"/>
              </a:ext>
            </a:extLst>
          </p:cNvPr>
          <p:cNvSpPr txBox="1"/>
          <p:nvPr/>
        </p:nvSpPr>
        <p:spPr>
          <a:xfrm>
            <a:off x="7647919" y="5252982"/>
            <a:ext cx="612851" cy="230832"/>
          </a:xfrm>
          <a:prstGeom prst="rect">
            <a:avLst/>
          </a:prstGeom>
          <a:noFill/>
          <a:ln>
            <a:noFill/>
          </a:ln>
        </p:spPr>
        <p:txBody>
          <a:bodyPr wrap="square" rtlCol="0">
            <a:spAutoFit/>
          </a:bodyPr>
          <a:lstStyle/>
          <a:p>
            <a:pPr algn="ctr"/>
            <a:r>
              <a:rPr kumimoji="1" lang="ja-JP" altLang="en-US" sz="900" b="1">
                <a:ln w="0">
                  <a:solidFill>
                    <a:schemeClr val="tx1"/>
                  </a:solidFill>
                </a:ln>
                <a:solidFill>
                  <a:schemeClr val="bg1"/>
                </a:solidFill>
                <a:latin typeface="+mj-lt"/>
              </a:rPr>
              <a:t>★４</a:t>
            </a:r>
          </a:p>
        </p:txBody>
      </p:sp>
      <p:sp>
        <p:nvSpPr>
          <p:cNvPr id="342" name="テキスト ボックス 341">
            <a:extLst>
              <a:ext uri="{FF2B5EF4-FFF2-40B4-BE49-F238E27FC236}">
                <a16:creationId xmlns:a16="http://schemas.microsoft.com/office/drawing/2014/main" id="{81A700C7-E68F-4746-87B2-D83AE65E1412}"/>
              </a:ext>
            </a:extLst>
          </p:cNvPr>
          <p:cNvSpPr txBox="1"/>
          <p:nvPr/>
        </p:nvSpPr>
        <p:spPr>
          <a:xfrm>
            <a:off x="6414269" y="4618905"/>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ATK</a:t>
            </a:r>
            <a:r>
              <a:rPr kumimoji="1" lang="en-US" altLang="ja-JP" sz="900" b="1">
                <a:ln w="3175">
                  <a:solidFill>
                    <a:schemeClr val="tx1"/>
                  </a:solidFill>
                </a:ln>
                <a:solidFill>
                  <a:schemeClr val="bg1"/>
                </a:solidFill>
              </a:rPr>
              <a:t>99</a:t>
            </a:r>
            <a:r>
              <a:rPr kumimoji="1" lang="en-US" altLang="ja-JP" sz="400" b="1">
                <a:ln w="3175">
                  <a:solidFill>
                    <a:schemeClr val="tx1"/>
                  </a:solidFill>
                </a:ln>
                <a:solidFill>
                  <a:schemeClr val="bg1"/>
                </a:solidFill>
              </a:rPr>
              <a:t>,</a:t>
            </a:r>
            <a:r>
              <a:rPr kumimoji="1" lang="en-US" altLang="ja-JP" sz="900" b="1">
                <a:ln w="3175">
                  <a:solidFill>
                    <a:schemeClr val="tx1"/>
                  </a:solidFill>
                </a:ln>
                <a:solidFill>
                  <a:schemeClr val="bg1"/>
                </a:solidFill>
              </a:rPr>
              <a:t>999</a:t>
            </a:r>
            <a:endParaRPr kumimoji="1" lang="ja-JP" altLang="en-US" sz="900" b="1">
              <a:ln w="3175">
                <a:solidFill>
                  <a:schemeClr val="tx1"/>
                </a:solidFill>
              </a:ln>
              <a:solidFill>
                <a:schemeClr val="bg1"/>
              </a:solidFill>
            </a:endParaRPr>
          </a:p>
        </p:txBody>
      </p:sp>
      <p:sp>
        <p:nvSpPr>
          <p:cNvPr id="343" name="テキスト ボックス 342">
            <a:extLst>
              <a:ext uri="{FF2B5EF4-FFF2-40B4-BE49-F238E27FC236}">
                <a16:creationId xmlns:a16="http://schemas.microsoft.com/office/drawing/2014/main" id="{45CE0009-2F59-4541-A5E4-8A030A8DD31C}"/>
              </a:ext>
            </a:extLst>
          </p:cNvPr>
          <p:cNvSpPr txBox="1"/>
          <p:nvPr/>
        </p:nvSpPr>
        <p:spPr>
          <a:xfrm>
            <a:off x="7010037" y="4618228"/>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DEF</a:t>
            </a:r>
            <a:r>
              <a:rPr kumimoji="1" lang="en-US" altLang="ja-JP" sz="900" b="1">
                <a:ln w="3175">
                  <a:solidFill>
                    <a:schemeClr val="tx1"/>
                  </a:solidFill>
                </a:ln>
                <a:solidFill>
                  <a:schemeClr val="bg1"/>
                </a:solidFill>
              </a:rPr>
              <a:t>99</a:t>
            </a:r>
            <a:r>
              <a:rPr kumimoji="1" lang="en-US" altLang="ja-JP" sz="400" b="1">
                <a:ln w="3175">
                  <a:solidFill>
                    <a:schemeClr val="tx1"/>
                  </a:solidFill>
                </a:ln>
                <a:solidFill>
                  <a:schemeClr val="bg1"/>
                </a:solidFill>
              </a:rPr>
              <a:t>,</a:t>
            </a:r>
            <a:r>
              <a:rPr kumimoji="1" lang="en-US" altLang="ja-JP" sz="900" b="1">
                <a:ln w="3175">
                  <a:solidFill>
                    <a:schemeClr val="tx1"/>
                  </a:solidFill>
                </a:ln>
                <a:solidFill>
                  <a:schemeClr val="bg1"/>
                </a:solidFill>
              </a:rPr>
              <a:t>999</a:t>
            </a:r>
            <a:endParaRPr kumimoji="1" lang="ja-JP" altLang="en-US" sz="900" b="1">
              <a:ln w="3175">
                <a:solidFill>
                  <a:schemeClr val="tx1"/>
                </a:solidFill>
              </a:ln>
              <a:solidFill>
                <a:schemeClr val="bg1"/>
              </a:solidFill>
            </a:endParaRPr>
          </a:p>
        </p:txBody>
      </p:sp>
      <p:sp>
        <p:nvSpPr>
          <p:cNvPr id="344" name="テキスト ボックス 343">
            <a:extLst>
              <a:ext uri="{FF2B5EF4-FFF2-40B4-BE49-F238E27FC236}">
                <a16:creationId xmlns:a16="http://schemas.microsoft.com/office/drawing/2014/main" id="{C3AEAD30-1BC0-4BEC-B3DF-B298CB058FA6}"/>
              </a:ext>
            </a:extLst>
          </p:cNvPr>
          <p:cNvSpPr txBox="1"/>
          <p:nvPr/>
        </p:nvSpPr>
        <p:spPr>
          <a:xfrm>
            <a:off x="5223768" y="4630316"/>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HP</a:t>
            </a:r>
            <a:r>
              <a:rPr kumimoji="1" lang="en-US" altLang="ja-JP" sz="900" b="1">
                <a:ln w="3175">
                  <a:solidFill>
                    <a:schemeClr val="tx1"/>
                  </a:solidFill>
                </a:ln>
                <a:solidFill>
                  <a:schemeClr val="bg1"/>
                </a:solidFill>
              </a:rPr>
              <a:t>999</a:t>
            </a:r>
            <a:r>
              <a:rPr kumimoji="1" lang="en-US" altLang="ja-JP" sz="400" b="1">
                <a:ln w="3175">
                  <a:solidFill>
                    <a:schemeClr val="tx1"/>
                  </a:solidFill>
                </a:ln>
                <a:solidFill>
                  <a:schemeClr val="bg1"/>
                </a:solidFill>
              </a:rPr>
              <a:t>,</a:t>
            </a:r>
            <a:r>
              <a:rPr kumimoji="1" lang="en-US" altLang="ja-JP" sz="900" b="1">
                <a:ln w="3175">
                  <a:solidFill>
                    <a:schemeClr val="tx1"/>
                  </a:solidFill>
                </a:ln>
                <a:solidFill>
                  <a:schemeClr val="bg1"/>
                </a:solidFill>
              </a:rPr>
              <a:t>999</a:t>
            </a:r>
            <a:endParaRPr kumimoji="1" lang="ja-JP" altLang="en-US" sz="900" b="1">
              <a:ln w="3175">
                <a:solidFill>
                  <a:schemeClr val="tx1"/>
                </a:solidFill>
              </a:ln>
              <a:solidFill>
                <a:schemeClr val="bg1"/>
              </a:solidFill>
            </a:endParaRPr>
          </a:p>
        </p:txBody>
      </p:sp>
      <p:sp>
        <p:nvSpPr>
          <p:cNvPr id="345" name="フレーム 344">
            <a:extLst>
              <a:ext uri="{FF2B5EF4-FFF2-40B4-BE49-F238E27FC236}">
                <a16:creationId xmlns:a16="http://schemas.microsoft.com/office/drawing/2014/main" id="{1C87CE09-372C-419B-9BBB-2D07B88EDDDD}"/>
              </a:ext>
            </a:extLst>
          </p:cNvPr>
          <p:cNvSpPr/>
          <p:nvPr/>
        </p:nvSpPr>
        <p:spPr>
          <a:xfrm>
            <a:off x="5283759" y="4223664"/>
            <a:ext cx="573372" cy="588991"/>
          </a:xfrm>
          <a:prstGeom prst="frame">
            <a:avLst>
              <a:gd name="adj1" fmla="val 4194"/>
            </a:avLst>
          </a:prstGeom>
          <a:solidFill>
            <a:schemeClr val="bg1"/>
          </a:solidFill>
          <a:ln w="31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pic>
        <p:nvPicPr>
          <p:cNvPr id="346" name="図 345" descr="飛ぶ, 探す, イエロー, 挿絵 が含まれている画像&#10;&#10;自動的に生成された説明">
            <a:extLst>
              <a:ext uri="{FF2B5EF4-FFF2-40B4-BE49-F238E27FC236}">
                <a16:creationId xmlns:a16="http://schemas.microsoft.com/office/drawing/2014/main" id="{2770BC3A-C852-46C6-8F24-8FD78AE4C8B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5666804" y="4287617"/>
            <a:ext cx="157910" cy="97235"/>
          </a:xfrm>
          <a:prstGeom prst="rect">
            <a:avLst/>
          </a:prstGeom>
        </p:spPr>
      </p:pic>
      <p:pic>
        <p:nvPicPr>
          <p:cNvPr id="347" name="図 346" descr="飛ぶ, 探す, イエロー, 挿絵 が含まれている画像&#10;&#10;自動的に生成された説明">
            <a:extLst>
              <a:ext uri="{FF2B5EF4-FFF2-40B4-BE49-F238E27FC236}">
                <a16:creationId xmlns:a16="http://schemas.microsoft.com/office/drawing/2014/main" id="{A70C286E-B30F-437E-AEFD-ADEC7C66312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6223885" y="4289440"/>
            <a:ext cx="157910" cy="97235"/>
          </a:xfrm>
          <a:prstGeom prst="rect">
            <a:avLst/>
          </a:prstGeom>
        </p:spPr>
      </p:pic>
      <p:pic>
        <p:nvPicPr>
          <p:cNvPr id="348" name="図 347" descr="飛ぶ, 探す, イエロー, 挿絵 が含まれている画像&#10;&#10;自動的に生成された説明">
            <a:extLst>
              <a:ext uri="{FF2B5EF4-FFF2-40B4-BE49-F238E27FC236}">
                <a16:creationId xmlns:a16="http://schemas.microsoft.com/office/drawing/2014/main" id="{FFE1D20D-DCDB-4F9C-A0AA-5FE45B3D9EB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6852459" y="4293853"/>
            <a:ext cx="157910" cy="97235"/>
          </a:xfrm>
          <a:prstGeom prst="rect">
            <a:avLst/>
          </a:prstGeom>
        </p:spPr>
      </p:pic>
      <p:pic>
        <p:nvPicPr>
          <p:cNvPr id="349" name="図 348" descr="飛ぶ, 探す, イエロー, 挿絵 が含まれている画像&#10;&#10;自動的に生成された説明">
            <a:extLst>
              <a:ext uri="{FF2B5EF4-FFF2-40B4-BE49-F238E27FC236}">
                <a16:creationId xmlns:a16="http://schemas.microsoft.com/office/drawing/2014/main" id="{C8A3AE73-F640-4A6C-BCC2-F86DB1A1D62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8036318" y="4294779"/>
            <a:ext cx="157910" cy="97235"/>
          </a:xfrm>
          <a:prstGeom prst="rect">
            <a:avLst/>
          </a:prstGeom>
        </p:spPr>
      </p:pic>
      <p:pic>
        <p:nvPicPr>
          <p:cNvPr id="350" name="図 349" descr="飛ぶ, 探す, イエロー, 挿絵 が含まれている画像&#10;&#10;自動的に生成された説明">
            <a:extLst>
              <a:ext uri="{FF2B5EF4-FFF2-40B4-BE49-F238E27FC236}">
                <a16:creationId xmlns:a16="http://schemas.microsoft.com/office/drawing/2014/main" id="{B21074F8-6BF0-4E75-B514-13A325EF67F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7423674" y="4286937"/>
            <a:ext cx="157910" cy="97235"/>
          </a:xfrm>
          <a:prstGeom prst="rect">
            <a:avLst/>
          </a:prstGeom>
        </p:spPr>
      </p:pic>
      <p:pic>
        <p:nvPicPr>
          <p:cNvPr id="351" name="図 350" descr="飛ぶ, 探す, イエロー, 挿絵 が含まれている画像&#10;&#10;自動的に生成された説明">
            <a:extLst>
              <a:ext uri="{FF2B5EF4-FFF2-40B4-BE49-F238E27FC236}">
                <a16:creationId xmlns:a16="http://schemas.microsoft.com/office/drawing/2014/main" id="{1377BDE6-53E7-41AE-BB75-CAA577EC505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5653166" y="4910214"/>
            <a:ext cx="157910" cy="97235"/>
          </a:xfrm>
          <a:prstGeom prst="rect">
            <a:avLst/>
          </a:prstGeom>
        </p:spPr>
      </p:pic>
      <p:pic>
        <p:nvPicPr>
          <p:cNvPr id="352" name="図 351" descr="飛ぶ, 探す, イエロー, 挿絵 が含まれている画像&#10;&#10;自動的に生成された説明">
            <a:extLst>
              <a:ext uri="{FF2B5EF4-FFF2-40B4-BE49-F238E27FC236}">
                <a16:creationId xmlns:a16="http://schemas.microsoft.com/office/drawing/2014/main" id="{0D6687F7-3FD0-44BF-BDEC-5E7A3E51728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6245282" y="4914584"/>
            <a:ext cx="157910" cy="97235"/>
          </a:xfrm>
          <a:prstGeom prst="rect">
            <a:avLst/>
          </a:prstGeom>
        </p:spPr>
      </p:pic>
      <p:pic>
        <p:nvPicPr>
          <p:cNvPr id="353" name="図 352" descr="飛ぶ, 探す, イエロー, 挿絵 が含まれている画像&#10;&#10;自動的に生成された説明">
            <a:extLst>
              <a:ext uri="{FF2B5EF4-FFF2-40B4-BE49-F238E27FC236}">
                <a16:creationId xmlns:a16="http://schemas.microsoft.com/office/drawing/2014/main" id="{03BC1BBC-BE63-47C8-8E4B-7397CFD6B47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6851963" y="4909535"/>
            <a:ext cx="157910" cy="97235"/>
          </a:xfrm>
          <a:prstGeom prst="rect">
            <a:avLst/>
          </a:prstGeom>
        </p:spPr>
      </p:pic>
      <p:pic>
        <p:nvPicPr>
          <p:cNvPr id="354" name="図 353" descr="飛ぶ, 探す, イエロー, 挿絵 が含まれている画像&#10;&#10;自動的に生成された説明">
            <a:extLst>
              <a:ext uri="{FF2B5EF4-FFF2-40B4-BE49-F238E27FC236}">
                <a16:creationId xmlns:a16="http://schemas.microsoft.com/office/drawing/2014/main" id="{0415BA86-FB43-43B4-BFCE-AC6FF6E14B4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8042992" y="4914584"/>
            <a:ext cx="157910" cy="97235"/>
          </a:xfrm>
          <a:prstGeom prst="rect">
            <a:avLst/>
          </a:prstGeom>
        </p:spPr>
      </p:pic>
      <p:pic>
        <p:nvPicPr>
          <p:cNvPr id="355" name="図 354" descr="飛ぶ, 探す, イエロー, 挿絵 が含まれている画像&#10;&#10;自動的に生成された説明">
            <a:extLst>
              <a:ext uri="{FF2B5EF4-FFF2-40B4-BE49-F238E27FC236}">
                <a16:creationId xmlns:a16="http://schemas.microsoft.com/office/drawing/2014/main" id="{B05EFE36-DA07-4C6A-B39E-EEFEB9C886D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7448991" y="4900785"/>
            <a:ext cx="157910" cy="97235"/>
          </a:xfrm>
          <a:prstGeom prst="rect">
            <a:avLst/>
          </a:prstGeom>
        </p:spPr>
      </p:pic>
      <p:pic>
        <p:nvPicPr>
          <p:cNvPr id="356" name="図 355" descr="飛ぶ, 探す, イエロー, 挿絵 が含まれている画像&#10;&#10;自動的に生成された説明">
            <a:extLst>
              <a:ext uri="{FF2B5EF4-FFF2-40B4-BE49-F238E27FC236}">
                <a16:creationId xmlns:a16="http://schemas.microsoft.com/office/drawing/2014/main" id="{2B4371CD-E136-47CC-9738-8421A53FC49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5666480" y="5545533"/>
            <a:ext cx="157910" cy="97235"/>
          </a:xfrm>
          <a:prstGeom prst="rect">
            <a:avLst/>
          </a:prstGeom>
        </p:spPr>
      </p:pic>
      <p:pic>
        <p:nvPicPr>
          <p:cNvPr id="357" name="図 356" descr="飛ぶ, 探す, イエロー, 挿絵 が含まれている画像&#10;&#10;自動的に生成された説明">
            <a:extLst>
              <a:ext uri="{FF2B5EF4-FFF2-40B4-BE49-F238E27FC236}">
                <a16:creationId xmlns:a16="http://schemas.microsoft.com/office/drawing/2014/main" id="{B930C379-E2FC-4792-8792-DAD699A4190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6258596" y="5549903"/>
            <a:ext cx="157910" cy="97235"/>
          </a:xfrm>
          <a:prstGeom prst="rect">
            <a:avLst/>
          </a:prstGeom>
        </p:spPr>
      </p:pic>
      <p:pic>
        <p:nvPicPr>
          <p:cNvPr id="358" name="図 357" descr="飛ぶ, 探す, イエロー, 挿絵 が含まれている画像&#10;&#10;自動的に生成された説明">
            <a:extLst>
              <a:ext uri="{FF2B5EF4-FFF2-40B4-BE49-F238E27FC236}">
                <a16:creationId xmlns:a16="http://schemas.microsoft.com/office/drawing/2014/main" id="{A3494E2D-A3A1-4551-A57E-F77AD7F3716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6842937" y="5559347"/>
            <a:ext cx="157910" cy="97235"/>
          </a:xfrm>
          <a:prstGeom prst="rect">
            <a:avLst/>
          </a:prstGeom>
        </p:spPr>
      </p:pic>
      <p:pic>
        <p:nvPicPr>
          <p:cNvPr id="359" name="図 358" descr="飛ぶ, 探す, イエロー, 挿絵 が含まれている画像&#10;&#10;自動的に生成された説明">
            <a:extLst>
              <a:ext uri="{FF2B5EF4-FFF2-40B4-BE49-F238E27FC236}">
                <a16:creationId xmlns:a16="http://schemas.microsoft.com/office/drawing/2014/main" id="{6641DE3D-C395-41E8-90EA-37D90511ECA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8056306" y="5549903"/>
            <a:ext cx="157910" cy="97235"/>
          </a:xfrm>
          <a:prstGeom prst="rect">
            <a:avLst/>
          </a:prstGeom>
        </p:spPr>
      </p:pic>
      <p:pic>
        <p:nvPicPr>
          <p:cNvPr id="360" name="図 359" descr="飛ぶ, 探す, イエロー, 挿絵 が含まれている画像&#10;&#10;自動的に生成された説明">
            <a:extLst>
              <a:ext uri="{FF2B5EF4-FFF2-40B4-BE49-F238E27FC236}">
                <a16:creationId xmlns:a16="http://schemas.microsoft.com/office/drawing/2014/main" id="{DD16A1C3-3088-4769-94BE-EFC721D67FA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7448991" y="5557067"/>
            <a:ext cx="157910" cy="97235"/>
          </a:xfrm>
          <a:prstGeom prst="rect">
            <a:avLst/>
          </a:prstGeom>
        </p:spPr>
      </p:pic>
      <p:sp>
        <p:nvSpPr>
          <p:cNvPr id="362" name="円/楕円 7">
            <a:extLst>
              <a:ext uri="{FF2B5EF4-FFF2-40B4-BE49-F238E27FC236}">
                <a16:creationId xmlns:a16="http://schemas.microsoft.com/office/drawing/2014/main" id="{263153F2-D580-4E2E-B557-6173CF5E9428}"/>
              </a:ext>
            </a:extLst>
          </p:cNvPr>
          <p:cNvSpPr/>
          <p:nvPr/>
        </p:nvSpPr>
        <p:spPr>
          <a:xfrm>
            <a:off x="7359543" y="4817502"/>
            <a:ext cx="275735" cy="275735"/>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tx1"/>
                </a:solidFill>
              </a:rPr>
              <a:t>２</a:t>
            </a:r>
          </a:p>
        </p:txBody>
      </p:sp>
      <p:sp>
        <p:nvSpPr>
          <p:cNvPr id="363" name="円/楕円 7">
            <a:extLst>
              <a:ext uri="{FF2B5EF4-FFF2-40B4-BE49-F238E27FC236}">
                <a16:creationId xmlns:a16="http://schemas.microsoft.com/office/drawing/2014/main" id="{D824FA69-E8B1-4CCE-B94E-543E40A152CE}"/>
              </a:ext>
            </a:extLst>
          </p:cNvPr>
          <p:cNvSpPr/>
          <p:nvPr/>
        </p:nvSpPr>
        <p:spPr>
          <a:xfrm>
            <a:off x="8047172" y="5434655"/>
            <a:ext cx="275735" cy="275735"/>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tx1"/>
                </a:solidFill>
              </a:rPr>
              <a:t>３</a:t>
            </a:r>
          </a:p>
        </p:txBody>
      </p:sp>
      <p:sp>
        <p:nvSpPr>
          <p:cNvPr id="364" name="四角形: 角を丸くする 315">
            <a:extLst>
              <a:ext uri="{FF2B5EF4-FFF2-40B4-BE49-F238E27FC236}">
                <a16:creationId xmlns:a16="http://schemas.microsoft.com/office/drawing/2014/main" id="{1BD7A8A7-53D8-4039-B4E8-54EFC0FF13BD}"/>
              </a:ext>
            </a:extLst>
          </p:cNvPr>
          <p:cNvSpPr/>
          <p:nvPr/>
        </p:nvSpPr>
        <p:spPr>
          <a:xfrm>
            <a:off x="6389033" y="5941071"/>
            <a:ext cx="938346" cy="37308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ＯＫ</a:t>
            </a:r>
            <a:endParaRPr kumimoji="1" lang="en-US" altLang="ja-JP" sz="1200"/>
          </a:p>
        </p:txBody>
      </p:sp>
      <p:sp>
        <p:nvSpPr>
          <p:cNvPr id="365" name="正方形/長方形 364">
            <a:extLst>
              <a:ext uri="{FF2B5EF4-FFF2-40B4-BE49-F238E27FC236}">
                <a16:creationId xmlns:a16="http://schemas.microsoft.com/office/drawing/2014/main" id="{5526BCD7-E1A8-4F3B-A6FC-94294983C41A}"/>
              </a:ext>
            </a:extLst>
          </p:cNvPr>
          <p:cNvSpPr/>
          <p:nvPr/>
        </p:nvSpPr>
        <p:spPr>
          <a:xfrm>
            <a:off x="7619778" y="5950632"/>
            <a:ext cx="787023" cy="314983"/>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r>
              <a:rPr kumimoji="1" lang="en-US" altLang="ja-JP" sz="1400" b="1"/>
              <a:t>999</a:t>
            </a:r>
            <a:r>
              <a:rPr kumimoji="1" lang="en-US" altLang="ja-JP" sz="1100" b="1"/>
              <a:t>/999</a:t>
            </a:r>
            <a:endParaRPr kumimoji="1" lang="ja-JP" altLang="en-US" sz="1100" b="1"/>
          </a:p>
        </p:txBody>
      </p:sp>
      <p:sp>
        <p:nvSpPr>
          <p:cNvPr id="366" name="四角形: 角を丸くする 313">
            <a:extLst>
              <a:ext uri="{FF2B5EF4-FFF2-40B4-BE49-F238E27FC236}">
                <a16:creationId xmlns:a16="http://schemas.microsoft.com/office/drawing/2014/main" id="{FBB2F0E9-8C66-4C4A-8414-FDD9ACFA54A2}"/>
              </a:ext>
            </a:extLst>
          </p:cNvPr>
          <p:cNvSpPr/>
          <p:nvPr/>
        </p:nvSpPr>
        <p:spPr>
          <a:xfrm>
            <a:off x="6982906" y="3412697"/>
            <a:ext cx="1313686" cy="37308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400"/>
              <a:t>おまかせ</a:t>
            </a:r>
            <a:endParaRPr kumimoji="1" lang="en-US" altLang="ja-JP" sz="1400"/>
          </a:p>
        </p:txBody>
      </p:sp>
      <p:sp>
        <p:nvSpPr>
          <p:cNvPr id="367" name="四角形: 角を丸くする 313">
            <a:extLst>
              <a:ext uri="{FF2B5EF4-FFF2-40B4-BE49-F238E27FC236}">
                <a16:creationId xmlns:a16="http://schemas.microsoft.com/office/drawing/2014/main" id="{ED04C172-3E5D-49E3-A05E-3B5A51889F70}"/>
              </a:ext>
            </a:extLst>
          </p:cNvPr>
          <p:cNvSpPr/>
          <p:nvPr/>
        </p:nvSpPr>
        <p:spPr>
          <a:xfrm>
            <a:off x="5253318" y="3404382"/>
            <a:ext cx="1313686" cy="37308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050"/>
              <a:t>ソート・フィルタ</a:t>
            </a:r>
            <a:endParaRPr kumimoji="1" lang="en-US" altLang="ja-JP" sz="1050"/>
          </a:p>
        </p:txBody>
      </p:sp>
      <p:grpSp>
        <p:nvGrpSpPr>
          <p:cNvPr id="374" name="グループ化 373">
            <a:extLst>
              <a:ext uri="{FF2B5EF4-FFF2-40B4-BE49-F238E27FC236}">
                <a16:creationId xmlns:a16="http://schemas.microsoft.com/office/drawing/2014/main" id="{D8801AF5-AC1C-4904-B4EA-B528796A3A48}"/>
              </a:ext>
            </a:extLst>
          </p:cNvPr>
          <p:cNvGrpSpPr/>
          <p:nvPr/>
        </p:nvGrpSpPr>
        <p:grpSpPr>
          <a:xfrm>
            <a:off x="5766738" y="4406762"/>
            <a:ext cx="49456" cy="259642"/>
            <a:chOff x="5753695" y="5016625"/>
            <a:chExt cx="49456" cy="259642"/>
          </a:xfrm>
        </p:grpSpPr>
        <p:sp>
          <p:nvSpPr>
            <p:cNvPr id="375" name="楕円 374">
              <a:extLst>
                <a:ext uri="{FF2B5EF4-FFF2-40B4-BE49-F238E27FC236}">
                  <a16:creationId xmlns:a16="http://schemas.microsoft.com/office/drawing/2014/main" id="{EC00B9B7-83B7-495D-B0CA-001438414323}"/>
                </a:ext>
              </a:extLst>
            </p:cNvPr>
            <p:cNvSpPr/>
            <p:nvPr/>
          </p:nvSpPr>
          <p:spPr>
            <a:xfrm>
              <a:off x="5753695" y="50166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76" name="楕円 375">
              <a:extLst>
                <a:ext uri="{FF2B5EF4-FFF2-40B4-BE49-F238E27FC236}">
                  <a16:creationId xmlns:a16="http://schemas.microsoft.com/office/drawing/2014/main" id="{8FC77098-36E5-4956-9667-CD6B5D869F9F}"/>
                </a:ext>
              </a:extLst>
            </p:cNvPr>
            <p:cNvSpPr/>
            <p:nvPr/>
          </p:nvSpPr>
          <p:spPr>
            <a:xfrm>
              <a:off x="5753695" y="50701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77" name="楕円 376">
              <a:extLst>
                <a:ext uri="{FF2B5EF4-FFF2-40B4-BE49-F238E27FC236}">
                  <a16:creationId xmlns:a16="http://schemas.microsoft.com/office/drawing/2014/main" id="{82F87136-1176-4D18-BB9E-5E0C5FB37248}"/>
                </a:ext>
              </a:extLst>
            </p:cNvPr>
            <p:cNvSpPr/>
            <p:nvPr/>
          </p:nvSpPr>
          <p:spPr>
            <a:xfrm>
              <a:off x="5753695" y="52305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78" name="楕円 377">
              <a:extLst>
                <a:ext uri="{FF2B5EF4-FFF2-40B4-BE49-F238E27FC236}">
                  <a16:creationId xmlns:a16="http://schemas.microsoft.com/office/drawing/2014/main" id="{98D08A26-F2BD-4AC8-A26B-6CAA88D02E3C}"/>
                </a:ext>
              </a:extLst>
            </p:cNvPr>
            <p:cNvSpPr/>
            <p:nvPr/>
          </p:nvSpPr>
          <p:spPr>
            <a:xfrm>
              <a:off x="5756422" y="512720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79" name="楕円 378">
              <a:extLst>
                <a:ext uri="{FF2B5EF4-FFF2-40B4-BE49-F238E27FC236}">
                  <a16:creationId xmlns:a16="http://schemas.microsoft.com/office/drawing/2014/main" id="{9755C163-CB92-4945-938C-97DA7A358931}"/>
                </a:ext>
              </a:extLst>
            </p:cNvPr>
            <p:cNvSpPr/>
            <p:nvPr/>
          </p:nvSpPr>
          <p:spPr>
            <a:xfrm>
              <a:off x="5757432" y="5180102"/>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sp>
        <p:nvSpPr>
          <p:cNvPr id="361" name="円/楕円 7">
            <a:extLst>
              <a:ext uri="{FF2B5EF4-FFF2-40B4-BE49-F238E27FC236}">
                <a16:creationId xmlns:a16="http://schemas.microsoft.com/office/drawing/2014/main" id="{9EFA6740-C265-4FCD-9B2A-88AD2CDB0DA4}"/>
              </a:ext>
            </a:extLst>
          </p:cNvPr>
          <p:cNvSpPr/>
          <p:nvPr/>
        </p:nvSpPr>
        <p:spPr>
          <a:xfrm>
            <a:off x="5653913" y="4145440"/>
            <a:ext cx="275735" cy="275735"/>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tx1"/>
                </a:solidFill>
              </a:rPr>
              <a:t>１</a:t>
            </a:r>
          </a:p>
        </p:txBody>
      </p:sp>
    </p:spTree>
    <p:extLst>
      <p:ext uri="{BB962C8B-B14F-4D97-AF65-F5344CB8AC3E}">
        <p14:creationId xmlns:p14="http://schemas.microsoft.com/office/powerpoint/2010/main" val="23320968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8534481" cy="307777"/>
          </a:xfrm>
          <a:prstGeom prst="rect">
            <a:avLst/>
          </a:prstGeom>
          <a:noFill/>
        </p:spPr>
        <p:txBody>
          <a:bodyPr wrap="square" rtlCol="0">
            <a:spAutoFit/>
          </a:bodyPr>
          <a:lstStyle/>
          <a:p>
            <a:r>
              <a:rPr kumimoji="1" lang="ja-JP" altLang="en-US" sz="1400" b="1">
                <a:latin typeface="+mn-ea"/>
              </a:rPr>
              <a:t>■強化画面仕様　</a:t>
            </a:r>
            <a:r>
              <a:rPr kumimoji="1" lang="en-US" altLang="ja-JP" sz="1400">
                <a:latin typeface="+mn-ea"/>
              </a:rPr>
              <a:t> TR</a:t>
            </a:r>
            <a:r>
              <a:rPr kumimoji="1" lang="ja-JP" altLang="en-US" sz="1400">
                <a:latin typeface="+mn-ea"/>
              </a:rPr>
              <a:t>カード</a:t>
            </a:r>
            <a:r>
              <a:rPr kumimoji="1" lang="en-US" altLang="ja-JP" sz="1400">
                <a:latin typeface="+mn-ea"/>
              </a:rPr>
              <a:t> &gt;&gt; </a:t>
            </a:r>
            <a:r>
              <a:rPr kumimoji="1" lang="ja-JP" altLang="en-US" sz="1400" b="1">
                <a:latin typeface="+mn-ea"/>
              </a:rPr>
              <a:t>進化カード選択</a:t>
            </a:r>
            <a:r>
              <a:rPr kumimoji="1" lang="en-US" altLang="ja-JP" sz="1400">
                <a:latin typeface="+mn-ea"/>
              </a:rPr>
              <a:t> &gt;&gt;</a:t>
            </a:r>
            <a:r>
              <a:rPr kumimoji="1" lang="en-US" altLang="ja-JP" sz="1400" b="1">
                <a:latin typeface="+mn-ea"/>
              </a:rPr>
              <a:t> </a:t>
            </a:r>
            <a:r>
              <a:rPr kumimoji="1" lang="ja-JP" altLang="en-US" sz="1400">
                <a:latin typeface="+mn-ea"/>
              </a:rPr>
              <a:t>素材選択①・②</a:t>
            </a:r>
            <a:r>
              <a:rPr kumimoji="1" lang="en-US" altLang="ja-JP" sz="1400" b="1">
                <a:latin typeface="+mn-ea"/>
              </a:rPr>
              <a:t> </a:t>
            </a:r>
            <a:r>
              <a:rPr kumimoji="1" lang="en-US" altLang="ja-JP" sz="1400">
                <a:latin typeface="+mn-ea"/>
              </a:rPr>
              <a:t>&gt;&gt; </a:t>
            </a:r>
            <a:r>
              <a:rPr kumimoji="1" lang="ja-JP" altLang="en-US" sz="1400">
                <a:latin typeface="+mn-ea"/>
              </a:rPr>
              <a:t>進化画面</a:t>
            </a:r>
            <a:endParaRPr kumimoji="1" lang="en-US" altLang="ja-JP" sz="1400">
              <a:latin typeface="+mn-ea"/>
            </a:endParaRP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2225289" cy="307777"/>
          </a:xfrm>
          <a:prstGeom prst="rect">
            <a:avLst/>
          </a:prstGeom>
          <a:noFill/>
        </p:spPr>
        <p:txBody>
          <a:bodyPr wrap="none" rtlCol="0">
            <a:spAutoFit/>
          </a:bodyPr>
          <a:lstStyle/>
          <a:p>
            <a:r>
              <a:rPr kumimoji="1" lang="en-US" altLang="ja-JP" sz="1400" b="1"/>
              <a:t>1. tr110a.</a:t>
            </a:r>
            <a:r>
              <a:rPr kumimoji="1" lang="ja-JP" altLang="en-US" sz="1400" b="1"/>
              <a:t>進化カード選択</a:t>
            </a:r>
          </a:p>
        </p:txBody>
      </p:sp>
      <p:sp>
        <p:nvSpPr>
          <p:cNvPr id="12" name="テキスト ボックス 11">
            <a:extLst>
              <a:ext uri="{FF2B5EF4-FFF2-40B4-BE49-F238E27FC236}">
                <a16:creationId xmlns:a16="http://schemas.microsoft.com/office/drawing/2014/main" id="{DE052996-816F-4D57-BDBE-F005510F461F}"/>
              </a:ext>
            </a:extLst>
          </p:cNvPr>
          <p:cNvSpPr txBox="1"/>
          <p:nvPr/>
        </p:nvSpPr>
        <p:spPr>
          <a:xfrm>
            <a:off x="591845" y="846576"/>
            <a:ext cx="4323620" cy="3631763"/>
          </a:xfrm>
          <a:prstGeom prst="rect">
            <a:avLst/>
          </a:prstGeom>
          <a:noFill/>
        </p:spPr>
        <p:txBody>
          <a:bodyPr wrap="none" rtlCol="0">
            <a:spAutoFit/>
          </a:bodyPr>
          <a:lstStyle/>
          <a:p>
            <a:r>
              <a:rPr kumimoji="1" lang="ja-JP" altLang="en-US" sz="1000"/>
              <a:t>進化させる</a:t>
            </a:r>
            <a:r>
              <a:rPr kumimoji="1" lang="en-US" altLang="ja-JP" sz="1000"/>
              <a:t>TR</a:t>
            </a:r>
            <a:r>
              <a:rPr kumimoji="1" lang="ja-JP" altLang="en-US" sz="1000"/>
              <a:t>カードを選択することができる。</a:t>
            </a:r>
            <a:endParaRPr kumimoji="1" lang="en-US" altLang="ja-JP" sz="1000"/>
          </a:p>
          <a:p>
            <a:endParaRPr kumimoji="1" lang="en-US" altLang="ja-JP" sz="1000"/>
          </a:p>
          <a:p>
            <a:r>
              <a:rPr kumimoji="1" lang="ja-JP" altLang="en-US" sz="1000"/>
              <a:t>○ ソート、フィルタは以下の通り。</a:t>
            </a:r>
            <a:endParaRPr kumimoji="1" lang="en-US" altLang="ja-JP" sz="1000"/>
          </a:p>
          <a:p>
            <a:r>
              <a:rPr kumimoji="1" lang="ja-JP" altLang="en-US" sz="1000"/>
              <a:t>　左上のボタンからソート・フィルタの変更が可能</a:t>
            </a:r>
            <a:endParaRPr kumimoji="1" lang="en-US" altLang="ja-JP" sz="1000"/>
          </a:p>
          <a:p>
            <a:r>
              <a:rPr kumimoji="1" lang="ja-JP" altLang="en-US" sz="1000"/>
              <a:t>　</a:t>
            </a:r>
            <a:r>
              <a:rPr kumimoji="1" lang="en-US" altLang="ja-JP" sz="1000"/>
              <a:t>※</a:t>
            </a:r>
            <a:r>
              <a:rPr kumimoji="1" lang="ja-JP" altLang="en-US" sz="1000"/>
              <a:t> 別頁</a:t>
            </a:r>
            <a:r>
              <a:rPr kumimoji="1" lang="en-US" altLang="ja-JP" sz="1000"/>
              <a:t>( )</a:t>
            </a:r>
            <a:r>
              <a:rPr kumimoji="1" lang="ja-JP" altLang="en-US" sz="1000"/>
              <a:t>参照</a:t>
            </a:r>
            <a:endParaRPr kumimoji="1" lang="en-US" altLang="ja-JP" sz="1000"/>
          </a:p>
          <a:p>
            <a:endParaRPr kumimoji="1" lang="en-US" altLang="ja-JP" sz="1000"/>
          </a:p>
          <a:p>
            <a:r>
              <a:rPr kumimoji="1" lang="ja-JP" altLang="en-US" sz="1000"/>
              <a:t>○ 上下にスワイプ、もしくは右サイドバーを操作することで</a:t>
            </a:r>
            <a:endParaRPr kumimoji="1" lang="en-US" altLang="ja-JP" sz="1000"/>
          </a:p>
          <a:p>
            <a:r>
              <a:rPr kumimoji="1" lang="ja-JP" altLang="en-US" sz="1000"/>
              <a:t>　 上下させることができる。</a:t>
            </a:r>
            <a:endParaRPr kumimoji="1" lang="en-US" altLang="ja-JP" sz="1000"/>
          </a:p>
          <a:p>
            <a:endParaRPr kumimoji="1" lang="en-US" altLang="ja-JP" sz="1000"/>
          </a:p>
          <a:p>
            <a:r>
              <a:rPr kumimoji="1" lang="ja-JP" altLang="en-US" sz="1000"/>
              <a:t>○ 長押しでカードの詳細画面へ遷移することができる。</a:t>
            </a:r>
            <a:endParaRPr kumimoji="1" lang="en-US" altLang="ja-JP" sz="1000"/>
          </a:p>
          <a:p>
            <a:r>
              <a:rPr kumimoji="1" lang="ja-JP" altLang="en-US" sz="1000"/>
              <a:t>　 スワイプ状態になった場合は、長押し判定は行わない。</a:t>
            </a:r>
            <a:endParaRPr kumimoji="1" lang="en-US" altLang="ja-JP" sz="1000"/>
          </a:p>
          <a:p>
            <a:endParaRPr kumimoji="1" lang="en-US" altLang="ja-JP" sz="1000"/>
          </a:p>
          <a:p>
            <a:r>
              <a:rPr kumimoji="1" lang="ja-JP" altLang="en-US" sz="1000"/>
              <a:t>○ 画面右下に総数が書かれている</a:t>
            </a:r>
            <a:endParaRPr kumimoji="1" lang="en-US" altLang="ja-JP" sz="1000"/>
          </a:p>
          <a:p>
            <a:endParaRPr kumimoji="1" lang="en-US" altLang="ja-JP" sz="1000"/>
          </a:p>
          <a:p>
            <a:r>
              <a:rPr lang="ja-JP" altLang="en-US" sz="1000">
                <a:ea typeface="メイリオ"/>
              </a:rPr>
              <a:t>〇 お気に入り状態で、誰かが装備している場合は、</a:t>
            </a:r>
            <a:endParaRPr lang="en-US" altLang="ja-JP" sz="1000">
              <a:ea typeface="メイリオ"/>
            </a:endParaRPr>
          </a:p>
          <a:p>
            <a:r>
              <a:rPr lang="ja-JP" altLang="en-US" sz="1000">
                <a:ea typeface="メイリオ"/>
              </a:rPr>
              <a:t>　 ロックアイコンと、装備キャラのアイコンがフェードで切り替わる。</a:t>
            </a:r>
          </a:p>
          <a:p>
            <a:endParaRPr lang="en-US" altLang="ja-JP" sz="1000">
              <a:ea typeface="メイリオ"/>
            </a:endParaRPr>
          </a:p>
          <a:p>
            <a:r>
              <a:rPr lang="ja-JP" altLang="en-US" sz="1000">
                <a:ea typeface="メイリオ"/>
              </a:rPr>
              <a:t>○ 表示されるのは、下記両方を満たすもの</a:t>
            </a:r>
            <a:endParaRPr lang="en-US" altLang="ja-JP" sz="1000">
              <a:ea typeface="メイリオ"/>
            </a:endParaRPr>
          </a:p>
          <a:p>
            <a:r>
              <a:rPr lang="ja-JP" altLang="en-US" sz="1000">
                <a:ea typeface="メイリオ"/>
              </a:rPr>
              <a:t>　・最終段階まで進化していないカード</a:t>
            </a:r>
            <a:endParaRPr lang="en-US" altLang="ja-JP" sz="1000">
              <a:ea typeface="メイリオ"/>
            </a:endParaRPr>
          </a:p>
          <a:p>
            <a:r>
              <a:rPr lang="ja-JP" altLang="en-US" sz="1000">
                <a:ea typeface="メイリオ"/>
              </a:rPr>
              <a:t>　・複数所持していて、進化できる状態にあるカード</a:t>
            </a:r>
          </a:p>
          <a:p>
            <a:r>
              <a:rPr lang="ja-JP" altLang="en-US" sz="1000">
                <a:ea typeface="メイリオ"/>
              </a:rPr>
              <a:t>　　</a:t>
            </a:r>
            <a:r>
              <a:rPr lang="en-US" altLang="ja-JP" sz="1000">
                <a:ea typeface="メイリオ"/>
              </a:rPr>
              <a:t>※</a:t>
            </a:r>
            <a:r>
              <a:rPr lang="ja-JP" altLang="en-US" sz="1000">
                <a:ea typeface="メイリオ"/>
              </a:rPr>
              <a:t> 素材が編成・お気に入りに設定されているかは問わない</a:t>
            </a:r>
            <a:endParaRPr lang="en-US" altLang="ja-JP" sz="1000">
              <a:ea typeface="メイリオ"/>
            </a:endParaRPr>
          </a:p>
          <a:p>
            <a:endParaRPr lang="en-US" altLang="ja-JP" sz="1000">
              <a:ea typeface="メイリオ"/>
            </a:endParaRPr>
          </a:p>
          <a:p>
            <a:r>
              <a:rPr kumimoji="1" lang="ja-JP" altLang="en-US" sz="1000"/>
              <a:t>〇 お気に入り、装備中など複数のアイコンはフェードで切り替え</a:t>
            </a:r>
            <a:endParaRPr kumimoji="1" lang="en-US" altLang="ja-JP" sz="1000"/>
          </a:p>
        </p:txBody>
      </p:sp>
      <p:sp>
        <p:nvSpPr>
          <p:cNvPr id="23" name="テキスト ボックス 22">
            <a:extLst>
              <a:ext uri="{FF2B5EF4-FFF2-40B4-BE49-F238E27FC236}">
                <a16:creationId xmlns:a16="http://schemas.microsoft.com/office/drawing/2014/main" id="{3A1221CA-AC13-044D-9FE0-9E4CA4870D9F}"/>
              </a:ext>
            </a:extLst>
          </p:cNvPr>
          <p:cNvSpPr txBox="1"/>
          <p:nvPr/>
        </p:nvSpPr>
        <p:spPr>
          <a:xfrm>
            <a:off x="415419" y="4386195"/>
            <a:ext cx="1103187" cy="307777"/>
          </a:xfrm>
          <a:prstGeom prst="rect">
            <a:avLst/>
          </a:prstGeom>
          <a:noFill/>
        </p:spPr>
        <p:txBody>
          <a:bodyPr wrap="none" rtlCol="0">
            <a:spAutoFit/>
          </a:bodyPr>
          <a:lstStyle/>
          <a:p>
            <a:r>
              <a:rPr kumimoji="1" lang="en-US" altLang="ja-JP" sz="1400" b="1"/>
              <a:t>2. </a:t>
            </a:r>
            <a:r>
              <a:rPr kumimoji="1" lang="ja-JP" altLang="en-US" sz="1400" b="1"/>
              <a:t>初期状態</a:t>
            </a:r>
          </a:p>
        </p:txBody>
      </p:sp>
      <p:sp>
        <p:nvSpPr>
          <p:cNvPr id="24" name="テキスト ボックス 23">
            <a:extLst>
              <a:ext uri="{FF2B5EF4-FFF2-40B4-BE49-F238E27FC236}">
                <a16:creationId xmlns:a16="http://schemas.microsoft.com/office/drawing/2014/main" id="{034A2058-EC29-D04E-9CE4-7E148C142A6D}"/>
              </a:ext>
            </a:extLst>
          </p:cNvPr>
          <p:cNvSpPr txBox="1"/>
          <p:nvPr/>
        </p:nvSpPr>
        <p:spPr>
          <a:xfrm>
            <a:off x="591845" y="4693972"/>
            <a:ext cx="4163319" cy="1015663"/>
          </a:xfrm>
          <a:prstGeom prst="rect">
            <a:avLst/>
          </a:prstGeom>
          <a:noFill/>
        </p:spPr>
        <p:txBody>
          <a:bodyPr wrap="none" rtlCol="0">
            <a:spAutoFit/>
          </a:bodyPr>
          <a:lstStyle/>
          <a:p>
            <a:r>
              <a:rPr kumimoji="1" lang="ja-JP" altLang="en-US" sz="1000"/>
              <a:t>・初期ソートは入手順</a:t>
            </a:r>
            <a:endParaRPr kumimoji="1" lang="en-US" altLang="ja-JP" sz="1000"/>
          </a:p>
          <a:p>
            <a:r>
              <a:rPr kumimoji="1" lang="ja-JP" altLang="en-US" sz="1000"/>
              <a:t>　ユーザーが変更した場合は、他画面遷移時にサーバー側へ保存。</a:t>
            </a:r>
            <a:endParaRPr kumimoji="1" lang="en-US" altLang="ja-JP" sz="1000"/>
          </a:p>
          <a:p>
            <a:r>
              <a:rPr kumimoji="1" lang="ja-JP" altLang="en-US" sz="1000"/>
              <a:t>・進化度</a:t>
            </a:r>
            <a:r>
              <a:rPr kumimoji="1" lang="en-US" altLang="ja-JP" sz="1000"/>
              <a:t>MAX</a:t>
            </a:r>
            <a:r>
              <a:rPr kumimoji="1" lang="ja-JP" altLang="en-US" sz="1000"/>
              <a:t>のカード</a:t>
            </a:r>
            <a:r>
              <a:rPr kumimoji="1" lang="en-US" altLang="ja-JP" sz="1000"/>
              <a:t>(</a:t>
            </a:r>
            <a:r>
              <a:rPr kumimoji="1" lang="ja-JP" altLang="en-US" sz="1000"/>
              <a:t>強化素材など進化できないカードを含む</a:t>
            </a:r>
            <a:r>
              <a:rPr kumimoji="1" lang="en-US" altLang="ja-JP" sz="1000"/>
              <a:t>)</a:t>
            </a:r>
          </a:p>
          <a:p>
            <a:r>
              <a:rPr kumimoji="1" lang="ja-JP" altLang="en-US" sz="1000"/>
              <a:t>　はグレーアウトし、最下部にレア度降順で配置。</a:t>
            </a:r>
            <a:endParaRPr kumimoji="1" lang="en-US" altLang="ja-JP" sz="1000"/>
          </a:p>
          <a:p>
            <a:r>
              <a:rPr kumimoji="1" lang="ja-JP" altLang="en-US" sz="1000"/>
              <a:t>　それらのカードは選択することはできない。</a:t>
            </a:r>
            <a:endParaRPr kumimoji="1" lang="en-US" altLang="ja-JP" sz="1000"/>
          </a:p>
          <a:p>
            <a:r>
              <a:rPr kumimoji="1" lang="ja-JP" altLang="en-US" sz="1000"/>
              <a:t>　（長押しで詳細を確認、お気に入りの</a:t>
            </a:r>
            <a:r>
              <a:rPr kumimoji="1" lang="en-US" altLang="ja-JP" sz="1000"/>
              <a:t>ON/OFF</a:t>
            </a:r>
            <a:r>
              <a:rPr kumimoji="1" lang="ja-JP" altLang="en-US" sz="1000"/>
              <a:t>は可能）</a:t>
            </a:r>
            <a:endParaRPr kumimoji="1" lang="en-US" altLang="ja-JP" sz="1000"/>
          </a:p>
        </p:txBody>
      </p:sp>
      <p:sp>
        <p:nvSpPr>
          <p:cNvPr id="67" name="テキスト ボックス 66">
            <a:extLst>
              <a:ext uri="{FF2B5EF4-FFF2-40B4-BE49-F238E27FC236}">
                <a16:creationId xmlns:a16="http://schemas.microsoft.com/office/drawing/2014/main" id="{C2AB7D27-87B3-4632-ABBB-FF3C026DCDB1}"/>
              </a:ext>
            </a:extLst>
          </p:cNvPr>
          <p:cNvSpPr txBox="1"/>
          <p:nvPr/>
        </p:nvSpPr>
        <p:spPr>
          <a:xfrm>
            <a:off x="0" y="5259209"/>
            <a:ext cx="6004655" cy="1862048"/>
          </a:xfrm>
          <a:prstGeom prst="rect">
            <a:avLst/>
          </a:prstGeom>
          <a:noFill/>
          <a:ln>
            <a:noFill/>
          </a:ln>
          <a:effectLst>
            <a:outerShdw blurRad="50800" dist="50800" dir="5400000" sx="1000" sy="1000" algn="ctr" rotWithShape="0">
              <a:srgbClr val="000000"/>
            </a:outerShdw>
          </a:effectLst>
        </p:spPr>
        <p:txBody>
          <a:bodyPr wrap="square" rtlCol="0">
            <a:spAutoFit/>
          </a:bodyPr>
          <a:lstStyle/>
          <a:p>
            <a:r>
              <a:rPr kumimoji="1" lang="ja-JP" altLang="en-US" sz="11500" b="1">
                <a:solidFill>
                  <a:schemeClr val="tx1">
                    <a:lumMod val="50000"/>
                    <a:lumOff val="50000"/>
                    <a:alpha val="14000"/>
                  </a:schemeClr>
                </a:solidFill>
              </a:rPr>
              <a:t>進化</a:t>
            </a:r>
          </a:p>
        </p:txBody>
      </p:sp>
      <p:sp>
        <p:nvSpPr>
          <p:cNvPr id="68" name="スライド番号プレースホルダー 69">
            <a:extLst>
              <a:ext uri="{FF2B5EF4-FFF2-40B4-BE49-F238E27FC236}">
                <a16:creationId xmlns:a16="http://schemas.microsoft.com/office/drawing/2014/main" id="{A993965F-930F-484F-A5C1-730E0E02D9A8}"/>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14</a:t>
            </a:fld>
            <a:endParaRPr kumimoji="1" lang="ja-JP" altLang="en-US"/>
          </a:p>
        </p:txBody>
      </p:sp>
      <p:sp>
        <p:nvSpPr>
          <p:cNvPr id="71" name="正方形/長方形 70">
            <a:extLst>
              <a:ext uri="{FF2B5EF4-FFF2-40B4-BE49-F238E27FC236}">
                <a16:creationId xmlns:a16="http://schemas.microsoft.com/office/drawing/2014/main" id="{4C6B158F-D614-439F-B8C0-FF0A362412FB}"/>
              </a:ext>
            </a:extLst>
          </p:cNvPr>
          <p:cNvSpPr/>
          <p:nvPr/>
        </p:nvSpPr>
        <p:spPr>
          <a:xfrm>
            <a:off x="5140112" y="409002"/>
            <a:ext cx="3378051" cy="59720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en-US" altLang="ja-JP" sz="1100"/>
          </a:p>
          <a:p>
            <a:pPr algn="r"/>
            <a:endParaRPr kumimoji="1" lang="en-US" altLang="ja-JP" sz="1100"/>
          </a:p>
          <a:p>
            <a:pPr algn="r"/>
            <a:endParaRPr kumimoji="1" lang="en-US" altLang="ja-JP" sz="1100"/>
          </a:p>
          <a:p>
            <a:pPr algn="ctr"/>
            <a:r>
              <a:rPr kumimoji="1" lang="ja-JP" altLang="en-US" sz="1100" b="1">
                <a:latin typeface="メイリオ" panose="020B0604030504040204" pitchFamily="50" charset="-128"/>
                <a:ea typeface="メイリオ" panose="020B0604030504040204" pitchFamily="50" charset="-128"/>
              </a:rPr>
              <a:t>ＴＲカードセット</a:t>
            </a:r>
          </a:p>
        </p:txBody>
      </p:sp>
      <p:sp>
        <p:nvSpPr>
          <p:cNvPr id="72" name="四角形: 角を丸くする 327">
            <a:extLst>
              <a:ext uri="{FF2B5EF4-FFF2-40B4-BE49-F238E27FC236}">
                <a16:creationId xmlns:a16="http://schemas.microsoft.com/office/drawing/2014/main" id="{9BD43C72-B241-4208-AEA4-0D7DFDBD8B35}"/>
              </a:ext>
            </a:extLst>
          </p:cNvPr>
          <p:cNvSpPr/>
          <p:nvPr/>
        </p:nvSpPr>
        <p:spPr>
          <a:xfrm>
            <a:off x="8305623" y="4218739"/>
            <a:ext cx="92709" cy="1663823"/>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73" name="四角形: 角を丸くする 328">
            <a:extLst>
              <a:ext uri="{FF2B5EF4-FFF2-40B4-BE49-F238E27FC236}">
                <a16:creationId xmlns:a16="http://schemas.microsoft.com/office/drawing/2014/main" id="{3F52F058-0922-4305-B335-0CA4545C6CDF}"/>
              </a:ext>
            </a:extLst>
          </p:cNvPr>
          <p:cNvSpPr/>
          <p:nvPr/>
        </p:nvSpPr>
        <p:spPr>
          <a:xfrm>
            <a:off x="8306359" y="4218739"/>
            <a:ext cx="92709" cy="816065"/>
          </a:xfrm>
          <a:prstGeom prst="roundRect">
            <a:avLst>
              <a:gd name="adj" fmla="val 5000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75" name="四角形: 角を丸くする 315">
            <a:extLst>
              <a:ext uri="{FF2B5EF4-FFF2-40B4-BE49-F238E27FC236}">
                <a16:creationId xmlns:a16="http://schemas.microsoft.com/office/drawing/2014/main" id="{AB01374C-6AF9-455E-9644-AE48B8F6002C}"/>
              </a:ext>
            </a:extLst>
          </p:cNvPr>
          <p:cNvSpPr/>
          <p:nvPr/>
        </p:nvSpPr>
        <p:spPr>
          <a:xfrm>
            <a:off x="6389033" y="5941071"/>
            <a:ext cx="938346" cy="37308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ＯＫ</a:t>
            </a:r>
            <a:endParaRPr kumimoji="1" lang="en-US" altLang="ja-JP" sz="1200"/>
          </a:p>
        </p:txBody>
      </p:sp>
      <p:sp>
        <p:nvSpPr>
          <p:cNvPr id="76" name="正方形/長方形 75">
            <a:extLst>
              <a:ext uri="{FF2B5EF4-FFF2-40B4-BE49-F238E27FC236}">
                <a16:creationId xmlns:a16="http://schemas.microsoft.com/office/drawing/2014/main" id="{465102E9-7B4D-492C-8B29-FBE847C66B42}"/>
              </a:ext>
            </a:extLst>
          </p:cNvPr>
          <p:cNvSpPr/>
          <p:nvPr/>
        </p:nvSpPr>
        <p:spPr>
          <a:xfrm>
            <a:off x="7204475" y="969169"/>
            <a:ext cx="1313685" cy="18623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gradFill flip="none" rotWithShape="1">
                  <a:gsLst>
                    <a:gs pos="0">
                      <a:srgbClr val="7030A0"/>
                    </a:gs>
                    <a:gs pos="49000">
                      <a:srgbClr val="78D077"/>
                    </a:gs>
                    <a:gs pos="33000">
                      <a:srgbClr val="00B0F0"/>
                    </a:gs>
                    <a:gs pos="17000">
                      <a:srgbClr val="0000FF"/>
                    </a:gs>
                    <a:gs pos="65000">
                      <a:srgbClr val="FFFF00"/>
                    </a:gs>
                    <a:gs pos="80000">
                      <a:srgbClr val="FF9900"/>
                    </a:gs>
                    <a:gs pos="100000">
                      <a:srgbClr val="FF0000"/>
                    </a:gs>
                  </a:gsLst>
                  <a:lin ang="16200000" scaled="1"/>
                  <a:tileRect/>
                </a:gradFill>
              </a:rPr>
              <a:t>●</a:t>
            </a:r>
            <a:r>
              <a:rPr kumimoji="1" lang="ja-JP" altLang="en-US" sz="800"/>
              <a:t> </a:t>
            </a:r>
            <a:r>
              <a:rPr kumimoji="1" lang="en-US" altLang="ja-JP" sz="800"/>
              <a:t>999,999,999</a:t>
            </a:r>
            <a:endParaRPr kumimoji="1" lang="ja-JP" altLang="en-US" sz="800"/>
          </a:p>
        </p:txBody>
      </p:sp>
      <p:sp>
        <p:nvSpPr>
          <p:cNvPr id="77" name="正方形/長方形 76">
            <a:extLst>
              <a:ext uri="{FF2B5EF4-FFF2-40B4-BE49-F238E27FC236}">
                <a16:creationId xmlns:a16="http://schemas.microsoft.com/office/drawing/2014/main" id="{89C89409-A956-4A57-8078-CAB8220EEC60}"/>
              </a:ext>
            </a:extLst>
          </p:cNvPr>
          <p:cNvSpPr/>
          <p:nvPr/>
        </p:nvSpPr>
        <p:spPr>
          <a:xfrm>
            <a:off x="5140112" y="408999"/>
            <a:ext cx="750678" cy="74685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100"/>
              <a:t>RANK</a:t>
            </a:r>
          </a:p>
          <a:p>
            <a:pPr algn="ctr"/>
            <a:r>
              <a:rPr kumimoji="1" lang="en-US" altLang="ja-JP" sz="1800"/>
              <a:t>999</a:t>
            </a:r>
            <a:endParaRPr kumimoji="1" lang="ja-JP" altLang="en-US" sz="1800"/>
          </a:p>
        </p:txBody>
      </p:sp>
      <p:sp>
        <p:nvSpPr>
          <p:cNvPr id="78" name="正方形/長方形 77">
            <a:extLst>
              <a:ext uri="{FF2B5EF4-FFF2-40B4-BE49-F238E27FC236}">
                <a16:creationId xmlns:a16="http://schemas.microsoft.com/office/drawing/2014/main" id="{26A993D1-7F49-4219-BA47-ABF6EDD9A1C8}"/>
              </a:ext>
            </a:extLst>
          </p:cNvPr>
          <p:cNvSpPr/>
          <p:nvPr/>
        </p:nvSpPr>
        <p:spPr>
          <a:xfrm>
            <a:off x="5890791" y="408999"/>
            <a:ext cx="2627372" cy="18660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79" name="正方形/長方形 78">
            <a:extLst>
              <a:ext uri="{FF2B5EF4-FFF2-40B4-BE49-F238E27FC236}">
                <a16:creationId xmlns:a16="http://schemas.microsoft.com/office/drawing/2014/main" id="{171D1E14-4819-4808-8073-EC5C4780D921}"/>
              </a:ext>
            </a:extLst>
          </p:cNvPr>
          <p:cNvSpPr/>
          <p:nvPr/>
        </p:nvSpPr>
        <p:spPr>
          <a:xfrm>
            <a:off x="5890790" y="595599"/>
            <a:ext cx="2064362" cy="37319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80" name="楕円 488">
            <a:extLst>
              <a:ext uri="{FF2B5EF4-FFF2-40B4-BE49-F238E27FC236}">
                <a16:creationId xmlns:a16="http://schemas.microsoft.com/office/drawing/2014/main" id="{F66D8C6D-A099-4BBF-96FC-09835A6986C2}"/>
              </a:ext>
            </a:extLst>
          </p:cNvPr>
          <p:cNvSpPr>
            <a:spLocks noChangeAspect="1"/>
          </p:cNvSpPr>
          <p:nvPr/>
        </p:nvSpPr>
        <p:spPr>
          <a:xfrm>
            <a:off x="8334706" y="982770"/>
            <a:ext cx="164409" cy="16357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grpSp>
        <p:nvGrpSpPr>
          <p:cNvPr id="81" name="グループ化 80">
            <a:extLst>
              <a:ext uri="{FF2B5EF4-FFF2-40B4-BE49-F238E27FC236}">
                <a16:creationId xmlns:a16="http://schemas.microsoft.com/office/drawing/2014/main" id="{17AA92A6-C8E3-4B3E-9683-BCC79C0AD88D}"/>
              </a:ext>
            </a:extLst>
          </p:cNvPr>
          <p:cNvGrpSpPr/>
          <p:nvPr/>
        </p:nvGrpSpPr>
        <p:grpSpPr>
          <a:xfrm>
            <a:off x="5178938" y="1021879"/>
            <a:ext cx="675610" cy="90419"/>
            <a:chOff x="30317" y="482248"/>
            <a:chExt cx="581527" cy="70447"/>
          </a:xfrm>
        </p:grpSpPr>
        <p:sp>
          <p:nvSpPr>
            <p:cNvPr id="82" name="四角形: 角を丸くする 492">
              <a:extLst>
                <a:ext uri="{FF2B5EF4-FFF2-40B4-BE49-F238E27FC236}">
                  <a16:creationId xmlns:a16="http://schemas.microsoft.com/office/drawing/2014/main" id="{83615314-F05F-4085-8C54-810FC7237DA1}"/>
                </a:ext>
              </a:extLst>
            </p:cNvPr>
            <p:cNvSpPr/>
            <p:nvPr/>
          </p:nvSpPr>
          <p:spPr>
            <a:xfrm>
              <a:off x="30317" y="482248"/>
              <a:ext cx="581527" cy="7044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83" name="四角形: 角を丸くする 493">
              <a:extLst>
                <a:ext uri="{FF2B5EF4-FFF2-40B4-BE49-F238E27FC236}">
                  <a16:creationId xmlns:a16="http://schemas.microsoft.com/office/drawing/2014/main" id="{7E3585ED-4CA9-443C-8D1C-4179F07F9BF7}"/>
                </a:ext>
              </a:extLst>
            </p:cNvPr>
            <p:cNvSpPr/>
            <p:nvPr/>
          </p:nvSpPr>
          <p:spPr>
            <a:xfrm>
              <a:off x="30317" y="482248"/>
              <a:ext cx="347085" cy="7044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84" name="正方形/長方形 83">
            <a:extLst>
              <a:ext uri="{FF2B5EF4-FFF2-40B4-BE49-F238E27FC236}">
                <a16:creationId xmlns:a16="http://schemas.microsoft.com/office/drawing/2014/main" id="{D8C4406D-F511-4D8B-86AF-B7F1616A5362}"/>
              </a:ext>
            </a:extLst>
          </p:cNvPr>
          <p:cNvSpPr/>
          <p:nvPr/>
        </p:nvSpPr>
        <p:spPr>
          <a:xfrm>
            <a:off x="7955152" y="595599"/>
            <a:ext cx="563008" cy="37319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b="1"/>
              <a:t>♂</a:t>
            </a:r>
          </a:p>
        </p:txBody>
      </p:sp>
      <p:sp>
        <p:nvSpPr>
          <p:cNvPr id="85" name="正方形/長方形 84">
            <a:extLst>
              <a:ext uri="{FF2B5EF4-FFF2-40B4-BE49-F238E27FC236}">
                <a16:creationId xmlns:a16="http://schemas.microsoft.com/office/drawing/2014/main" id="{4A52A45D-FC73-421F-9156-C1BA91B777DE}"/>
              </a:ext>
            </a:extLst>
          </p:cNvPr>
          <p:cNvSpPr/>
          <p:nvPr/>
        </p:nvSpPr>
        <p:spPr>
          <a:xfrm>
            <a:off x="5890788" y="969170"/>
            <a:ext cx="1313685" cy="18623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solidFill>
                  <a:srgbClr val="FFFF00"/>
                </a:solidFill>
              </a:rPr>
              <a:t>● </a:t>
            </a:r>
            <a:r>
              <a:rPr kumimoji="1" lang="en-US" altLang="ja-JP" sz="800"/>
              <a:t>999</a:t>
            </a:r>
            <a:r>
              <a:rPr kumimoji="1" lang="ja-JP" altLang="en-US" sz="800"/>
              <a:t> </a:t>
            </a:r>
            <a:r>
              <a:rPr kumimoji="1" lang="en-US" altLang="ja-JP" sz="800"/>
              <a:t>,999,999,999</a:t>
            </a:r>
            <a:endParaRPr kumimoji="1" lang="ja-JP" altLang="en-US" sz="800"/>
          </a:p>
        </p:txBody>
      </p:sp>
      <p:sp>
        <p:nvSpPr>
          <p:cNvPr id="86" name="四角形: 角を丸くする 494">
            <a:extLst>
              <a:ext uri="{FF2B5EF4-FFF2-40B4-BE49-F238E27FC236}">
                <a16:creationId xmlns:a16="http://schemas.microsoft.com/office/drawing/2014/main" id="{C79D6705-A490-4629-8087-682651AE99C5}"/>
              </a:ext>
            </a:extLst>
          </p:cNvPr>
          <p:cNvSpPr/>
          <p:nvPr/>
        </p:nvSpPr>
        <p:spPr>
          <a:xfrm>
            <a:off x="7938629" y="1188475"/>
            <a:ext cx="563010" cy="2842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700"/>
              <a:t>戻る</a:t>
            </a:r>
            <a:endParaRPr kumimoji="1" lang="en-US" altLang="ja-JP" sz="700"/>
          </a:p>
        </p:txBody>
      </p:sp>
      <p:sp>
        <p:nvSpPr>
          <p:cNvPr id="87" name="正方形/長方形 86">
            <a:extLst>
              <a:ext uri="{FF2B5EF4-FFF2-40B4-BE49-F238E27FC236}">
                <a16:creationId xmlns:a16="http://schemas.microsoft.com/office/drawing/2014/main" id="{16652877-8EFC-4B60-A06C-E59065600DD8}"/>
              </a:ext>
            </a:extLst>
          </p:cNvPr>
          <p:cNvSpPr/>
          <p:nvPr/>
        </p:nvSpPr>
        <p:spPr>
          <a:xfrm>
            <a:off x="5140112" y="1487178"/>
            <a:ext cx="3378051" cy="1839366"/>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88" name="テキスト ボックス 496">
            <a:extLst>
              <a:ext uri="{FF2B5EF4-FFF2-40B4-BE49-F238E27FC236}">
                <a16:creationId xmlns:a16="http://schemas.microsoft.com/office/drawing/2014/main" id="{D4B73F01-D61C-4FC3-9C11-E3EB2F5208B4}"/>
              </a:ext>
            </a:extLst>
          </p:cNvPr>
          <p:cNvSpPr txBox="1"/>
          <p:nvPr/>
        </p:nvSpPr>
        <p:spPr>
          <a:xfrm>
            <a:off x="6415338" y="1478301"/>
            <a:ext cx="2122151" cy="36894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en-US" altLang="ja-JP" sz="1050" b="0">
                <a:solidFill>
                  <a:schemeClr val="bg1"/>
                </a:solidFill>
                <a:latin typeface="HGP創英角ｺﾞｼｯｸUB" panose="020B0900000000000000" pitchFamily="50" charset="-128"/>
                <a:ea typeface="HGP創英角ｺﾞｼｯｸUB" panose="020B0900000000000000" pitchFamily="50" charset="-128"/>
              </a:rPr>
              <a:t>SSR</a:t>
            </a:r>
            <a:r>
              <a:rPr kumimoji="1" lang="ja-JP" altLang="en-US" sz="1050" b="0">
                <a:solidFill>
                  <a:schemeClr val="bg1"/>
                </a:solidFill>
                <a:latin typeface="HGP創英角ｺﾞｼｯｸUB" panose="020B0900000000000000" pitchFamily="50" charset="-128"/>
                <a:ea typeface="HGP創英角ｺﾞｼｯｸUB" panose="020B0900000000000000" pitchFamily="50" charset="-128"/>
              </a:rPr>
              <a:t>　属　</a:t>
            </a:r>
            <a:r>
              <a:rPr kumimoji="1" lang="ja-JP" altLang="en-US" sz="1050">
                <a:solidFill>
                  <a:schemeClr val="bg1"/>
                </a:solidFill>
                <a:latin typeface="HGP創英角ｺﾞｼｯｸUB" panose="020B0900000000000000" pitchFamily="50" charset="-128"/>
                <a:ea typeface="HGP創英角ｺﾞｼｯｸUB" panose="020B0900000000000000" pitchFamily="50" charset="-128"/>
              </a:rPr>
              <a:t> 　　　　　　　　●○○○○</a:t>
            </a:r>
            <a:endParaRPr kumimoji="1" lang="en-US" altLang="ja-JP" sz="1050">
              <a:solidFill>
                <a:schemeClr val="bg1"/>
              </a:solidFill>
              <a:latin typeface="HGP創英角ｺﾞｼｯｸUB" panose="020B0900000000000000" pitchFamily="50" charset="-128"/>
              <a:ea typeface="HGP創英角ｺﾞｼｯｸUB" panose="020B0900000000000000" pitchFamily="50" charset="-128"/>
            </a:endParaRPr>
          </a:p>
          <a:p>
            <a:r>
              <a:rPr kumimoji="1" lang="ja-JP" altLang="en-US" sz="1050" b="0">
                <a:solidFill>
                  <a:schemeClr val="bg1"/>
                </a:solidFill>
                <a:latin typeface="HGP創英角ｺﾞｼｯｸUB" panose="020B0900000000000000" pitchFamily="50" charset="-128"/>
                <a:ea typeface="HGP創英角ｺﾞｼｯｸUB" panose="020B0900000000000000" pitchFamily="50" charset="-128"/>
              </a:rPr>
              <a:t>ああああああ</a:t>
            </a:r>
            <a:r>
              <a:rPr kumimoji="1" lang="ja-JP" altLang="en-US" sz="1050">
                <a:solidFill>
                  <a:schemeClr val="bg1"/>
                </a:solidFill>
                <a:latin typeface="HGP創英角ｺﾞｼｯｸUB" panose="020B0900000000000000" pitchFamily="50" charset="-128"/>
                <a:ea typeface="HGP創英角ｺﾞｼｯｸUB" panose="020B0900000000000000" pitchFamily="50" charset="-128"/>
              </a:rPr>
              <a:t>ああ</a:t>
            </a:r>
            <a:endParaRPr kumimoji="1" lang="en-US" altLang="ja-JP" sz="1050" b="0">
              <a:solidFill>
                <a:schemeClr val="bg1"/>
              </a:solidFill>
              <a:latin typeface="HGP創英角ｺﾞｼｯｸUB" panose="020B0900000000000000" pitchFamily="50" charset="-128"/>
              <a:ea typeface="HGP創英角ｺﾞｼｯｸUB" panose="020B0900000000000000" pitchFamily="50" charset="-128"/>
            </a:endParaRPr>
          </a:p>
        </p:txBody>
      </p:sp>
      <p:grpSp>
        <p:nvGrpSpPr>
          <p:cNvPr id="89" name="グループ化 88">
            <a:extLst>
              <a:ext uri="{FF2B5EF4-FFF2-40B4-BE49-F238E27FC236}">
                <a16:creationId xmlns:a16="http://schemas.microsoft.com/office/drawing/2014/main" id="{F666F1B5-6FA8-4F7D-B908-2F2DB0D908FA}"/>
              </a:ext>
            </a:extLst>
          </p:cNvPr>
          <p:cNvGrpSpPr/>
          <p:nvPr/>
        </p:nvGrpSpPr>
        <p:grpSpPr>
          <a:xfrm>
            <a:off x="6549195" y="2136509"/>
            <a:ext cx="1589505" cy="435279"/>
            <a:chOff x="1079948" y="1311188"/>
            <a:chExt cx="1202157" cy="329777"/>
          </a:xfrm>
        </p:grpSpPr>
        <p:sp>
          <p:nvSpPr>
            <p:cNvPr id="90" name="テキスト ボックス 498">
              <a:extLst>
                <a:ext uri="{FF2B5EF4-FFF2-40B4-BE49-F238E27FC236}">
                  <a16:creationId xmlns:a16="http://schemas.microsoft.com/office/drawing/2014/main" id="{9A08238E-1F0F-4657-BD8F-6DAAC4DC8300}"/>
                </a:ext>
              </a:extLst>
            </p:cNvPr>
            <p:cNvSpPr txBox="1"/>
            <p:nvPr/>
          </p:nvSpPr>
          <p:spPr>
            <a:xfrm>
              <a:off x="1094986" y="1465920"/>
              <a:ext cx="643619" cy="168207"/>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　  　５６</a:t>
              </a:r>
              <a:r>
                <a:rPr kumimoji="1" lang="en-US" altLang="ja-JP" sz="600" b="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７８９</a:t>
              </a:r>
              <a:endParaRPr kumimoji="1" lang="en-US" altLang="ja-JP" sz="600" b="0">
                <a:solidFill>
                  <a:schemeClr val="accent2">
                    <a:lumMod val="75000"/>
                  </a:schemeClr>
                </a:solidFill>
                <a:latin typeface="HGP創英角ｺﾞｼｯｸUB" panose="020B0900000000000000" pitchFamily="50" charset="-128"/>
                <a:ea typeface="HGP創英角ｺﾞｼｯｸUB" panose="020B0900000000000000" pitchFamily="50" charset="-128"/>
              </a:endParaRPr>
            </a:p>
          </p:txBody>
        </p:sp>
        <p:sp>
          <p:nvSpPr>
            <p:cNvPr id="91" name="テキスト ボックス 499">
              <a:extLst>
                <a:ext uri="{FF2B5EF4-FFF2-40B4-BE49-F238E27FC236}">
                  <a16:creationId xmlns:a16="http://schemas.microsoft.com/office/drawing/2014/main" id="{7AC26618-4318-4EED-BE89-B280D3ACFF3D}"/>
                </a:ext>
              </a:extLst>
            </p:cNvPr>
            <p:cNvSpPr txBox="1"/>
            <p:nvPr/>
          </p:nvSpPr>
          <p:spPr>
            <a:xfrm>
              <a:off x="1788232" y="1461035"/>
              <a:ext cx="493873" cy="179930"/>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　  </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１１</a:t>
              </a:r>
              <a:r>
                <a:rPr kumimoji="1" lang="en-US" altLang="ja-JP" sz="600" b="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９９２</a:t>
              </a:r>
              <a:endParaRPr kumimoji="1" lang="en-US" altLang="ja-JP" sz="6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92" name="テキスト ボックス 500">
              <a:extLst>
                <a:ext uri="{FF2B5EF4-FFF2-40B4-BE49-F238E27FC236}">
                  <a16:creationId xmlns:a16="http://schemas.microsoft.com/office/drawing/2014/main" id="{A750886D-CF64-4891-A9E1-1E9560406306}"/>
                </a:ext>
              </a:extLst>
            </p:cNvPr>
            <p:cNvSpPr txBox="1"/>
            <p:nvPr/>
          </p:nvSpPr>
          <p:spPr>
            <a:xfrm>
              <a:off x="1781210" y="1312631"/>
              <a:ext cx="429273" cy="15521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　  </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３２</a:t>
              </a:r>
              <a:r>
                <a:rPr kumimoji="1" lang="en-US" altLang="ja-JP" sz="60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２９４</a:t>
              </a:r>
              <a:r>
                <a:rPr kumimoji="1" lang="ja-JP" altLang="en-US" sz="600">
                  <a:solidFill>
                    <a:schemeClr val="accent2">
                      <a:lumMod val="75000"/>
                    </a:schemeClr>
                  </a:solidFill>
                  <a:latin typeface="HGP創英角ｺﾞｼｯｸUB" panose="020B0900000000000000" pitchFamily="50" charset="-128"/>
                  <a:ea typeface="HGP創英角ｺﾞｼｯｸUB" panose="020B0900000000000000" pitchFamily="50" charset="-128"/>
                </a:rPr>
                <a:t> </a:t>
              </a:r>
              <a:endParaRPr kumimoji="1" lang="en-US" altLang="ja-JP" sz="600" b="0">
                <a:solidFill>
                  <a:schemeClr val="bg1"/>
                </a:solidFill>
                <a:latin typeface="HGP創英角ｺﾞｼｯｸUB" panose="020B0900000000000000" pitchFamily="50" charset="-128"/>
                <a:ea typeface="HGP創英角ｺﾞｼｯｸUB" panose="020B0900000000000000" pitchFamily="50" charset="-128"/>
              </a:endParaRPr>
            </a:p>
          </p:txBody>
        </p:sp>
        <p:pic>
          <p:nvPicPr>
            <p:cNvPr id="93" name="図 92">
              <a:extLst>
                <a:ext uri="{FF2B5EF4-FFF2-40B4-BE49-F238E27FC236}">
                  <a16:creationId xmlns:a16="http://schemas.microsoft.com/office/drawing/2014/main" id="{70336080-68D9-4CE8-9B33-69124DFA7D4C}"/>
                </a:ext>
              </a:extLst>
            </p:cNvPr>
            <p:cNvPicPr>
              <a:picLocks noChangeAspect="1"/>
            </p:cNvPicPr>
            <p:nvPr/>
          </p:nvPicPr>
          <p:blipFill>
            <a:blip r:embed="rId2"/>
            <a:stretch>
              <a:fillRect/>
            </a:stretch>
          </p:blipFill>
          <p:spPr>
            <a:xfrm>
              <a:off x="1775073" y="1323957"/>
              <a:ext cx="135274" cy="145246"/>
            </a:xfrm>
            <a:prstGeom prst="rect">
              <a:avLst/>
            </a:prstGeom>
          </p:spPr>
        </p:pic>
        <p:pic>
          <p:nvPicPr>
            <p:cNvPr id="94" name="図 93">
              <a:extLst>
                <a:ext uri="{FF2B5EF4-FFF2-40B4-BE49-F238E27FC236}">
                  <a16:creationId xmlns:a16="http://schemas.microsoft.com/office/drawing/2014/main" id="{D7D3AF71-FA3B-4AB2-963B-2D48405DDFAE}"/>
                </a:ext>
              </a:extLst>
            </p:cNvPr>
            <p:cNvPicPr>
              <a:picLocks noChangeAspect="1"/>
            </p:cNvPicPr>
            <p:nvPr/>
          </p:nvPicPr>
          <p:blipFill>
            <a:blip r:embed="rId3"/>
            <a:stretch>
              <a:fillRect/>
            </a:stretch>
          </p:blipFill>
          <p:spPr>
            <a:xfrm>
              <a:off x="1774599" y="1489059"/>
              <a:ext cx="138926" cy="139978"/>
            </a:xfrm>
            <a:prstGeom prst="rect">
              <a:avLst/>
            </a:prstGeom>
          </p:spPr>
        </p:pic>
        <p:pic>
          <p:nvPicPr>
            <p:cNvPr id="95" name="図 94">
              <a:extLst>
                <a:ext uri="{FF2B5EF4-FFF2-40B4-BE49-F238E27FC236}">
                  <a16:creationId xmlns:a16="http://schemas.microsoft.com/office/drawing/2014/main" id="{D7F4014F-25B1-4C71-B09E-25C3DEFE55AF}"/>
                </a:ext>
              </a:extLst>
            </p:cNvPr>
            <p:cNvPicPr>
              <a:picLocks noChangeAspect="1"/>
            </p:cNvPicPr>
            <p:nvPr/>
          </p:nvPicPr>
          <p:blipFill>
            <a:blip r:embed="rId4"/>
            <a:stretch>
              <a:fillRect/>
            </a:stretch>
          </p:blipFill>
          <p:spPr>
            <a:xfrm>
              <a:off x="1079948" y="1478729"/>
              <a:ext cx="139697" cy="145462"/>
            </a:xfrm>
            <a:prstGeom prst="rect">
              <a:avLst/>
            </a:prstGeom>
          </p:spPr>
        </p:pic>
        <p:sp>
          <p:nvSpPr>
            <p:cNvPr id="96" name="テキスト ボックス 511">
              <a:extLst>
                <a:ext uri="{FF2B5EF4-FFF2-40B4-BE49-F238E27FC236}">
                  <a16:creationId xmlns:a16="http://schemas.microsoft.com/office/drawing/2014/main" id="{B76789B2-A10D-40C0-BAC2-0756755CA94D}"/>
                </a:ext>
              </a:extLst>
            </p:cNvPr>
            <p:cNvSpPr txBox="1"/>
            <p:nvPr/>
          </p:nvSpPr>
          <p:spPr>
            <a:xfrm>
              <a:off x="1167621" y="1311188"/>
              <a:ext cx="541967" cy="142014"/>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l">
                <a:lnSpc>
                  <a:spcPts val="850"/>
                </a:lnSpc>
              </a:pP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４３０</a:t>
              </a:r>
              <a:r>
                <a:rPr kumimoji="1" lang="en-US" altLang="ja-JP" sz="60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７９４</a:t>
              </a:r>
              <a:endParaRPr kumimoji="1" lang="en-US" altLang="ja-JP" sz="400" b="0">
                <a:solidFill>
                  <a:schemeClr val="accent2">
                    <a:lumMod val="75000"/>
                  </a:schemeClr>
                </a:solidFill>
                <a:latin typeface="HGP創英角ｺﾞｼｯｸUB" panose="020B0900000000000000" pitchFamily="50" charset="-128"/>
                <a:ea typeface="HGP創英角ｺﾞｼｯｸUB" panose="020B0900000000000000" pitchFamily="50" charset="-128"/>
              </a:endParaRPr>
            </a:p>
          </p:txBody>
        </p:sp>
        <p:pic>
          <p:nvPicPr>
            <p:cNvPr id="97" name="図 96">
              <a:extLst>
                <a:ext uri="{FF2B5EF4-FFF2-40B4-BE49-F238E27FC236}">
                  <a16:creationId xmlns:a16="http://schemas.microsoft.com/office/drawing/2014/main" id="{DA3652C8-5564-423A-9FF6-EFED261288C9}"/>
                </a:ext>
              </a:extLst>
            </p:cNvPr>
            <p:cNvPicPr preferRelativeResize="0">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85713" y="1336180"/>
              <a:ext cx="137918" cy="124701"/>
            </a:xfrm>
            <a:prstGeom prst="rect">
              <a:avLst/>
            </a:prstGeom>
          </p:spPr>
        </p:pic>
      </p:grpSp>
      <p:sp>
        <p:nvSpPr>
          <p:cNvPr id="98" name="正方形/長方形 97">
            <a:extLst>
              <a:ext uri="{FF2B5EF4-FFF2-40B4-BE49-F238E27FC236}">
                <a16:creationId xmlns:a16="http://schemas.microsoft.com/office/drawing/2014/main" id="{1E2F0C1C-0B1F-43B8-80B6-E13A0F89C288}"/>
              </a:ext>
            </a:extLst>
          </p:cNvPr>
          <p:cNvSpPr/>
          <p:nvPr/>
        </p:nvSpPr>
        <p:spPr>
          <a:xfrm>
            <a:off x="5228080" y="3830424"/>
            <a:ext cx="3037618" cy="312150"/>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9" name="角丸四角形 6">
            <a:extLst>
              <a:ext uri="{FF2B5EF4-FFF2-40B4-BE49-F238E27FC236}">
                <a16:creationId xmlns:a16="http://schemas.microsoft.com/office/drawing/2014/main" id="{C9873316-2A0D-4DB6-B739-16D8613696FB}"/>
              </a:ext>
            </a:extLst>
          </p:cNvPr>
          <p:cNvSpPr/>
          <p:nvPr/>
        </p:nvSpPr>
        <p:spPr>
          <a:xfrm>
            <a:off x="5276196" y="3855457"/>
            <a:ext cx="1428749" cy="276028"/>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a:t>TR</a:t>
            </a:r>
            <a:r>
              <a:rPr kumimoji="1" lang="ja-JP" altLang="en-US" sz="1400"/>
              <a:t>カード</a:t>
            </a:r>
          </a:p>
        </p:txBody>
      </p:sp>
      <p:sp>
        <p:nvSpPr>
          <p:cNvPr id="100" name="角丸四角形 169">
            <a:extLst>
              <a:ext uri="{FF2B5EF4-FFF2-40B4-BE49-F238E27FC236}">
                <a16:creationId xmlns:a16="http://schemas.microsoft.com/office/drawing/2014/main" id="{03D5E0C5-8FEC-4CD0-9F9D-B7C123459A1D}"/>
              </a:ext>
            </a:extLst>
          </p:cNvPr>
          <p:cNvSpPr/>
          <p:nvPr/>
        </p:nvSpPr>
        <p:spPr>
          <a:xfrm>
            <a:off x="6738937" y="3845621"/>
            <a:ext cx="1509001" cy="276028"/>
          </a:xfrm>
          <a:prstGeom prst="round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進化用</a:t>
            </a:r>
            <a:r>
              <a:rPr kumimoji="1" lang="en-US" altLang="ja-JP" sz="1200"/>
              <a:t>TR</a:t>
            </a:r>
            <a:r>
              <a:rPr kumimoji="1" lang="ja-JP" altLang="en-US" sz="1200"/>
              <a:t>カード</a:t>
            </a:r>
          </a:p>
        </p:txBody>
      </p:sp>
      <p:pic>
        <p:nvPicPr>
          <p:cNvPr id="101" name="図 100">
            <a:extLst>
              <a:ext uri="{FF2B5EF4-FFF2-40B4-BE49-F238E27FC236}">
                <a16:creationId xmlns:a16="http://schemas.microsoft.com/office/drawing/2014/main" id="{E905DA45-D4FB-4F5B-90F7-C8895FAFE74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21779" y="1517259"/>
            <a:ext cx="1258542" cy="1779066"/>
          </a:xfrm>
          <a:prstGeom prst="rect">
            <a:avLst/>
          </a:prstGeom>
        </p:spPr>
      </p:pic>
      <p:sp>
        <p:nvSpPr>
          <p:cNvPr id="102" name="楕円 421">
            <a:extLst>
              <a:ext uri="{FF2B5EF4-FFF2-40B4-BE49-F238E27FC236}">
                <a16:creationId xmlns:a16="http://schemas.microsoft.com/office/drawing/2014/main" id="{79293A97-E071-4D2F-8DBD-605051EB2DB3}"/>
              </a:ext>
            </a:extLst>
          </p:cNvPr>
          <p:cNvSpPr/>
          <p:nvPr/>
        </p:nvSpPr>
        <p:spPr>
          <a:xfrm>
            <a:off x="5263173" y="1611933"/>
            <a:ext cx="110620" cy="1096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900">
                <a:solidFill>
                  <a:srgbClr val="FF0000"/>
                </a:solidFill>
              </a:rPr>
              <a:t>火</a:t>
            </a:r>
          </a:p>
        </p:txBody>
      </p:sp>
      <p:sp>
        <p:nvSpPr>
          <p:cNvPr id="103" name="楕円 421">
            <a:extLst>
              <a:ext uri="{FF2B5EF4-FFF2-40B4-BE49-F238E27FC236}">
                <a16:creationId xmlns:a16="http://schemas.microsoft.com/office/drawing/2014/main" id="{A0592202-78BA-4570-AD02-ED7917EF6EA1}"/>
              </a:ext>
            </a:extLst>
          </p:cNvPr>
          <p:cNvSpPr/>
          <p:nvPr/>
        </p:nvSpPr>
        <p:spPr>
          <a:xfrm>
            <a:off x="5213122" y="1570318"/>
            <a:ext cx="80393" cy="796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a:solidFill>
                  <a:srgbClr val="FFFF00"/>
                </a:solidFill>
              </a:rPr>
              <a:t>SSR</a:t>
            </a:r>
            <a:endParaRPr kumimoji="1" lang="ja-JP" altLang="en-US" sz="900">
              <a:solidFill>
                <a:srgbClr val="FFFF00"/>
              </a:solidFill>
            </a:endParaRPr>
          </a:p>
        </p:txBody>
      </p:sp>
      <p:sp>
        <p:nvSpPr>
          <p:cNvPr id="104" name="正方形/長方形 103">
            <a:extLst>
              <a:ext uri="{FF2B5EF4-FFF2-40B4-BE49-F238E27FC236}">
                <a16:creationId xmlns:a16="http://schemas.microsoft.com/office/drawing/2014/main" id="{60A595EC-BDF5-46BF-ACB7-9E1E23761564}"/>
              </a:ext>
            </a:extLst>
          </p:cNvPr>
          <p:cNvSpPr/>
          <p:nvPr/>
        </p:nvSpPr>
        <p:spPr>
          <a:xfrm>
            <a:off x="6581623" y="2064137"/>
            <a:ext cx="1833818" cy="45719"/>
          </a:xfrm>
          <a:prstGeom prst="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2">
                  <a:lumMod val="60000"/>
                  <a:lumOff val="40000"/>
                </a:schemeClr>
              </a:solidFill>
              <a:highlight>
                <a:srgbClr val="808080"/>
              </a:highlight>
            </a:endParaRPr>
          </a:p>
        </p:txBody>
      </p:sp>
      <p:sp>
        <p:nvSpPr>
          <p:cNvPr id="105" name="正方形/長方形 104">
            <a:extLst>
              <a:ext uri="{FF2B5EF4-FFF2-40B4-BE49-F238E27FC236}">
                <a16:creationId xmlns:a16="http://schemas.microsoft.com/office/drawing/2014/main" id="{7D35046F-2DD2-4A70-898A-17E2F73FFF86}"/>
              </a:ext>
            </a:extLst>
          </p:cNvPr>
          <p:cNvSpPr/>
          <p:nvPr/>
        </p:nvSpPr>
        <p:spPr>
          <a:xfrm>
            <a:off x="6540536" y="2071742"/>
            <a:ext cx="1140100" cy="45719"/>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2">
                  <a:lumMod val="60000"/>
                  <a:lumOff val="40000"/>
                </a:schemeClr>
              </a:solidFill>
              <a:highlight>
                <a:srgbClr val="808080"/>
              </a:highlight>
            </a:endParaRPr>
          </a:p>
        </p:txBody>
      </p:sp>
      <p:sp>
        <p:nvSpPr>
          <p:cNvPr id="107" name="テキスト ボックス 514">
            <a:extLst>
              <a:ext uri="{FF2B5EF4-FFF2-40B4-BE49-F238E27FC236}">
                <a16:creationId xmlns:a16="http://schemas.microsoft.com/office/drawing/2014/main" id="{5AFC53C0-5479-45BE-835C-427A6F237A50}"/>
              </a:ext>
            </a:extLst>
          </p:cNvPr>
          <p:cNvSpPr txBox="1"/>
          <p:nvPr/>
        </p:nvSpPr>
        <p:spPr>
          <a:xfrm>
            <a:off x="7704358" y="1896175"/>
            <a:ext cx="770754" cy="187447"/>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nSpc>
                <a:spcPts val="850"/>
              </a:lnSpc>
            </a:pPr>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cs typeface="+mn-cs"/>
              </a:rPr>
              <a:t>あと </a:t>
            </a:r>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１２３４５６７８９</a:t>
            </a:r>
            <a:endParaRPr kumimoji="1" lang="en-US" altLang="ja-JP" sz="6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108" name="テキスト ボックス 514">
            <a:extLst>
              <a:ext uri="{FF2B5EF4-FFF2-40B4-BE49-F238E27FC236}">
                <a16:creationId xmlns:a16="http://schemas.microsoft.com/office/drawing/2014/main" id="{2771D5F3-F23E-4F15-AA8E-8B87933D9E6C}"/>
              </a:ext>
            </a:extLst>
          </p:cNvPr>
          <p:cNvSpPr txBox="1"/>
          <p:nvPr/>
        </p:nvSpPr>
        <p:spPr>
          <a:xfrm>
            <a:off x="6449893" y="1887305"/>
            <a:ext cx="1310366" cy="187155"/>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nSpc>
                <a:spcPts val="850"/>
              </a:lnSpc>
            </a:pPr>
            <a:r>
              <a:rPr kumimoji="1" lang="en-US" altLang="ja-JP" sz="700" b="0">
                <a:solidFill>
                  <a:schemeClr val="bg1"/>
                </a:solidFill>
                <a:latin typeface="HGP創英角ｺﾞｼｯｸUB" panose="020B0900000000000000" pitchFamily="50" charset="-128"/>
                <a:ea typeface="HGP創英角ｺﾞｼｯｸUB" panose="020B0900000000000000" pitchFamily="50" charset="-128"/>
                <a:cs typeface="+mn-cs"/>
              </a:rPr>
              <a:t>LV</a:t>
            </a:r>
            <a:r>
              <a:rPr kumimoji="1" lang="ja-JP" altLang="en-US" sz="700" b="0">
                <a:solidFill>
                  <a:schemeClr val="bg1"/>
                </a:solidFill>
                <a:latin typeface="HGP創英角ｺﾞｼｯｸUB" panose="020B0900000000000000" pitchFamily="50" charset="-128"/>
                <a:ea typeface="HGP創英角ｺﾞｼｯｸUB" panose="020B0900000000000000" pitchFamily="50" charset="-128"/>
                <a:cs typeface="+mn-cs"/>
              </a:rPr>
              <a:t> </a:t>
            </a:r>
            <a:r>
              <a:rPr kumimoji="1" lang="ja-JP" altLang="en-US" sz="700">
                <a:solidFill>
                  <a:schemeClr val="bg1"/>
                </a:solidFill>
                <a:latin typeface="HGP創英角ｺﾞｼｯｸUB" panose="020B0900000000000000" pitchFamily="50" charset="-128"/>
                <a:ea typeface="HGP創英角ｺﾞｼｯｸUB" panose="020B0900000000000000" pitchFamily="50" charset="-128"/>
              </a:rPr>
              <a:t>６３</a:t>
            </a:r>
            <a:r>
              <a:rPr kumimoji="1" lang="en-US" altLang="ja-JP" sz="70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700">
                <a:solidFill>
                  <a:schemeClr val="bg1"/>
                </a:solidFill>
                <a:latin typeface="HGP創英角ｺﾞｼｯｸUB" panose="020B0900000000000000" pitchFamily="50" charset="-128"/>
                <a:ea typeface="HGP創英角ｺﾞｼｯｸUB" panose="020B0900000000000000" pitchFamily="50" charset="-128"/>
              </a:rPr>
              <a:t>１００</a:t>
            </a:r>
            <a:endParaRPr kumimoji="1" lang="en-US" altLang="ja-JP" sz="700" b="0">
              <a:solidFill>
                <a:schemeClr val="accent2"/>
              </a:solidFill>
              <a:latin typeface="HGP創英角ｺﾞｼｯｸUB" panose="020B0900000000000000" pitchFamily="50" charset="-128"/>
              <a:ea typeface="HGP創英角ｺﾞｼｯｸUB" panose="020B0900000000000000" pitchFamily="50" charset="-128"/>
            </a:endParaRPr>
          </a:p>
        </p:txBody>
      </p:sp>
      <p:sp>
        <p:nvSpPr>
          <p:cNvPr id="109" name="楕円 515">
            <a:extLst>
              <a:ext uri="{FF2B5EF4-FFF2-40B4-BE49-F238E27FC236}">
                <a16:creationId xmlns:a16="http://schemas.microsoft.com/office/drawing/2014/main" id="{087CF8EA-F2EF-415A-BAB3-EDF4CC475517}"/>
              </a:ext>
            </a:extLst>
          </p:cNvPr>
          <p:cNvSpPr/>
          <p:nvPr/>
        </p:nvSpPr>
        <p:spPr>
          <a:xfrm>
            <a:off x="6520545" y="2576298"/>
            <a:ext cx="219738" cy="222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b="1">
                <a:solidFill>
                  <a:srgbClr val="FFFF00"/>
                </a:solidFill>
              </a:rPr>
              <a:t>L</a:t>
            </a:r>
            <a:endParaRPr kumimoji="1" lang="ja-JP" altLang="en-US" sz="900" b="1">
              <a:solidFill>
                <a:srgbClr val="FFFF00"/>
              </a:solidFill>
            </a:endParaRPr>
          </a:p>
        </p:txBody>
      </p:sp>
      <p:sp>
        <p:nvSpPr>
          <p:cNvPr id="110" name="楕円 516">
            <a:extLst>
              <a:ext uri="{FF2B5EF4-FFF2-40B4-BE49-F238E27FC236}">
                <a16:creationId xmlns:a16="http://schemas.microsoft.com/office/drawing/2014/main" id="{B7126CEE-E2FA-4126-99D7-24CAAE6610F8}"/>
              </a:ext>
            </a:extLst>
          </p:cNvPr>
          <p:cNvSpPr/>
          <p:nvPr/>
        </p:nvSpPr>
        <p:spPr>
          <a:xfrm>
            <a:off x="6524157" y="2830397"/>
            <a:ext cx="219738" cy="1993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b="1">
                <a:solidFill>
                  <a:srgbClr val="FFFF00"/>
                </a:solidFill>
              </a:rPr>
              <a:t>S</a:t>
            </a:r>
            <a:endParaRPr kumimoji="1" lang="ja-JP" altLang="en-US" sz="900" b="1">
              <a:solidFill>
                <a:srgbClr val="FFFF00"/>
              </a:solidFill>
            </a:endParaRPr>
          </a:p>
        </p:txBody>
      </p:sp>
      <p:sp>
        <p:nvSpPr>
          <p:cNvPr id="111" name="テキスト ボックス 517">
            <a:extLst>
              <a:ext uri="{FF2B5EF4-FFF2-40B4-BE49-F238E27FC236}">
                <a16:creationId xmlns:a16="http://schemas.microsoft.com/office/drawing/2014/main" id="{DB39D6A9-00C1-47E5-8E7F-6A7A6C6F5BF4}"/>
              </a:ext>
            </a:extLst>
          </p:cNvPr>
          <p:cNvSpPr txBox="1"/>
          <p:nvPr/>
        </p:nvSpPr>
        <p:spPr>
          <a:xfrm>
            <a:off x="6728262" y="3012591"/>
            <a:ext cx="2005124" cy="36238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400" b="1">
                <a:solidFill>
                  <a:schemeClr val="bg1"/>
                </a:solidFill>
              </a:rPr>
              <a:t>スキル名</a:t>
            </a:r>
            <a:endParaRPr kumimoji="1" lang="en-US" altLang="ja-JP" sz="400" b="1">
              <a:solidFill>
                <a:schemeClr val="bg1"/>
              </a:solidFill>
            </a:endParaRPr>
          </a:p>
          <a:p>
            <a:pPr algn="l"/>
            <a:r>
              <a:rPr kumimoji="1" lang="ja-JP" altLang="en-US" sz="400" b="1">
                <a:solidFill>
                  <a:schemeClr val="bg1"/>
                </a:solidFill>
              </a:rPr>
              <a:t>スキル</a:t>
            </a:r>
            <a:r>
              <a:rPr kumimoji="1" lang="ja-JP" altLang="en-US" sz="400" b="1" u="none">
                <a:solidFill>
                  <a:schemeClr val="bg1"/>
                </a:solidFill>
              </a:rPr>
              <a:t>ジャンル：素敵な効果テキスト</a:t>
            </a:r>
            <a:endParaRPr kumimoji="1" lang="en-US" altLang="ja-JP" sz="400" b="1" u="none">
              <a:solidFill>
                <a:schemeClr val="bg1"/>
              </a:solidFill>
            </a:endParaRPr>
          </a:p>
          <a:p>
            <a:pPr algn="l"/>
            <a:r>
              <a:rPr kumimoji="1" lang="ja-JP" altLang="en-US" sz="400" b="1" u="none">
                <a:solidFill>
                  <a:schemeClr val="bg1"/>
                </a:solidFill>
              </a:rPr>
              <a:t>欲しくな</a:t>
            </a:r>
            <a:r>
              <a:rPr kumimoji="1" lang="ja-JP" altLang="en-US" sz="400" b="1">
                <a:solidFill>
                  <a:schemeClr val="bg1"/>
                </a:solidFill>
              </a:rPr>
              <a:t>るカード効能のテキスト。</a:t>
            </a:r>
            <a:endParaRPr kumimoji="1" lang="en-US" altLang="ja-JP" sz="400" b="1" u="none">
              <a:solidFill>
                <a:schemeClr val="bg1"/>
              </a:solidFill>
            </a:endParaRPr>
          </a:p>
        </p:txBody>
      </p:sp>
      <p:sp>
        <p:nvSpPr>
          <p:cNvPr id="112" name="楕円 516">
            <a:extLst>
              <a:ext uri="{FF2B5EF4-FFF2-40B4-BE49-F238E27FC236}">
                <a16:creationId xmlns:a16="http://schemas.microsoft.com/office/drawing/2014/main" id="{5FD6218E-F9ED-456A-9313-5289055F2180}"/>
              </a:ext>
            </a:extLst>
          </p:cNvPr>
          <p:cNvSpPr/>
          <p:nvPr/>
        </p:nvSpPr>
        <p:spPr>
          <a:xfrm>
            <a:off x="6519394" y="3062330"/>
            <a:ext cx="219738" cy="1993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b="1">
                <a:solidFill>
                  <a:srgbClr val="FFFF00"/>
                </a:solidFill>
              </a:rPr>
              <a:t>TRS</a:t>
            </a:r>
          </a:p>
        </p:txBody>
      </p:sp>
      <p:sp>
        <p:nvSpPr>
          <p:cNvPr id="113" name="テキスト ボックス 517">
            <a:extLst>
              <a:ext uri="{FF2B5EF4-FFF2-40B4-BE49-F238E27FC236}">
                <a16:creationId xmlns:a16="http://schemas.microsoft.com/office/drawing/2014/main" id="{4BD16290-4ABA-4C1D-9D97-CB4F4D2C3097}"/>
              </a:ext>
            </a:extLst>
          </p:cNvPr>
          <p:cNvSpPr txBox="1"/>
          <p:nvPr/>
        </p:nvSpPr>
        <p:spPr>
          <a:xfrm>
            <a:off x="6738937" y="2752175"/>
            <a:ext cx="2005124" cy="36238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400" b="1">
                <a:solidFill>
                  <a:schemeClr val="bg1"/>
                </a:solidFill>
              </a:rPr>
              <a:t>スキル名</a:t>
            </a:r>
            <a:endParaRPr kumimoji="1" lang="en-US" altLang="ja-JP" sz="400" b="1">
              <a:solidFill>
                <a:schemeClr val="bg1"/>
              </a:solidFill>
            </a:endParaRPr>
          </a:p>
          <a:p>
            <a:pPr algn="l"/>
            <a:r>
              <a:rPr kumimoji="1" lang="ja-JP" altLang="en-US" sz="400" b="1">
                <a:solidFill>
                  <a:schemeClr val="bg1"/>
                </a:solidFill>
              </a:rPr>
              <a:t>スキル</a:t>
            </a:r>
            <a:r>
              <a:rPr kumimoji="1" lang="ja-JP" altLang="en-US" sz="400" b="1" u="none">
                <a:solidFill>
                  <a:schemeClr val="bg1"/>
                </a:solidFill>
              </a:rPr>
              <a:t>ジャンル：素敵な効果テキスト</a:t>
            </a:r>
            <a:endParaRPr kumimoji="1" lang="en-US" altLang="ja-JP" sz="400" b="1" u="none">
              <a:solidFill>
                <a:schemeClr val="bg1"/>
              </a:solidFill>
            </a:endParaRPr>
          </a:p>
          <a:p>
            <a:pPr algn="l"/>
            <a:r>
              <a:rPr kumimoji="1" lang="ja-JP" altLang="en-US" sz="400" b="1" u="none">
                <a:solidFill>
                  <a:schemeClr val="bg1"/>
                </a:solidFill>
              </a:rPr>
              <a:t>欲しくな</a:t>
            </a:r>
            <a:r>
              <a:rPr kumimoji="1" lang="ja-JP" altLang="en-US" sz="400" b="1">
                <a:solidFill>
                  <a:schemeClr val="bg1"/>
                </a:solidFill>
              </a:rPr>
              <a:t>るカード効能のテキスト。</a:t>
            </a:r>
            <a:endParaRPr kumimoji="1" lang="en-US" altLang="ja-JP" sz="400" b="1" u="none">
              <a:solidFill>
                <a:schemeClr val="bg1"/>
              </a:solidFill>
            </a:endParaRPr>
          </a:p>
        </p:txBody>
      </p:sp>
      <p:sp>
        <p:nvSpPr>
          <p:cNvPr id="114" name="テキスト ボックス 517">
            <a:extLst>
              <a:ext uri="{FF2B5EF4-FFF2-40B4-BE49-F238E27FC236}">
                <a16:creationId xmlns:a16="http://schemas.microsoft.com/office/drawing/2014/main" id="{FF735AF4-A2F3-4B9D-9612-C8D2BDAA1890}"/>
              </a:ext>
            </a:extLst>
          </p:cNvPr>
          <p:cNvSpPr txBox="1"/>
          <p:nvPr/>
        </p:nvSpPr>
        <p:spPr>
          <a:xfrm>
            <a:off x="6728262" y="2513295"/>
            <a:ext cx="2005124" cy="36238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400" b="1">
                <a:solidFill>
                  <a:schemeClr val="bg1"/>
                </a:solidFill>
              </a:rPr>
              <a:t>スキル名</a:t>
            </a:r>
            <a:endParaRPr kumimoji="1" lang="en-US" altLang="ja-JP" sz="400" b="1">
              <a:solidFill>
                <a:schemeClr val="bg1"/>
              </a:solidFill>
            </a:endParaRPr>
          </a:p>
          <a:p>
            <a:pPr algn="l"/>
            <a:r>
              <a:rPr kumimoji="1" lang="ja-JP" altLang="en-US" sz="400" b="1">
                <a:solidFill>
                  <a:schemeClr val="bg1"/>
                </a:solidFill>
              </a:rPr>
              <a:t>スキル</a:t>
            </a:r>
            <a:r>
              <a:rPr kumimoji="1" lang="ja-JP" altLang="en-US" sz="400" b="1" u="none">
                <a:solidFill>
                  <a:schemeClr val="bg1"/>
                </a:solidFill>
              </a:rPr>
              <a:t>ジャンル：素敵な効果テキスト</a:t>
            </a:r>
            <a:endParaRPr kumimoji="1" lang="en-US" altLang="ja-JP" sz="400" b="1" u="none">
              <a:solidFill>
                <a:schemeClr val="bg1"/>
              </a:solidFill>
            </a:endParaRPr>
          </a:p>
          <a:p>
            <a:pPr algn="l"/>
            <a:r>
              <a:rPr kumimoji="1" lang="ja-JP" altLang="en-US" sz="400" b="1" u="none">
                <a:solidFill>
                  <a:schemeClr val="bg1"/>
                </a:solidFill>
              </a:rPr>
              <a:t>欲しくな</a:t>
            </a:r>
            <a:r>
              <a:rPr kumimoji="1" lang="ja-JP" altLang="en-US" sz="400" b="1">
                <a:solidFill>
                  <a:schemeClr val="bg1"/>
                </a:solidFill>
              </a:rPr>
              <a:t>るカード効能のテキスト。</a:t>
            </a:r>
            <a:endParaRPr kumimoji="1" lang="en-US" altLang="ja-JP" sz="400" b="1" u="none">
              <a:solidFill>
                <a:schemeClr val="bg1"/>
              </a:solidFill>
            </a:endParaRPr>
          </a:p>
        </p:txBody>
      </p:sp>
      <p:sp>
        <p:nvSpPr>
          <p:cNvPr id="115" name="正方形/長方形 114">
            <a:extLst>
              <a:ext uri="{FF2B5EF4-FFF2-40B4-BE49-F238E27FC236}">
                <a16:creationId xmlns:a16="http://schemas.microsoft.com/office/drawing/2014/main" id="{C7FEFAA9-162F-4C45-B3E9-605495E11206}"/>
              </a:ext>
            </a:extLst>
          </p:cNvPr>
          <p:cNvSpPr/>
          <p:nvPr/>
        </p:nvSpPr>
        <p:spPr>
          <a:xfrm>
            <a:off x="5939533" y="1177290"/>
            <a:ext cx="1695707" cy="32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ea typeface="メイリオ"/>
              </a:rPr>
              <a:t>進化</a:t>
            </a:r>
            <a:r>
              <a:rPr kumimoji="1" lang="en-US" altLang="ja-JP" sz="1400">
                <a:ea typeface="メイリオ"/>
              </a:rPr>
              <a:t>TR</a:t>
            </a:r>
            <a:r>
              <a:rPr kumimoji="1" lang="ja-JP" altLang="en-US" sz="1400">
                <a:ea typeface="メイリオ"/>
              </a:rPr>
              <a:t>カード選択</a:t>
            </a:r>
          </a:p>
        </p:txBody>
      </p:sp>
      <p:sp>
        <p:nvSpPr>
          <p:cNvPr id="116" name="正方形/長方形 115">
            <a:extLst>
              <a:ext uri="{FF2B5EF4-FFF2-40B4-BE49-F238E27FC236}">
                <a16:creationId xmlns:a16="http://schemas.microsoft.com/office/drawing/2014/main" id="{494496CA-AA0C-40D2-A1AC-F3703F2899F8}"/>
              </a:ext>
            </a:extLst>
          </p:cNvPr>
          <p:cNvSpPr/>
          <p:nvPr/>
        </p:nvSpPr>
        <p:spPr>
          <a:xfrm>
            <a:off x="5215282" y="4225007"/>
            <a:ext cx="3005620" cy="1663823"/>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7" name="四角形: 角を丸くする 323">
            <a:extLst>
              <a:ext uri="{FF2B5EF4-FFF2-40B4-BE49-F238E27FC236}">
                <a16:creationId xmlns:a16="http://schemas.microsoft.com/office/drawing/2014/main" id="{7DFDF91B-C08B-4DB7-9137-1097582B9B0A}"/>
              </a:ext>
            </a:extLst>
          </p:cNvPr>
          <p:cNvSpPr/>
          <p:nvPr/>
        </p:nvSpPr>
        <p:spPr>
          <a:xfrm>
            <a:off x="5889766" y="4253278"/>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18" name="四角形: 角を丸くする 323">
            <a:extLst>
              <a:ext uri="{FF2B5EF4-FFF2-40B4-BE49-F238E27FC236}">
                <a16:creationId xmlns:a16="http://schemas.microsoft.com/office/drawing/2014/main" id="{AFDFC3CE-A36F-459B-920C-67A39BED63BB}"/>
              </a:ext>
            </a:extLst>
          </p:cNvPr>
          <p:cNvSpPr/>
          <p:nvPr/>
        </p:nvSpPr>
        <p:spPr>
          <a:xfrm>
            <a:off x="6486794" y="4253278"/>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19" name="四角形: 角を丸くする 323">
            <a:extLst>
              <a:ext uri="{FF2B5EF4-FFF2-40B4-BE49-F238E27FC236}">
                <a16:creationId xmlns:a16="http://schemas.microsoft.com/office/drawing/2014/main" id="{37B97863-CC5E-42F0-9BD5-AF6C20C9B1F6}"/>
              </a:ext>
            </a:extLst>
          </p:cNvPr>
          <p:cNvSpPr/>
          <p:nvPr/>
        </p:nvSpPr>
        <p:spPr>
          <a:xfrm>
            <a:off x="7083822" y="4253278"/>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20" name="四角形: 角を丸くする 323">
            <a:extLst>
              <a:ext uri="{FF2B5EF4-FFF2-40B4-BE49-F238E27FC236}">
                <a16:creationId xmlns:a16="http://schemas.microsoft.com/office/drawing/2014/main" id="{42C099E1-8687-41E5-A542-F2E31AFA4034}"/>
              </a:ext>
            </a:extLst>
          </p:cNvPr>
          <p:cNvSpPr/>
          <p:nvPr/>
        </p:nvSpPr>
        <p:spPr>
          <a:xfrm>
            <a:off x="7680850" y="4253278"/>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21" name="四角形: 角を丸くする 323">
            <a:extLst>
              <a:ext uri="{FF2B5EF4-FFF2-40B4-BE49-F238E27FC236}">
                <a16:creationId xmlns:a16="http://schemas.microsoft.com/office/drawing/2014/main" id="{9FE27E8A-61FC-430E-9FF5-6B942017162F}"/>
              </a:ext>
            </a:extLst>
          </p:cNvPr>
          <p:cNvSpPr/>
          <p:nvPr/>
        </p:nvSpPr>
        <p:spPr>
          <a:xfrm>
            <a:off x="5309261" y="4870993"/>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22" name="四角形: 角を丸くする 323">
            <a:extLst>
              <a:ext uri="{FF2B5EF4-FFF2-40B4-BE49-F238E27FC236}">
                <a16:creationId xmlns:a16="http://schemas.microsoft.com/office/drawing/2014/main" id="{EBBB4138-BCDF-4072-A040-FA9A2FC47BF1}"/>
              </a:ext>
            </a:extLst>
          </p:cNvPr>
          <p:cNvSpPr/>
          <p:nvPr/>
        </p:nvSpPr>
        <p:spPr>
          <a:xfrm>
            <a:off x="5906289" y="4870993"/>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23" name="四角形: 角を丸くする 323">
            <a:extLst>
              <a:ext uri="{FF2B5EF4-FFF2-40B4-BE49-F238E27FC236}">
                <a16:creationId xmlns:a16="http://schemas.microsoft.com/office/drawing/2014/main" id="{C3515455-7748-4A3F-A315-C6F6E7E04466}"/>
              </a:ext>
            </a:extLst>
          </p:cNvPr>
          <p:cNvSpPr/>
          <p:nvPr/>
        </p:nvSpPr>
        <p:spPr>
          <a:xfrm>
            <a:off x="6503317" y="4870993"/>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24" name="四角形: 角を丸くする 323">
            <a:extLst>
              <a:ext uri="{FF2B5EF4-FFF2-40B4-BE49-F238E27FC236}">
                <a16:creationId xmlns:a16="http://schemas.microsoft.com/office/drawing/2014/main" id="{B548610B-5A1A-4863-BB01-93DB47739305}"/>
              </a:ext>
            </a:extLst>
          </p:cNvPr>
          <p:cNvSpPr/>
          <p:nvPr/>
        </p:nvSpPr>
        <p:spPr>
          <a:xfrm>
            <a:off x="7100345" y="4870993"/>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25" name="四角形: 角を丸くする 323">
            <a:extLst>
              <a:ext uri="{FF2B5EF4-FFF2-40B4-BE49-F238E27FC236}">
                <a16:creationId xmlns:a16="http://schemas.microsoft.com/office/drawing/2014/main" id="{2E774965-5029-4E21-BD50-4E6844157B42}"/>
              </a:ext>
            </a:extLst>
          </p:cNvPr>
          <p:cNvSpPr/>
          <p:nvPr/>
        </p:nvSpPr>
        <p:spPr>
          <a:xfrm>
            <a:off x="7697373" y="4870993"/>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26" name="四角形: 角を丸くする 323">
            <a:extLst>
              <a:ext uri="{FF2B5EF4-FFF2-40B4-BE49-F238E27FC236}">
                <a16:creationId xmlns:a16="http://schemas.microsoft.com/office/drawing/2014/main" id="{EB09AEC6-11F6-4E86-ACA1-166D62CE331F}"/>
              </a:ext>
            </a:extLst>
          </p:cNvPr>
          <p:cNvSpPr/>
          <p:nvPr/>
        </p:nvSpPr>
        <p:spPr>
          <a:xfrm>
            <a:off x="5309261" y="5501025"/>
            <a:ext cx="515557" cy="38153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27" name="四角形: 角を丸くする 323">
            <a:extLst>
              <a:ext uri="{FF2B5EF4-FFF2-40B4-BE49-F238E27FC236}">
                <a16:creationId xmlns:a16="http://schemas.microsoft.com/office/drawing/2014/main" id="{290D3966-8C6B-4D57-B56D-FAB99415C243}"/>
              </a:ext>
            </a:extLst>
          </p:cNvPr>
          <p:cNvSpPr/>
          <p:nvPr/>
        </p:nvSpPr>
        <p:spPr>
          <a:xfrm>
            <a:off x="5906289" y="5501025"/>
            <a:ext cx="515557" cy="38153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28" name="四角形: 角を丸くする 323">
            <a:extLst>
              <a:ext uri="{FF2B5EF4-FFF2-40B4-BE49-F238E27FC236}">
                <a16:creationId xmlns:a16="http://schemas.microsoft.com/office/drawing/2014/main" id="{BFD99F16-8662-4D40-94FC-4723DE9B25C3}"/>
              </a:ext>
            </a:extLst>
          </p:cNvPr>
          <p:cNvSpPr/>
          <p:nvPr/>
        </p:nvSpPr>
        <p:spPr>
          <a:xfrm>
            <a:off x="6503317" y="5501025"/>
            <a:ext cx="515557" cy="38153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29" name="四角形: 角を丸くする 323">
            <a:extLst>
              <a:ext uri="{FF2B5EF4-FFF2-40B4-BE49-F238E27FC236}">
                <a16:creationId xmlns:a16="http://schemas.microsoft.com/office/drawing/2014/main" id="{2EEA2E1C-81AD-44BC-9093-687D8112A210}"/>
              </a:ext>
            </a:extLst>
          </p:cNvPr>
          <p:cNvSpPr/>
          <p:nvPr/>
        </p:nvSpPr>
        <p:spPr>
          <a:xfrm>
            <a:off x="7100345" y="5501025"/>
            <a:ext cx="515557" cy="38153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30" name="四角形: 角を丸くする 323">
            <a:extLst>
              <a:ext uri="{FF2B5EF4-FFF2-40B4-BE49-F238E27FC236}">
                <a16:creationId xmlns:a16="http://schemas.microsoft.com/office/drawing/2014/main" id="{08660422-9B5B-4C9C-8238-D48D4F26E6C9}"/>
              </a:ext>
            </a:extLst>
          </p:cNvPr>
          <p:cNvSpPr/>
          <p:nvPr/>
        </p:nvSpPr>
        <p:spPr>
          <a:xfrm>
            <a:off x="7697373" y="5501025"/>
            <a:ext cx="515557" cy="38153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31" name="テキスト ボックス 130">
            <a:extLst>
              <a:ext uri="{FF2B5EF4-FFF2-40B4-BE49-F238E27FC236}">
                <a16:creationId xmlns:a16="http://schemas.microsoft.com/office/drawing/2014/main" id="{BB932F6D-B6E7-470C-B76F-C7AE55A03B3F}"/>
              </a:ext>
            </a:extLst>
          </p:cNvPr>
          <p:cNvSpPr txBox="1"/>
          <p:nvPr/>
        </p:nvSpPr>
        <p:spPr>
          <a:xfrm>
            <a:off x="5226766" y="4624570"/>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ATK</a:t>
            </a:r>
            <a:r>
              <a:rPr kumimoji="1" lang="en-US" altLang="ja-JP" sz="900" b="1">
                <a:ln w="3175">
                  <a:solidFill>
                    <a:schemeClr val="tx1"/>
                  </a:solidFill>
                </a:ln>
                <a:solidFill>
                  <a:schemeClr val="bg1"/>
                </a:solidFill>
              </a:rPr>
              <a:t>99,999</a:t>
            </a:r>
            <a:endParaRPr kumimoji="1" lang="ja-JP" altLang="en-US" sz="900" b="1">
              <a:ln w="3175">
                <a:solidFill>
                  <a:schemeClr val="tx1"/>
                </a:solidFill>
              </a:ln>
              <a:solidFill>
                <a:schemeClr val="bg1"/>
              </a:solidFill>
            </a:endParaRPr>
          </a:p>
        </p:txBody>
      </p:sp>
      <p:sp>
        <p:nvSpPr>
          <p:cNvPr id="133" name="正方形/長方形 132">
            <a:extLst>
              <a:ext uri="{FF2B5EF4-FFF2-40B4-BE49-F238E27FC236}">
                <a16:creationId xmlns:a16="http://schemas.microsoft.com/office/drawing/2014/main" id="{DFDC8985-4C3F-465C-995A-AACDA4AA8439}"/>
              </a:ext>
            </a:extLst>
          </p:cNvPr>
          <p:cNvSpPr/>
          <p:nvPr/>
        </p:nvSpPr>
        <p:spPr>
          <a:xfrm>
            <a:off x="5892759" y="4650209"/>
            <a:ext cx="501120"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pic>
        <p:nvPicPr>
          <p:cNvPr id="135" name="図 134" descr="座る, テーブル, ケーキ, ホワイト が含まれている画像&#10;&#10;自動的に生成された説明">
            <a:extLst>
              <a:ext uri="{FF2B5EF4-FFF2-40B4-BE49-F238E27FC236}">
                <a16:creationId xmlns:a16="http://schemas.microsoft.com/office/drawing/2014/main" id="{3365796E-64A4-47C7-8D3D-04E2302FA78C}"/>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37293"/>
          <a:stretch/>
        </p:blipFill>
        <p:spPr>
          <a:xfrm>
            <a:off x="6496501" y="4268501"/>
            <a:ext cx="499158" cy="523976"/>
          </a:xfrm>
          <a:prstGeom prst="rect">
            <a:avLst/>
          </a:prstGeom>
        </p:spPr>
      </p:pic>
      <p:sp>
        <p:nvSpPr>
          <p:cNvPr id="136" name="正方形/長方形 135">
            <a:extLst>
              <a:ext uri="{FF2B5EF4-FFF2-40B4-BE49-F238E27FC236}">
                <a16:creationId xmlns:a16="http://schemas.microsoft.com/office/drawing/2014/main" id="{9F240222-E89C-4625-867E-9353020533CB}"/>
              </a:ext>
            </a:extLst>
          </p:cNvPr>
          <p:cNvSpPr/>
          <p:nvPr/>
        </p:nvSpPr>
        <p:spPr>
          <a:xfrm>
            <a:off x="6496501" y="4662087"/>
            <a:ext cx="501120"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137" name="ブローチ 136">
            <a:extLst>
              <a:ext uri="{FF2B5EF4-FFF2-40B4-BE49-F238E27FC236}">
                <a16:creationId xmlns:a16="http://schemas.microsoft.com/office/drawing/2014/main" id="{8E05F47F-FFAC-41E1-B769-36432F1E9977}"/>
              </a:ext>
            </a:extLst>
          </p:cNvPr>
          <p:cNvSpPr/>
          <p:nvPr/>
        </p:nvSpPr>
        <p:spPr>
          <a:xfrm>
            <a:off x="6512980" y="4282325"/>
            <a:ext cx="106265" cy="106265"/>
          </a:xfrm>
          <a:prstGeom prst="plaqu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pic>
        <p:nvPicPr>
          <p:cNvPr id="138" name="図 137" descr="座る, テーブル, ケーキ, ホワイト が含まれている画像&#10;&#10;自動的に生成された説明">
            <a:extLst>
              <a:ext uri="{FF2B5EF4-FFF2-40B4-BE49-F238E27FC236}">
                <a16:creationId xmlns:a16="http://schemas.microsoft.com/office/drawing/2014/main" id="{8693C9DE-9A38-4988-9E2A-F7EF6CC6F54E}"/>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37293"/>
          <a:stretch/>
        </p:blipFill>
        <p:spPr>
          <a:xfrm>
            <a:off x="5306754" y="4883108"/>
            <a:ext cx="499158" cy="523976"/>
          </a:xfrm>
          <a:prstGeom prst="rect">
            <a:avLst/>
          </a:prstGeom>
        </p:spPr>
      </p:pic>
      <p:sp>
        <p:nvSpPr>
          <p:cNvPr id="139" name="正方形/長方形 138">
            <a:extLst>
              <a:ext uri="{FF2B5EF4-FFF2-40B4-BE49-F238E27FC236}">
                <a16:creationId xmlns:a16="http://schemas.microsoft.com/office/drawing/2014/main" id="{E6431B77-597E-46DE-BEF5-34968EBCF359}"/>
              </a:ext>
            </a:extLst>
          </p:cNvPr>
          <p:cNvSpPr/>
          <p:nvPr/>
        </p:nvSpPr>
        <p:spPr>
          <a:xfrm>
            <a:off x="5306754" y="5276694"/>
            <a:ext cx="501120"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140" name="テキスト ボックス 139">
            <a:extLst>
              <a:ext uri="{FF2B5EF4-FFF2-40B4-BE49-F238E27FC236}">
                <a16:creationId xmlns:a16="http://schemas.microsoft.com/office/drawing/2014/main" id="{905D8A57-E7E1-4540-9031-939A49602146}"/>
              </a:ext>
            </a:extLst>
          </p:cNvPr>
          <p:cNvSpPr txBox="1"/>
          <p:nvPr/>
        </p:nvSpPr>
        <p:spPr>
          <a:xfrm>
            <a:off x="5256441" y="5249343"/>
            <a:ext cx="612851" cy="230832"/>
          </a:xfrm>
          <a:prstGeom prst="rect">
            <a:avLst/>
          </a:prstGeom>
          <a:noFill/>
          <a:ln>
            <a:noFill/>
          </a:ln>
        </p:spPr>
        <p:txBody>
          <a:bodyPr wrap="square" rtlCol="0">
            <a:spAutoFit/>
          </a:bodyPr>
          <a:lstStyle/>
          <a:p>
            <a:pPr algn="ctr"/>
            <a:r>
              <a:rPr kumimoji="1" lang="ja-JP" altLang="en-US" sz="900" b="1">
                <a:ln w="0">
                  <a:solidFill>
                    <a:schemeClr val="tx1"/>
                  </a:solidFill>
                </a:ln>
                <a:solidFill>
                  <a:schemeClr val="bg1"/>
                </a:solidFill>
                <a:latin typeface="+mj-lt"/>
              </a:rPr>
              <a:t>★５</a:t>
            </a:r>
          </a:p>
        </p:txBody>
      </p:sp>
      <p:sp>
        <p:nvSpPr>
          <p:cNvPr id="141" name="ブローチ 140">
            <a:extLst>
              <a:ext uri="{FF2B5EF4-FFF2-40B4-BE49-F238E27FC236}">
                <a16:creationId xmlns:a16="http://schemas.microsoft.com/office/drawing/2014/main" id="{7FA46FEA-938C-4248-B148-4831D1894D17}"/>
              </a:ext>
            </a:extLst>
          </p:cNvPr>
          <p:cNvSpPr/>
          <p:nvPr/>
        </p:nvSpPr>
        <p:spPr>
          <a:xfrm>
            <a:off x="5323233" y="4896932"/>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pic>
        <p:nvPicPr>
          <p:cNvPr id="142" name="図 141" descr="座る, テーブル, ケーキ, ホワイト が含まれている画像&#10;&#10;自動的に生成された説明">
            <a:extLst>
              <a:ext uri="{FF2B5EF4-FFF2-40B4-BE49-F238E27FC236}">
                <a16:creationId xmlns:a16="http://schemas.microsoft.com/office/drawing/2014/main" id="{B36418F5-3C01-435C-81B6-4F05391E46E7}"/>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37293"/>
          <a:stretch/>
        </p:blipFill>
        <p:spPr>
          <a:xfrm>
            <a:off x="5906359" y="4878983"/>
            <a:ext cx="499158" cy="523976"/>
          </a:xfrm>
          <a:prstGeom prst="rect">
            <a:avLst/>
          </a:prstGeom>
        </p:spPr>
      </p:pic>
      <p:sp>
        <p:nvSpPr>
          <p:cNvPr id="143" name="正方形/長方形 142">
            <a:extLst>
              <a:ext uri="{FF2B5EF4-FFF2-40B4-BE49-F238E27FC236}">
                <a16:creationId xmlns:a16="http://schemas.microsoft.com/office/drawing/2014/main" id="{085BB386-DA44-4B7C-8D65-F9D644C501A1}"/>
              </a:ext>
            </a:extLst>
          </p:cNvPr>
          <p:cNvSpPr/>
          <p:nvPr/>
        </p:nvSpPr>
        <p:spPr>
          <a:xfrm>
            <a:off x="5906359" y="5272569"/>
            <a:ext cx="501120"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144" name="テキスト ボックス 143">
            <a:extLst>
              <a:ext uri="{FF2B5EF4-FFF2-40B4-BE49-F238E27FC236}">
                <a16:creationId xmlns:a16="http://schemas.microsoft.com/office/drawing/2014/main" id="{DA91D29D-D31E-4DCE-8023-B252BEF2B32F}"/>
              </a:ext>
            </a:extLst>
          </p:cNvPr>
          <p:cNvSpPr txBox="1"/>
          <p:nvPr/>
        </p:nvSpPr>
        <p:spPr>
          <a:xfrm>
            <a:off x="5851050" y="5245160"/>
            <a:ext cx="612851" cy="230832"/>
          </a:xfrm>
          <a:prstGeom prst="rect">
            <a:avLst/>
          </a:prstGeom>
          <a:noFill/>
          <a:ln>
            <a:noFill/>
          </a:ln>
        </p:spPr>
        <p:txBody>
          <a:bodyPr wrap="square" rtlCol="0">
            <a:spAutoFit/>
          </a:bodyPr>
          <a:lstStyle/>
          <a:p>
            <a:pPr algn="ctr"/>
            <a:r>
              <a:rPr kumimoji="1" lang="ja-JP" altLang="en-US" sz="900" b="1">
                <a:ln w="0">
                  <a:solidFill>
                    <a:schemeClr val="tx1"/>
                  </a:solidFill>
                </a:ln>
                <a:solidFill>
                  <a:schemeClr val="bg1"/>
                </a:solidFill>
                <a:latin typeface="+mj-lt"/>
              </a:rPr>
              <a:t>★４</a:t>
            </a:r>
          </a:p>
        </p:txBody>
      </p:sp>
      <p:sp>
        <p:nvSpPr>
          <p:cNvPr id="145" name="ブローチ 144">
            <a:extLst>
              <a:ext uri="{FF2B5EF4-FFF2-40B4-BE49-F238E27FC236}">
                <a16:creationId xmlns:a16="http://schemas.microsoft.com/office/drawing/2014/main" id="{20065979-053D-4D5E-B4A5-9C833F9B8767}"/>
              </a:ext>
            </a:extLst>
          </p:cNvPr>
          <p:cNvSpPr/>
          <p:nvPr/>
        </p:nvSpPr>
        <p:spPr>
          <a:xfrm>
            <a:off x="5922838" y="4892807"/>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pic>
        <p:nvPicPr>
          <p:cNvPr id="146" name="図 145" descr="座る, テーブル, ケーキ, ホワイト が含まれている画像&#10;&#10;自動的に生成された説明">
            <a:extLst>
              <a:ext uri="{FF2B5EF4-FFF2-40B4-BE49-F238E27FC236}">
                <a16:creationId xmlns:a16="http://schemas.microsoft.com/office/drawing/2014/main" id="{32F241A1-4D27-42B6-8458-63CF292FCB07}"/>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37293"/>
          <a:stretch/>
        </p:blipFill>
        <p:spPr>
          <a:xfrm>
            <a:off x="6511156" y="4873610"/>
            <a:ext cx="499158" cy="523976"/>
          </a:xfrm>
          <a:prstGeom prst="rect">
            <a:avLst/>
          </a:prstGeom>
        </p:spPr>
      </p:pic>
      <p:sp>
        <p:nvSpPr>
          <p:cNvPr id="147" name="正方形/長方形 146">
            <a:extLst>
              <a:ext uri="{FF2B5EF4-FFF2-40B4-BE49-F238E27FC236}">
                <a16:creationId xmlns:a16="http://schemas.microsoft.com/office/drawing/2014/main" id="{1014D6BF-0A04-4D3D-8732-9566B802E8AD}"/>
              </a:ext>
            </a:extLst>
          </p:cNvPr>
          <p:cNvSpPr/>
          <p:nvPr/>
        </p:nvSpPr>
        <p:spPr>
          <a:xfrm>
            <a:off x="6511156" y="5267196"/>
            <a:ext cx="501120"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148" name="ブローチ 147">
            <a:extLst>
              <a:ext uri="{FF2B5EF4-FFF2-40B4-BE49-F238E27FC236}">
                <a16:creationId xmlns:a16="http://schemas.microsoft.com/office/drawing/2014/main" id="{D8E5B3F2-9A63-45FA-AA36-D1750CC00740}"/>
              </a:ext>
            </a:extLst>
          </p:cNvPr>
          <p:cNvSpPr/>
          <p:nvPr/>
        </p:nvSpPr>
        <p:spPr>
          <a:xfrm>
            <a:off x="6527635" y="4887434"/>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pic>
        <p:nvPicPr>
          <p:cNvPr id="149" name="図 148" descr="座る, テーブル, ケーキ, ホワイト が含まれている画像&#10;&#10;自動的に生成された説明">
            <a:extLst>
              <a:ext uri="{FF2B5EF4-FFF2-40B4-BE49-F238E27FC236}">
                <a16:creationId xmlns:a16="http://schemas.microsoft.com/office/drawing/2014/main" id="{826DB039-23AC-4E42-98BB-C55481F4A810}"/>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37293"/>
          <a:stretch/>
        </p:blipFill>
        <p:spPr>
          <a:xfrm>
            <a:off x="7095999" y="4263784"/>
            <a:ext cx="499158" cy="523976"/>
          </a:xfrm>
          <a:prstGeom prst="rect">
            <a:avLst/>
          </a:prstGeom>
        </p:spPr>
      </p:pic>
      <p:sp>
        <p:nvSpPr>
          <p:cNvPr id="150" name="正方形/長方形 149">
            <a:extLst>
              <a:ext uri="{FF2B5EF4-FFF2-40B4-BE49-F238E27FC236}">
                <a16:creationId xmlns:a16="http://schemas.microsoft.com/office/drawing/2014/main" id="{74792575-517E-472D-BD06-5427C0A94B0E}"/>
              </a:ext>
            </a:extLst>
          </p:cNvPr>
          <p:cNvSpPr/>
          <p:nvPr/>
        </p:nvSpPr>
        <p:spPr>
          <a:xfrm>
            <a:off x="7095999" y="4657370"/>
            <a:ext cx="501120"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151" name="ブローチ 150">
            <a:extLst>
              <a:ext uri="{FF2B5EF4-FFF2-40B4-BE49-F238E27FC236}">
                <a16:creationId xmlns:a16="http://schemas.microsoft.com/office/drawing/2014/main" id="{07453F83-10B8-4BC3-985A-52CF6E983F16}"/>
              </a:ext>
            </a:extLst>
          </p:cNvPr>
          <p:cNvSpPr/>
          <p:nvPr/>
        </p:nvSpPr>
        <p:spPr>
          <a:xfrm>
            <a:off x="7112478" y="4277608"/>
            <a:ext cx="106265" cy="106265"/>
          </a:xfrm>
          <a:prstGeom prst="plaqu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pic>
        <p:nvPicPr>
          <p:cNvPr id="152" name="図 151" descr="座る, テーブル, ケーキ, ホワイト が含まれている画像&#10;&#10;自動的に生成された説明">
            <a:extLst>
              <a:ext uri="{FF2B5EF4-FFF2-40B4-BE49-F238E27FC236}">
                <a16:creationId xmlns:a16="http://schemas.microsoft.com/office/drawing/2014/main" id="{24753B9C-F97B-40E5-B09F-6E68836850AD}"/>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37293"/>
          <a:stretch/>
        </p:blipFill>
        <p:spPr>
          <a:xfrm>
            <a:off x="7110654" y="4868893"/>
            <a:ext cx="499158" cy="523976"/>
          </a:xfrm>
          <a:prstGeom prst="rect">
            <a:avLst/>
          </a:prstGeom>
        </p:spPr>
      </p:pic>
      <p:pic>
        <p:nvPicPr>
          <p:cNvPr id="153" name="図 152" descr="座る, テーブル, ケーキ, ホワイト が含まれている画像&#10;&#10;自動的に生成された説明">
            <a:extLst>
              <a:ext uri="{FF2B5EF4-FFF2-40B4-BE49-F238E27FC236}">
                <a16:creationId xmlns:a16="http://schemas.microsoft.com/office/drawing/2014/main" id="{F4706ACE-5682-4040-BA6B-E4D00FDC8036}"/>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58519"/>
          <a:stretch/>
        </p:blipFill>
        <p:spPr>
          <a:xfrm>
            <a:off x="5912140" y="5522215"/>
            <a:ext cx="499158" cy="346394"/>
          </a:xfrm>
          <a:prstGeom prst="rect">
            <a:avLst/>
          </a:prstGeom>
        </p:spPr>
      </p:pic>
      <p:pic>
        <p:nvPicPr>
          <p:cNvPr id="154" name="図 153" descr="座る, テーブル, ケーキ, ホワイト が含まれている画像&#10;&#10;自動的に生成された説明">
            <a:extLst>
              <a:ext uri="{FF2B5EF4-FFF2-40B4-BE49-F238E27FC236}">
                <a16:creationId xmlns:a16="http://schemas.microsoft.com/office/drawing/2014/main" id="{47D2950F-45D2-43D8-BEDA-18B03F7C41C4}"/>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58519"/>
          <a:stretch/>
        </p:blipFill>
        <p:spPr>
          <a:xfrm>
            <a:off x="6512693" y="5520420"/>
            <a:ext cx="499158" cy="346394"/>
          </a:xfrm>
          <a:prstGeom prst="rect">
            <a:avLst/>
          </a:prstGeom>
        </p:spPr>
      </p:pic>
      <p:pic>
        <p:nvPicPr>
          <p:cNvPr id="155" name="図 154" descr="座る, テーブル, ケーキ, ホワイト が含まれている画像&#10;&#10;自動的に生成された説明">
            <a:extLst>
              <a:ext uri="{FF2B5EF4-FFF2-40B4-BE49-F238E27FC236}">
                <a16:creationId xmlns:a16="http://schemas.microsoft.com/office/drawing/2014/main" id="{718EB1CB-642D-49D4-84CD-DE8CDC1FFBCB}"/>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58519"/>
          <a:stretch/>
        </p:blipFill>
        <p:spPr>
          <a:xfrm>
            <a:off x="7112616" y="5519936"/>
            <a:ext cx="499158" cy="346394"/>
          </a:xfrm>
          <a:prstGeom prst="rect">
            <a:avLst/>
          </a:prstGeom>
        </p:spPr>
      </p:pic>
      <p:sp>
        <p:nvSpPr>
          <p:cNvPr id="156" name="正方形/長方形 155">
            <a:extLst>
              <a:ext uri="{FF2B5EF4-FFF2-40B4-BE49-F238E27FC236}">
                <a16:creationId xmlns:a16="http://schemas.microsoft.com/office/drawing/2014/main" id="{F1475207-DB6B-44CF-B712-4B75FCF444C6}"/>
              </a:ext>
            </a:extLst>
          </p:cNvPr>
          <p:cNvSpPr/>
          <p:nvPr/>
        </p:nvSpPr>
        <p:spPr>
          <a:xfrm>
            <a:off x="7110654" y="5262479"/>
            <a:ext cx="501120"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157" name="ブローチ 156">
            <a:extLst>
              <a:ext uri="{FF2B5EF4-FFF2-40B4-BE49-F238E27FC236}">
                <a16:creationId xmlns:a16="http://schemas.microsoft.com/office/drawing/2014/main" id="{6692C538-D283-4B31-9CF5-3772D45910B3}"/>
              </a:ext>
            </a:extLst>
          </p:cNvPr>
          <p:cNvSpPr/>
          <p:nvPr/>
        </p:nvSpPr>
        <p:spPr>
          <a:xfrm>
            <a:off x="7127133" y="4882717"/>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pic>
        <p:nvPicPr>
          <p:cNvPr id="158" name="図 157" descr="座る, テーブル, ケーキ, ホワイト が含まれている画像&#10;&#10;自動的に生成された説明">
            <a:extLst>
              <a:ext uri="{FF2B5EF4-FFF2-40B4-BE49-F238E27FC236}">
                <a16:creationId xmlns:a16="http://schemas.microsoft.com/office/drawing/2014/main" id="{4057BC9F-F084-4497-92B5-75D1680C9D11}"/>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37293"/>
          <a:stretch/>
        </p:blipFill>
        <p:spPr>
          <a:xfrm>
            <a:off x="7696805" y="4277890"/>
            <a:ext cx="499158" cy="523976"/>
          </a:xfrm>
          <a:prstGeom prst="rect">
            <a:avLst/>
          </a:prstGeom>
        </p:spPr>
      </p:pic>
      <p:sp>
        <p:nvSpPr>
          <p:cNvPr id="159" name="正方形/長方形 158">
            <a:extLst>
              <a:ext uri="{FF2B5EF4-FFF2-40B4-BE49-F238E27FC236}">
                <a16:creationId xmlns:a16="http://schemas.microsoft.com/office/drawing/2014/main" id="{ABF35571-51AA-402F-BA41-A4A43BE2F988}"/>
              </a:ext>
            </a:extLst>
          </p:cNvPr>
          <p:cNvSpPr/>
          <p:nvPr/>
        </p:nvSpPr>
        <p:spPr>
          <a:xfrm>
            <a:off x="7696805" y="4671476"/>
            <a:ext cx="501120"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160" name="ブローチ 159">
            <a:extLst>
              <a:ext uri="{FF2B5EF4-FFF2-40B4-BE49-F238E27FC236}">
                <a16:creationId xmlns:a16="http://schemas.microsoft.com/office/drawing/2014/main" id="{852420CE-AE47-4D73-9DC4-5959E04AAEFE}"/>
              </a:ext>
            </a:extLst>
          </p:cNvPr>
          <p:cNvSpPr/>
          <p:nvPr/>
        </p:nvSpPr>
        <p:spPr>
          <a:xfrm>
            <a:off x="7713284" y="4291714"/>
            <a:ext cx="106265" cy="106265"/>
          </a:xfrm>
          <a:prstGeom prst="plaqu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pic>
        <p:nvPicPr>
          <p:cNvPr id="161" name="図 160" descr="座る, テーブル, ケーキ, ホワイト が含まれている画像&#10;&#10;自動的に生成された説明">
            <a:extLst>
              <a:ext uri="{FF2B5EF4-FFF2-40B4-BE49-F238E27FC236}">
                <a16:creationId xmlns:a16="http://schemas.microsoft.com/office/drawing/2014/main" id="{58281AE9-6512-4213-A93B-5097805BB59B}"/>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37293"/>
          <a:stretch/>
        </p:blipFill>
        <p:spPr>
          <a:xfrm>
            <a:off x="7711460" y="4882999"/>
            <a:ext cx="499158" cy="523976"/>
          </a:xfrm>
          <a:prstGeom prst="rect">
            <a:avLst/>
          </a:prstGeom>
        </p:spPr>
      </p:pic>
      <p:sp>
        <p:nvSpPr>
          <p:cNvPr id="162" name="正方形/長方形 161">
            <a:extLst>
              <a:ext uri="{FF2B5EF4-FFF2-40B4-BE49-F238E27FC236}">
                <a16:creationId xmlns:a16="http://schemas.microsoft.com/office/drawing/2014/main" id="{138959AF-4F41-4562-826E-D9126456B42C}"/>
              </a:ext>
            </a:extLst>
          </p:cNvPr>
          <p:cNvSpPr/>
          <p:nvPr/>
        </p:nvSpPr>
        <p:spPr>
          <a:xfrm>
            <a:off x="7711460" y="5276585"/>
            <a:ext cx="501120"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163" name="ブローチ 162">
            <a:extLst>
              <a:ext uri="{FF2B5EF4-FFF2-40B4-BE49-F238E27FC236}">
                <a16:creationId xmlns:a16="http://schemas.microsoft.com/office/drawing/2014/main" id="{CF750865-43E0-4696-8F57-3FC4A5028E57}"/>
              </a:ext>
            </a:extLst>
          </p:cNvPr>
          <p:cNvSpPr/>
          <p:nvPr/>
        </p:nvSpPr>
        <p:spPr>
          <a:xfrm>
            <a:off x="7727939" y="4896823"/>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pic>
        <p:nvPicPr>
          <p:cNvPr id="164" name="図 163" descr="座る, テーブル, ケーキ, ホワイト が含まれている画像&#10;&#10;自動的に生成された説明">
            <a:extLst>
              <a:ext uri="{FF2B5EF4-FFF2-40B4-BE49-F238E27FC236}">
                <a16:creationId xmlns:a16="http://schemas.microsoft.com/office/drawing/2014/main" id="{0440B19C-8C13-41BB-B5FA-EF26B239DCFD}"/>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58519"/>
          <a:stretch/>
        </p:blipFill>
        <p:spPr>
          <a:xfrm>
            <a:off x="5312249" y="5522215"/>
            <a:ext cx="499158" cy="346394"/>
          </a:xfrm>
          <a:prstGeom prst="rect">
            <a:avLst/>
          </a:prstGeom>
        </p:spPr>
      </p:pic>
      <p:sp>
        <p:nvSpPr>
          <p:cNvPr id="165" name="ブローチ 164">
            <a:extLst>
              <a:ext uri="{FF2B5EF4-FFF2-40B4-BE49-F238E27FC236}">
                <a16:creationId xmlns:a16="http://schemas.microsoft.com/office/drawing/2014/main" id="{52823DA4-10B9-45CB-85A7-A6D26E40EC4A}"/>
              </a:ext>
            </a:extLst>
          </p:cNvPr>
          <p:cNvSpPr/>
          <p:nvPr/>
        </p:nvSpPr>
        <p:spPr>
          <a:xfrm>
            <a:off x="5328728" y="5530377"/>
            <a:ext cx="106265" cy="106265"/>
          </a:xfrm>
          <a:prstGeom prst="plaqu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166" name="ブローチ 165">
            <a:extLst>
              <a:ext uri="{FF2B5EF4-FFF2-40B4-BE49-F238E27FC236}">
                <a16:creationId xmlns:a16="http://schemas.microsoft.com/office/drawing/2014/main" id="{1B6DD825-001B-4B1A-98BA-DE171AAE0055}"/>
              </a:ext>
            </a:extLst>
          </p:cNvPr>
          <p:cNvSpPr/>
          <p:nvPr/>
        </p:nvSpPr>
        <p:spPr>
          <a:xfrm>
            <a:off x="5928333" y="5530377"/>
            <a:ext cx="106265" cy="106265"/>
          </a:xfrm>
          <a:prstGeom prst="plaqu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167" name="ブローチ 166">
            <a:extLst>
              <a:ext uri="{FF2B5EF4-FFF2-40B4-BE49-F238E27FC236}">
                <a16:creationId xmlns:a16="http://schemas.microsoft.com/office/drawing/2014/main" id="{2080C124-4C58-4FA9-89FC-C38C3F0E71B4}"/>
              </a:ext>
            </a:extLst>
          </p:cNvPr>
          <p:cNvSpPr/>
          <p:nvPr/>
        </p:nvSpPr>
        <p:spPr>
          <a:xfrm>
            <a:off x="6533130" y="5530377"/>
            <a:ext cx="106265" cy="106265"/>
          </a:xfrm>
          <a:prstGeom prst="plaqu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168" name="ブローチ 167">
            <a:extLst>
              <a:ext uri="{FF2B5EF4-FFF2-40B4-BE49-F238E27FC236}">
                <a16:creationId xmlns:a16="http://schemas.microsoft.com/office/drawing/2014/main" id="{43F8F8A8-EB55-4F58-ADF5-42A1D6883237}"/>
              </a:ext>
            </a:extLst>
          </p:cNvPr>
          <p:cNvSpPr/>
          <p:nvPr/>
        </p:nvSpPr>
        <p:spPr>
          <a:xfrm>
            <a:off x="7132628" y="5530377"/>
            <a:ext cx="106265" cy="106265"/>
          </a:xfrm>
          <a:prstGeom prst="plaqu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169" name="テキスト ボックス 168">
            <a:extLst>
              <a:ext uri="{FF2B5EF4-FFF2-40B4-BE49-F238E27FC236}">
                <a16:creationId xmlns:a16="http://schemas.microsoft.com/office/drawing/2014/main" id="{9A0B8497-7131-4CB3-88E5-216A0B7A1FF9}"/>
              </a:ext>
            </a:extLst>
          </p:cNvPr>
          <p:cNvSpPr txBox="1"/>
          <p:nvPr/>
        </p:nvSpPr>
        <p:spPr>
          <a:xfrm>
            <a:off x="7940727" y="5474859"/>
            <a:ext cx="389830" cy="215444"/>
          </a:xfrm>
          <a:prstGeom prst="rect">
            <a:avLst/>
          </a:prstGeom>
          <a:noFill/>
          <a:ln>
            <a:noFill/>
          </a:ln>
        </p:spPr>
        <p:txBody>
          <a:bodyPr wrap="square" rtlCol="0">
            <a:spAutoFit/>
          </a:bodyPr>
          <a:lstStyle/>
          <a:p>
            <a:r>
              <a:rPr kumimoji="1" lang="ja-JP" altLang="en-US" sz="400" b="1">
                <a:ln w="3175">
                  <a:solidFill>
                    <a:schemeClr val="bg1"/>
                  </a:solidFill>
                </a:ln>
                <a:solidFill>
                  <a:schemeClr val="accent4"/>
                </a:solidFill>
              </a:rPr>
              <a:t>  ★ ★</a:t>
            </a:r>
            <a:endParaRPr kumimoji="1" lang="en-US" altLang="ja-JP" sz="400" b="1">
              <a:ln w="3175">
                <a:solidFill>
                  <a:schemeClr val="bg1"/>
                </a:solidFill>
              </a:ln>
              <a:solidFill>
                <a:schemeClr val="accent4"/>
              </a:solidFill>
            </a:endParaRPr>
          </a:p>
          <a:p>
            <a:r>
              <a:rPr kumimoji="1" lang="ja-JP" altLang="en-US" sz="400" b="1">
                <a:ln w="3175">
                  <a:solidFill>
                    <a:schemeClr val="bg1"/>
                  </a:solidFill>
                </a:ln>
                <a:solidFill>
                  <a:schemeClr val="accent4"/>
                </a:solidFill>
              </a:rPr>
              <a:t>★ ★ ★</a:t>
            </a:r>
            <a:endParaRPr kumimoji="1" lang="en-US" altLang="ja-JP" sz="400" b="1">
              <a:ln w="3175">
                <a:solidFill>
                  <a:schemeClr val="bg1"/>
                </a:solidFill>
              </a:ln>
              <a:solidFill>
                <a:schemeClr val="accent4"/>
              </a:solidFill>
            </a:endParaRPr>
          </a:p>
        </p:txBody>
      </p:sp>
      <p:pic>
        <p:nvPicPr>
          <p:cNvPr id="170" name="図 169" descr="座る, テーブル, ケーキ, ホワイト が含まれている画像&#10;&#10;自動的に生成された説明">
            <a:extLst>
              <a:ext uri="{FF2B5EF4-FFF2-40B4-BE49-F238E27FC236}">
                <a16:creationId xmlns:a16="http://schemas.microsoft.com/office/drawing/2014/main" id="{EBBAFBCE-3DDB-463B-88AC-A9432DDFA07E}"/>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58519"/>
          <a:stretch/>
        </p:blipFill>
        <p:spPr>
          <a:xfrm>
            <a:off x="7711460" y="5512822"/>
            <a:ext cx="499158" cy="346394"/>
          </a:xfrm>
          <a:prstGeom prst="rect">
            <a:avLst/>
          </a:prstGeom>
        </p:spPr>
      </p:pic>
      <p:sp>
        <p:nvSpPr>
          <p:cNvPr id="171" name="ブローチ 170">
            <a:extLst>
              <a:ext uri="{FF2B5EF4-FFF2-40B4-BE49-F238E27FC236}">
                <a16:creationId xmlns:a16="http://schemas.microsoft.com/office/drawing/2014/main" id="{E52E9F62-9782-4FD0-A1C6-438083969584}"/>
              </a:ext>
            </a:extLst>
          </p:cNvPr>
          <p:cNvSpPr/>
          <p:nvPr/>
        </p:nvSpPr>
        <p:spPr>
          <a:xfrm>
            <a:off x="7733434" y="5530377"/>
            <a:ext cx="106265" cy="106265"/>
          </a:xfrm>
          <a:prstGeom prst="plaqu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173" name="正方形/長方形 172">
            <a:extLst>
              <a:ext uri="{FF2B5EF4-FFF2-40B4-BE49-F238E27FC236}">
                <a16:creationId xmlns:a16="http://schemas.microsoft.com/office/drawing/2014/main" id="{905A8585-2B98-45CF-9F19-37497C52A15F}"/>
              </a:ext>
            </a:extLst>
          </p:cNvPr>
          <p:cNvSpPr/>
          <p:nvPr/>
        </p:nvSpPr>
        <p:spPr>
          <a:xfrm>
            <a:off x="7619778" y="5950632"/>
            <a:ext cx="787023" cy="314983"/>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r>
              <a:rPr kumimoji="1" lang="en-US" altLang="ja-JP" sz="1400" b="1"/>
              <a:t>999</a:t>
            </a:r>
            <a:r>
              <a:rPr kumimoji="1" lang="en-US" altLang="ja-JP" sz="1100" b="1"/>
              <a:t>/999</a:t>
            </a:r>
            <a:endParaRPr kumimoji="1" lang="ja-JP" altLang="en-US" sz="1100" b="1"/>
          </a:p>
        </p:txBody>
      </p:sp>
      <p:sp>
        <p:nvSpPr>
          <p:cNvPr id="174" name="テキスト ボックス 173">
            <a:extLst>
              <a:ext uri="{FF2B5EF4-FFF2-40B4-BE49-F238E27FC236}">
                <a16:creationId xmlns:a16="http://schemas.microsoft.com/office/drawing/2014/main" id="{5F5977CD-C51E-4215-980B-8ABF1C2FF446}"/>
              </a:ext>
            </a:extLst>
          </p:cNvPr>
          <p:cNvSpPr txBox="1"/>
          <p:nvPr/>
        </p:nvSpPr>
        <p:spPr>
          <a:xfrm>
            <a:off x="7602843" y="4633404"/>
            <a:ext cx="729789" cy="230832"/>
          </a:xfrm>
          <a:prstGeom prst="rect">
            <a:avLst/>
          </a:prstGeom>
          <a:noFill/>
          <a:ln>
            <a:noFill/>
          </a:ln>
        </p:spPr>
        <p:txBody>
          <a:bodyPr wrap="square" rtlCol="0">
            <a:spAutoFit/>
          </a:bodyPr>
          <a:lstStyle/>
          <a:p>
            <a:r>
              <a:rPr kumimoji="1" lang="ja-JP" altLang="en-US" sz="700" b="1">
                <a:ln w="3175">
                  <a:solidFill>
                    <a:schemeClr val="tx1"/>
                  </a:solidFill>
                </a:ln>
                <a:solidFill>
                  <a:schemeClr val="bg1"/>
                </a:solidFill>
              </a:rPr>
              <a:t>　</a:t>
            </a:r>
            <a:r>
              <a:rPr kumimoji="1" lang="en-US" altLang="ja-JP" sz="700" b="1">
                <a:ln w="3175">
                  <a:solidFill>
                    <a:schemeClr val="tx1"/>
                  </a:solidFill>
                </a:ln>
                <a:solidFill>
                  <a:schemeClr val="bg1"/>
                </a:solidFill>
              </a:rPr>
              <a:t>LV</a:t>
            </a:r>
            <a:r>
              <a:rPr kumimoji="1" lang="ja-JP" altLang="en-US" sz="700" b="1">
                <a:ln w="3175">
                  <a:solidFill>
                    <a:schemeClr val="tx1"/>
                  </a:solidFill>
                </a:ln>
                <a:solidFill>
                  <a:schemeClr val="bg1"/>
                </a:solidFill>
              </a:rPr>
              <a:t> </a:t>
            </a:r>
            <a:r>
              <a:rPr kumimoji="1" lang="en-US" altLang="ja-JP" sz="900" b="1">
                <a:ln w="3175">
                  <a:solidFill>
                    <a:schemeClr val="tx1"/>
                  </a:solidFill>
                </a:ln>
                <a:solidFill>
                  <a:schemeClr val="bg1"/>
                </a:solidFill>
              </a:rPr>
              <a:t>999</a:t>
            </a:r>
            <a:endParaRPr kumimoji="1" lang="ja-JP" altLang="en-US" sz="900" b="1">
              <a:ln w="3175">
                <a:solidFill>
                  <a:schemeClr val="tx1"/>
                </a:solidFill>
              </a:ln>
              <a:solidFill>
                <a:schemeClr val="bg1"/>
              </a:solidFill>
            </a:endParaRPr>
          </a:p>
        </p:txBody>
      </p:sp>
      <p:grpSp>
        <p:nvGrpSpPr>
          <p:cNvPr id="175" name="グループ化 174">
            <a:extLst>
              <a:ext uri="{FF2B5EF4-FFF2-40B4-BE49-F238E27FC236}">
                <a16:creationId xmlns:a16="http://schemas.microsoft.com/office/drawing/2014/main" id="{CF89F05E-08C3-4560-B9EA-B109ADA0B058}"/>
              </a:ext>
            </a:extLst>
          </p:cNvPr>
          <p:cNvGrpSpPr/>
          <p:nvPr/>
        </p:nvGrpSpPr>
        <p:grpSpPr>
          <a:xfrm>
            <a:off x="5753695" y="5016625"/>
            <a:ext cx="45719" cy="259642"/>
            <a:chOff x="5753695" y="5016625"/>
            <a:chExt cx="45719" cy="259642"/>
          </a:xfrm>
        </p:grpSpPr>
        <p:sp>
          <p:nvSpPr>
            <p:cNvPr id="176" name="楕円 175">
              <a:extLst>
                <a:ext uri="{FF2B5EF4-FFF2-40B4-BE49-F238E27FC236}">
                  <a16:creationId xmlns:a16="http://schemas.microsoft.com/office/drawing/2014/main" id="{B9228CF2-6F33-478F-A6C5-54B83CB82842}"/>
                </a:ext>
              </a:extLst>
            </p:cNvPr>
            <p:cNvSpPr/>
            <p:nvPr/>
          </p:nvSpPr>
          <p:spPr>
            <a:xfrm>
              <a:off x="5753695" y="50166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77" name="楕円 176">
              <a:extLst>
                <a:ext uri="{FF2B5EF4-FFF2-40B4-BE49-F238E27FC236}">
                  <a16:creationId xmlns:a16="http://schemas.microsoft.com/office/drawing/2014/main" id="{6CC289F1-A1C3-41B0-AFF4-3D7A947607ED}"/>
                </a:ext>
              </a:extLst>
            </p:cNvPr>
            <p:cNvSpPr/>
            <p:nvPr/>
          </p:nvSpPr>
          <p:spPr>
            <a:xfrm>
              <a:off x="5753695" y="50701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78" name="楕円 177">
              <a:extLst>
                <a:ext uri="{FF2B5EF4-FFF2-40B4-BE49-F238E27FC236}">
                  <a16:creationId xmlns:a16="http://schemas.microsoft.com/office/drawing/2014/main" id="{AB94A58E-0342-4BFB-B8B3-C3018F6146B2}"/>
                </a:ext>
              </a:extLst>
            </p:cNvPr>
            <p:cNvSpPr/>
            <p:nvPr/>
          </p:nvSpPr>
          <p:spPr>
            <a:xfrm>
              <a:off x="5753695" y="5123587"/>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79" name="楕円 178">
              <a:extLst>
                <a:ext uri="{FF2B5EF4-FFF2-40B4-BE49-F238E27FC236}">
                  <a16:creationId xmlns:a16="http://schemas.microsoft.com/office/drawing/2014/main" id="{45408C65-3276-40FD-961A-9C44C88AAA19}"/>
                </a:ext>
              </a:extLst>
            </p:cNvPr>
            <p:cNvSpPr/>
            <p:nvPr/>
          </p:nvSpPr>
          <p:spPr>
            <a:xfrm>
              <a:off x="5753695" y="517706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80" name="楕円 179">
              <a:extLst>
                <a:ext uri="{FF2B5EF4-FFF2-40B4-BE49-F238E27FC236}">
                  <a16:creationId xmlns:a16="http://schemas.microsoft.com/office/drawing/2014/main" id="{15DD9B14-276D-4464-8FF3-BB0A3F8FC5EE}"/>
                </a:ext>
              </a:extLst>
            </p:cNvPr>
            <p:cNvSpPr/>
            <p:nvPr/>
          </p:nvSpPr>
          <p:spPr>
            <a:xfrm>
              <a:off x="5753695" y="52305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grpSp>
        <p:nvGrpSpPr>
          <p:cNvPr id="181" name="グループ化 180">
            <a:extLst>
              <a:ext uri="{FF2B5EF4-FFF2-40B4-BE49-F238E27FC236}">
                <a16:creationId xmlns:a16="http://schemas.microsoft.com/office/drawing/2014/main" id="{26E0F86E-97A7-4B12-A21D-6E8267E65100}"/>
              </a:ext>
            </a:extLst>
          </p:cNvPr>
          <p:cNvGrpSpPr/>
          <p:nvPr/>
        </p:nvGrpSpPr>
        <p:grpSpPr>
          <a:xfrm>
            <a:off x="6346602" y="5024880"/>
            <a:ext cx="45719" cy="259642"/>
            <a:chOff x="5906095" y="5169025"/>
            <a:chExt cx="45719" cy="259642"/>
          </a:xfrm>
        </p:grpSpPr>
        <p:sp>
          <p:nvSpPr>
            <p:cNvPr id="182" name="楕円 181">
              <a:extLst>
                <a:ext uri="{FF2B5EF4-FFF2-40B4-BE49-F238E27FC236}">
                  <a16:creationId xmlns:a16="http://schemas.microsoft.com/office/drawing/2014/main" id="{346E7FFD-6F55-49FA-AB25-E1C08CD55E3F}"/>
                </a:ext>
              </a:extLst>
            </p:cNvPr>
            <p:cNvSpPr/>
            <p:nvPr/>
          </p:nvSpPr>
          <p:spPr>
            <a:xfrm>
              <a:off x="5906095" y="51690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83" name="楕円 182">
              <a:extLst>
                <a:ext uri="{FF2B5EF4-FFF2-40B4-BE49-F238E27FC236}">
                  <a16:creationId xmlns:a16="http://schemas.microsoft.com/office/drawing/2014/main" id="{2CF29F48-92D0-47B4-AC29-B578D595D288}"/>
                </a:ext>
              </a:extLst>
            </p:cNvPr>
            <p:cNvSpPr/>
            <p:nvPr/>
          </p:nvSpPr>
          <p:spPr>
            <a:xfrm>
              <a:off x="5906095" y="52225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84" name="楕円 183">
              <a:extLst>
                <a:ext uri="{FF2B5EF4-FFF2-40B4-BE49-F238E27FC236}">
                  <a16:creationId xmlns:a16="http://schemas.microsoft.com/office/drawing/2014/main" id="{83C87228-8888-4FDE-9FAD-60256FC866D2}"/>
                </a:ext>
              </a:extLst>
            </p:cNvPr>
            <p:cNvSpPr/>
            <p:nvPr/>
          </p:nvSpPr>
          <p:spPr>
            <a:xfrm>
              <a:off x="5906095" y="5275987"/>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85" name="楕円 184">
              <a:extLst>
                <a:ext uri="{FF2B5EF4-FFF2-40B4-BE49-F238E27FC236}">
                  <a16:creationId xmlns:a16="http://schemas.microsoft.com/office/drawing/2014/main" id="{1FF39255-2DE3-4E7C-AD4F-30709541BEB8}"/>
                </a:ext>
              </a:extLst>
            </p:cNvPr>
            <p:cNvSpPr/>
            <p:nvPr/>
          </p:nvSpPr>
          <p:spPr>
            <a:xfrm>
              <a:off x="5906095" y="532946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86" name="楕円 185">
              <a:extLst>
                <a:ext uri="{FF2B5EF4-FFF2-40B4-BE49-F238E27FC236}">
                  <a16:creationId xmlns:a16="http://schemas.microsoft.com/office/drawing/2014/main" id="{7E067CED-92A7-4136-9A16-7BDB75A9BC9C}"/>
                </a:ext>
              </a:extLst>
            </p:cNvPr>
            <p:cNvSpPr/>
            <p:nvPr/>
          </p:nvSpPr>
          <p:spPr>
            <a:xfrm>
              <a:off x="5906095" y="53829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grpSp>
        <p:nvGrpSpPr>
          <p:cNvPr id="187" name="グループ化 186">
            <a:extLst>
              <a:ext uri="{FF2B5EF4-FFF2-40B4-BE49-F238E27FC236}">
                <a16:creationId xmlns:a16="http://schemas.microsoft.com/office/drawing/2014/main" id="{2AFF91D4-C2F3-48E8-9817-49F69A304509}"/>
              </a:ext>
            </a:extLst>
          </p:cNvPr>
          <p:cNvGrpSpPr/>
          <p:nvPr/>
        </p:nvGrpSpPr>
        <p:grpSpPr>
          <a:xfrm>
            <a:off x="6955636" y="5021417"/>
            <a:ext cx="45719" cy="259642"/>
            <a:chOff x="5906095" y="5169025"/>
            <a:chExt cx="45719" cy="259642"/>
          </a:xfrm>
        </p:grpSpPr>
        <p:sp>
          <p:nvSpPr>
            <p:cNvPr id="188" name="楕円 187">
              <a:extLst>
                <a:ext uri="{FF2B5EF4-FFF2-40B4-BE49-F238E27FC236}">
                  <a16:creationId xmlns:a16="http://schemas.microsoft.com/office/drawing/2014/main" id="{DCCDEC3C-FD3D-4AD9-BE85-B1FC7DC604DE}"/>
                </a:ext>
              </a:extLst>
            </p:cNvPr>
            <p:cNvSpPr/>
            <p:nvPr/>
          </p:nvSpPr>
          <p:spPr>
            <a:xfrm>
              <a:off x="5906095" y="51690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89" name="楕円 188">
              <a:extLst>
                <a:ext uri="{FF2B5EF4-FFF2-40B4-BE49-F238E27FC236}">
                  <a16:creationId xmlns:a16="http://schemas.microsoft.com/office/drawing/2014/main" id="{3AA8D22F-A0B8-4E2D-A1D9-1D94BECC7643}"/>
                </a:ext>
              </a:extLst>
            </p:cNvPr>
            <p:cNvSpPr/>
            <p:nvPr/>
          </p:nvSpPr>
          <p:spPr>
            <a:xfrm>
              <a:off x="5906095" y="52225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90" name="楕円 189">
              <a:extLst>
                <a:ext uri="{FF2B5EF4-FFF2-40B4-BE49-F238E27FC236}">
                  <a16:creationId xmlns:a16="http://schemas.microsoft.com/office/drawing/2014/main" id="{36B2D1C7-ACBA-44E9-832B-82393ADF8C43}"/>
                </a:ext>
              </a:extLst>
            </p:cNvPr>
            <p:cNvSpPr/>
            <p:nvPr/>
          </p:nvSpPr>
          <p:spPr>
            <a:xfrm>
              <a:off x="5906095" y="5275987"/>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91" name="楕円 190">
              <a:extLst>
                <a:ext uri="{FF2B5EF4-FFF2-40B4-BE49-F238E27FC236}">
                  <a16:creationId xmlns:a16="http://schemas.microsoft.com/office/drawing/2014/main" id="{6C7BDE3B-3B6B-41C9-9FFF-5F152EDCA705}"/>
                </a:ext>
              </a:extLst>
            </p:cNvPr>
            <p:cNvSpPr/>
            <p:nvPr/>
          </p:nvSpPr>
          <p:spPr>
            <a:xfrm>
              <a:off x="5906095" y="532946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92" name="楕円 191">
              <a:extLst>
                <a:ext uri="{FF2B5EF4-FFF2-40B4-BE49-F238E27FC236}">
                  <a16:creationId xmlns:a16="http://schemas.microsoft.com/office/drawing/2014/main" id="{31D17C16-623B-45CA-9A9C-05AFD461AFB2}"/>
                </a:ext>
              </a:extLst>
            </p:cNvPr>
            <p:cNvSpPr/>
            <p:nvPr/>
          </p:nvSpPr>
          <p:spPr>
            <a:xfrm>
              <a:off x="5906095" y="53829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grpSp>
        <p:nvGrpSpPr>
          <p:cNvPr id="193" name="グループ化 192">
            <a:extLst>
              <a:ext uri="{FF2B5EF4-FFF2-40B4-BE49-F238E27FC236}">
                <a16:creationId xmlns:a16="http://schemas.microsoft.com/office/drawing/2014/main" id="{48F467E9-2A34-4B50-8277-BEDAD325EB08}"/>
              </a:ext>
            </a:extLst>
          </p:cNvPr>
          <p:cNvGrpSpPr/>
          <p:nvPr/>
        </p:nvGrpSpPr>
        <p:grpSpPr>
          <a:xfrm>
            <a:off x="7558230" y="5019298"/>
            <a:ext cx="45719" cy="259642"/>
            <a:chOff x="5906095" y="5169025"/>
            <a:chExt cx="45719" cy="259642"/>
          </a:xfrm>
        </p:grpSpPr>
        <p:sp>
          <p:nvSpPr>
            <p:cNvPr id="194" name="楕円 193">
              <a:extLst>
                <a:ext uri="{FF2B5EF4-FFF2-40B4-BE49-F238E27FC236}">
                  <a16:creationId xmlns:a16="http://schemas.microsoft.com/office/drawing/2014/main" id="{98330260-C553-4F87-A752-0B17D5DFEA0D}"/>
                </a:ext>
              </a:extLst>
            </p:cNvPr>
            <p:cNvSpPr/>
            <p:nvPr/>
          </p:nvSpPr>
          <p:spPr>
            <a:xfrm>
              <a:off x="5906095" y="51690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95" name="楕円 194">
              <a:extLst>
                <a:ext uri="{FF2B5EF4-FFF2-40B4-BE49-F238E27FC236}">
                  <a16:creationId xmlns:a16="http://schemas.microsoft.com/office/drawing/2014/main" id="{117D1F75-C453-44D7-89F9-0510B46383CD}"/>
                </a:ext>
              </a:extLst>
            </p:cNvPr>
            <p:cNvSpPr/>
            <p:nvPr/>
          </p:nvSpPr>
          <p:spPr>
            <a:xfrm>
              <a:off x="5906095" y="52225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96" name="楕円 195">
              <a:extLst>
                <a:ext uri="{FF2B5EF4-FFF2-40B4-BE49-F238E27FC236}">
                  <a16:creationId xmlns:a16="http://schemas.microsoft.com/office/drawing/2014/main" id="{F3F59CF1-4213-44AC-9E64-27D11CAAD905}"/>
                </a:ext>
              </a:extLst>
            </p:cNvPr>
            <p:cNvSpPr/>
            <p:nvPr/>
          </p:nvSpPr>
          <p:spPr>
            <a:xfrm>
              <a:off x="5906095" y="5275987"/>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97" name="楕円 196">
              <a:extLst>
                <a:ext uri="{FF2B5EF4-FFF2-40B4-BE49-F238E27FC236}">
                  <a16:creationId xmlns:a16="http://schemas.microsoft.com/office/drawing/2014/main" id="{BB7FD7B5-AFE4-45D6-B128-0C8F0DDA6E1B}"/>
                </a:ext>
              </a:extLst>
            </p:cNvPr>
            <p:cNvSpPr/>
            <p:nvPr/>
          </p:nvSpPr>
          <p:spPr>
            <a:xfrm>
              <a:off x="5906095" y="532946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98" name="楕円 197">
              <a:extLst>
                <a:ext uri="{FF2B5EF4-FFF2-40B4-BE49-F238E27FC236}">
                  <a16:creationId xmlns:a16="http://schemas.microsoft.com/office/drawing/2014/main" id="{551789A6-5E6E-4612-9B34-C8D3CADB4F4E}"/>
                </a:ext>
              </a:extLst>
            </p:cNvPr>
            <p:cNvSpPr/>
            <p:nvPr/>
          </p:nvSpPr>
          <p:spPr>
            <a:xfrm>
              <a:off x="5906095" y="53829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grpSp>
        <p:nvGrpSpPr>
          <p:cNvPr id="199" name="グループ化 198">
            <a:extLst>
              <a:ext uri="{FF2B5EF4-FFF2-40B4-BE49-F238E27FC236}">
                <a16:creationId xmlns:a16="http://schemas.microsoft.com/office/drawing/2014/main" id="{C3E44266-DA7C-461D-B77F-45941EA7F833}"/>
              </a:ext>
            </a:extLst>
          </p:cNvPr>
          <p:cNvGrpSpPr/>
          <p:nvPr/>
        </p:nvGrpSpPr>
        <p:grpSpPr>
          <a:xfrm>
            <a:off x="8152613" y="5023047"/>
            <a:ext cx="45719" cy="259642"/>
            <a:chOff x="5906095" y="5169025"/>
            <a:chExt cx="45719" cy="259642"/>
          </a:xfrm>
        </p:grpSpPr>
        <p:sp>
          <p:nvSpPr>
            <p:cNvPr id="200" name="楕円 199">
              <a:extLst>
                <a:ext uri="{FF2B5EF4-FFF2-40B4-BE49-F238E27FC236}">
                  <a16:creationId xmlns:a16="http://schemas.microsoft.com/office/drawing/2014/main" id="{B7F935CD-C1FC-4429-846E-4A5EF5FD781F}"/>
                </a:ext>
              </a:extLst>
            </p:cNvPr>
            <p:cNvSpPr/>
            <p:nvPr/>
          </p:nvSpPr>
          <p:spPr>
            <a:xfrm>
              <a:off x="5906095" y="51690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01" name="楕円 200">
              <a:extLst>
                <a:ext uri="{FF2B5EF4-FFF2-40B4-BE49-F238E27FC236}">
                  <a16:creationId xmlns:a16="http://schemas.microsoft.com/office/drawing/2014/main" id="{A2F35177-1161-4B71-8063-D0D3A6377057}"/>
                </a:ext>
              </a:extLst>
            </p:cNvPr>
            <p:cNvSpPr/>
            <p:nvPr/>
          </p:nvSpPr>
          <p:spPr>
            <a:xfrm>
              <a:off x="5906095" y="52225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02" name="楕円 201">
              <a:extLst>
                <a:ext uri="{FF2B5EF4-FFF2-40B4-BE49-F238E27FC236}">
                  <a16:creationId xmlns:a16="http://schemas.microsoft.com/office/drawing/2014/main" id="{32A19BF8-5172-4E10-8982-EA079309A4DE}"/>
                </a:ext>
              </a:extLst>
            </p:cNvPr>
            <p:cNvSpPr/>
            <p:nvPr/>
          </p:nvSpPr>
          <p:spPr>
            <a:xfrm>
              <a:off x="5906095" y="5275987"/>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03" name="楕円 202">
              <a:extLst>
                <a:ext uri="{FF2B5EF4-FFF2-40B4-BE49-F238E27FC236}">
                  <a16:creationId xmlns:a16="http://schemas.microsoft.com/office/drawing/2014/main" id="{2DBE7133-0B62-477A-B6E3-B97714DCF87A}"/>
                </a:ext>
              </a:extLst>
            </p:cNvPr>
            <p:cNvSpPr/>
            <p:nvPr/>
          </p:nvSpPr>
          <p:spPr>
            <a:xfrm>
              <a:off x="5906095" y="532946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04" name="楕円 203">
              <a:extLst>
                <a:ext uri="{FF2B5EF4-FFF2-40B4-BE49-F238E27FC236}">
                  <a16:creationId xmlns:a16="http://schemas.microsoft.com/office/drawing/2014/main" id="{BF99D044-E367-4076-A6DE-893A77441302}"/>
                </a:ext>
              </a:extLst>
            </p:cNvPr>
            <p:cNvSpPr/>
            <p:nvPr/>
          </p:nvSpPr>
          <p:spPr>
            <a:xfrm>
              <a:off x="5906095" y="53829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sp>
        <p:nvSpPr>
          <p:cNvPr id="205" name="楕円 204">
            <a:extLst>
              <a:ext uri="{FF2B5EF4-FFF2-40B4-BE49-F238E27FC236}">
                <a16:creationId xmlns:a16="http://schemas.microsoft.com/office/drawing/2014/main" id="{FA7EC739-6B05-49A7-A4D3-1ACDE6C264C6}"/>
              </a:ext>
            </a:extLst>
          </p:cNvPr>
          <p:cNvSpPr/>
          <p:nvPr/>
        </p:nvSpPr>
        <p:spPr>
          <a:xfrm>
            <a:off x="5758646" y="5656909"/>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06" name="楕円 205">
            <a:extLst>
              <a:ext uri="{FF2B5EF4-FFF2-40B4-BE49-F238E27FC236}">
                <a16:creationId xmlns:a16="http://schemas.microsoft.com/office/drawing/2014/main" id="{36D71897-30BF-4194-9EBD-EF335C1277C4}"/>
              </a:ext>
            </a:extLst>
          </p:cNvPr>
          <p:cNvSpPr/>
          <p:nvPr/>
        </p:nvSpPr>
        <p:spPr>
          <a:xfrm>
            <a:off x="5758646" y="571039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07" name="楕円 206">
            <a:extLst>
              <a:ext uri="{FF2B5EF4-FFF2-40B4-BE49-F238E27FC236}">
                <a16:creationId xmlns:a16="http://schemas.microsoft.com/office/drawing/2014/main" id="{B3AB5460-55C2-4ACC-A2A8-03FE03582169}"/>
              </a:ext>
            </a:extLst>
          </p:cNvPr>
          <p:cNvSpPr/>
          <p:nvPr/>
        </p:nvSpPr>
        <p:spPr>
          <a:xfrm>
            <a:off x="5758646" y="5763871"/>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08" name="楕円 207">
            <a:extLst>
              <a:ext uri="{FF2B5EF4-FFF2-40B4-BE49-F238E27FC236}">
                <a16:creationId xmlns:a16="http://schemas.microsoft.com/office/drawing/2014/main" id="{7213C6DD-ADC9-42A9-A8AF-A2996BCAC3D5}"/>
              </a:ext>
            </a:extLst>
          </p:cNvPr>
          <p:cNvSpPr/>
          <p:nvPr/>
        </p:nvSpPr>
        <p:spPr>
          <a:xfrm>
            <a:off x="5758646" y="5817352"/>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09" name="楕円 208">
            <a:extLst>
              <a:ext uri="{FF2B5EF4-FFF2-40B4-BE49-F238E27FC236}">
                <a16:creationId xmlns:a16="http://schemas.microsoft.com/office/drawing/2014/main" id="{CE65AC01-3AFA-4470-B455-C15533EBA4DF}"/>
              </a:ext>
            </a:extLst>
          </p:cNvPr>
          <p:cNvSpPr/>
          <p:nvPr/>
        </p:nvSpPr>
        <p:spPr>
          <a:xfrm>
            <a:off x="6351553" y="5656909"/>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10" name="楕円 209">
            <a:extLst>
              <a:ext uri="{FF2B5EF4-FFF2-40B4-BE49-F238E27FC236}">
                <a16:creationId xmlns:a16="http://schemas.microsoft.com/office/drawing/2014/main" id="{F45A20D7-640C-47FC-B615-8449A8329F6D}"/>
              </a:ext>
            </a:extLst>
          </p:cNvPr>
          <p:cNvSpPr/>
          <p:nvPr/>
        </p:nvSpPr>
        <p:spPr>
          <a:xfrm>
            <a:off x="6351553" y="571039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11" name="楕円 210">
            <a:extLst>
              <a:ext uri="{FF2B5EF4-FFF2-40B4-BE49-F238E27FC236}">
                <a16:creationId xmlns:a16="http://schemas.microsoft.com/office/drawing/2014/main" id="{28481E99-79F8-4516-BA09-F5730F9B58FF}"/>
              </a:ext>
            </a:extLst>
          </p:cNvPr>
          <p:cNvSpPr/>
          <p:nvPr/>
        </p:nvSpPr>
        <p:spPr>
          <a:xfrm>
            <a:off x="6351553" y="5763871"/>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12" name="楕円 211">
            <a:extLst>
              <a:ext uri="{FF2B5EF4-FFF2-40B4-BE49-F238E27FC236}">
                <a16:creationId xmlns:a16="http://schemas.microsoft.com/office/drawing/2014/main" id="{6CE0A21E-CF0D-4D32-B3EC-74827D11656C}"/>
              </a:ext>
            </a:extLst>
          </p:cNvPr>
          <p:cNvSpPr/>
          <p:nvPr/>
        </p:nvSpPr>
        <p:spPr>
          <a:xfrm>
            <a:off x="6351553" y="5817352"/>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13" name="楕円 212">
            <a:extLst>
              <a:ext uri="{FF2B5EF4-FFF2-40B4-BE49-F238E27FC236}">
                <a16:creationId xmlns:a16="http://schemas.microsoft.com/office/drawing/2014/main" id="{3D76BA98-7A1E-42B2-B9DD-241BFD62D1EC}"/>
              </a:ext>
            </a:extLst>
          </p:cNvPr>
          <p:cNvSpPr/>
          <p:nvPr/>
        </p:nvSpPr>
        <p:spPr>
          <a:xfrm>
            <a:off x="6960587" y="5656909"/>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14" name="楕円 213">
            <a:extLst>
              <a:ext uri="{FF2B5EF4-FFF2-40B4-BE49-F238E27FC236}">
                <a16:creationId xmlns:a16="http://schemas.microsoft.com/office/drawing/2014/main" id="{6E4C788F-8D4A-4B76-B3C1-118893CB5A43}"/>
              </a:ext>
            </a:extLst>
          </p:cNvPr>
          <p:cNvSpPr/>
          <p:nvPr/>
        </p:nvSpPr>
        <p:spPr>
          <a:xfrm>
            <a:off x="6960587" y="571039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15" name="楕円 214">
            <a:extLst>
              <a:ext uri="{FF2B5EF4-FFF2-40B4-BE49-F238E27FC236}">
                <a16:creationId xmlns:a16="http://schemas.microsoft.com/office/drawing/2014/main" id="{03247731-BAC5-479E-9831-29B2B801C8B9}"/>
              </a:ext>
            </a:extLst>
          </p:cNvPr>
          <p:cNvSpPr/>
          <p:nvPr/>
        </p:nvSpPr>
        <p:spPr>
          <a:xfrm>
            <a:off x="6960587" y="5763871"/>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16" name="楕円 215">
            <a:extLst>
              <a:ext uri="{FF2B5EF4-FFF2-40B4-BE49-F238E27FC236}">
                <a16:creationId xmlns:a16="http://schemas.microsoft.com/office/drawing/2014/main" id="{D1914E4A-202E-47E2-AEDA-60CA0D14B0FE}"/>
              </a:ext>
            </a:extLst>
          </p:cNvPr>
          <p:cNvSpPr/>
          <p:nvPr/>
        </p:nvSpPr>
        <p:spPr>
          <a:xfrm>
            <a:off x="6960587" y="5817352"/>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17" name="楕円 216">
            <a:extLst>
              <a:ext uri="{FF2B5EF4-FFF2-40B4-BE49-F238E27FC236}">
                <a16:creationId xmlns:a16="http://schemas.microsoft.com/office/drawing/2014/main" id="{32DD2E64-FFCC-4C7F-B82E-55E763D97EA7}"/>
              </a:ext>
            </a:extLst>
          </p:cNvPr>
          <p:cNvSpPr/>
          <p:nvPr/>
        </p:nvSpPr>
        <p:spPr>
          <a:xfrm>
            <a:off x="7563181" y="5656909"/>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18" name="楕円 217">
            <a:extLst>
              <a:ext uri="{FF2B5EF4-FFF2-40B4-BE49-F238E27FC236}">
                <a16:creationId xmlns:a16="http://schemas.microsoft.com/office/drawing/2014/main" id="{42D5F115-2C24-478B-864F-803D60A2E92C}"/>
              </a:ext>
            </a:extLst>
          </p:cNvPr>
          <p:cNvSpPr/>
          <p:nvPr/>
        </p:nvSpPr>
        <p:spPr>
          <a:xfrm>
            <a:off x="7563181" y="571039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19" name="楕円 218">
            <a:extLst>
              <a:ext uri="{FF2B5EF4-FFF2-40B4-BE49-F238E27FC236}">
                <a16:creationId xmlns:a16="http://schemas.microsoft.com/office/drawing/2014/main" id="{5463BA07-AF1F-47D1-B5B4-BB232D166E7E}"/>
              </a:ext>
            </a:extLst>
          </p:cNvPr>
          <p:cNvSpPr/>
          <p:nvPr/>
        </p:nvSpPr>
        <p:spPr>
          <a:xfrm>
            <a:off x="7563181" y="5763871"/>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20" name="楕円 219">
            <a:extLst>
              <a:ext uri="{FF2B5EF4-FFF2-40B4-BE49-F238E27FC236}">
                <a16:creationId xmlns:a16="http://schemas.microsoft.com/office/drawing/2014/main" id="{271CA28C-9EA2-484A-B3C7-537169778465}"/>
              </a:ext>
            </a:extLst>
          </p:cNvPr>
          <p:cNvSpPr/>
          <p:nvPr/>
        </p:nvSpPr>
        <p:spPr>
          <a:xfrm>
            <a:off x="7563181" y="5817352"/>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21" name="楕円 220">
            <a:extLst>
              <a:ext uri="{FF2B5EF4-FFF2-40B4-BE49-F238E27FC236}">
                <a16:creationId xmlns:a16="http://schemas.microsoft.com/office/drawing/2014/main" id="{9D450D87-F38A-4DC9-9ACF-0187734AF0C2}"/>
              </a:ext>
            </a:extLst>
          </p:cNvPr>
          <p:cNvSpPr/>
          <p:nvPr/>
        </p:nvSpPr>
        <p:spPr>
          <a:xfrm>
            <a:off x="8157564" y="5656909"/>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22" name="楕円 221">
            <a:extLst>
              <a:ext uri="{FF2B5EF4-FFF2-40B4-BE49-F238E27FC236}">
                <a16:creationId xmlns:a16="http://schemas.microsoft.com/office/drawing/2014/main" id="{BCBBA1C4-23C5-4D5C-9084-B35CDC777B4D}"/>
              </a:ext>
            </a:extLst>
          </p:cNvPr>
          <p:cNvSpPr/>
          <p:nvPr/>
        </p:nvSpPr>
        <p:spPr>
          <a:xfrm>
            <a:off x="8157564" y="571039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23" name="楕円 222">
            <a:extLst>
              <a:ext uri="{FF2B5EF4-FFF2-40B4-BE49-F238E27FC236}">
                <a16:creationId xmlns:a16="http://schemas.microsoft.com/office/drawing/2014/main" id="{A33C65DE-556A-44DE-A41E-108301C226CB}"/>
              </a:ext>
            </a:extLst>
          </p:cNvPr>
          <p:cNvSpPr/>
          <p:nvPr/>
        </p:nvSpPr>
        <p:spPr>
          <a:xfrm>
            <a:off x="8157564" y="5763871"/>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24" name="楕円 223">
            <a:extLst>
              <a:ext uri="{FF2B5EF4-FFF2-40B4-BE49-F238E27FC236}">
                <a16:creationId xmlns:a16="http://schemas.microsoft.com/office/drawing/2014/main" id="{25F71C5A-9F51-4EE4-895A-0652E585B526}"/>
              </a:ext>
            </a:extLst>
          </p:cNvPr>
          <p:cNvSpPr/>
          <p:nvPr/>
        </p:nvSpPr>
        <p:spPr>
          <a:xfrm>
            <a:off x="8157564" y="5817352"/>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25" name="四角形: 角を丸くする 323">
            <a:extLst>
              <a:ext uri="{FF2B5EF4-FFF2-40B4-BE49-F238E27FC236}">
                <a16:creationId xmlns:a16="http://schemas.microsoft.com/office/drawing/2014/main" id="{738CADB6-1F34-4CAD-84F1-D4418C8D12F0}"/>
              </a:ext>
            </a:extLst>
          </p:cNvPr>
          <p:cNvSpPr/>
          <p:nvPr/>
        </p:nvSpPr>
        <p:spPr>
          <a:xfrm>
            <a:off x="5292738" y="4253278"/>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pic>
        <p:nvPicPr>
          <p:cNvPr id="226" name="図 225">
            <a:extLst>
              <a:ext uri="{FF2B5EF4-FFF2-40B4-BE49-F238E27FC236}">
                <a16:creationId xmlns:a16="http://schemas.microsoft.com/office/drawing/2014/main" id="{0BEE4441-6F9C-4520-AAA2-C5DA70AAA757}"/>
              </a:ext>
            </a:extLst>
          </p:cNvPr>
          <p:cNvPicPr>
            <a:picLocks noChangeAspect="1"/>
          </p:cNvPicPr>
          <p:nvPr/>
        </p:nvPicPr>
        <p:blipFill rotWithShape="1">
          <a:blip r:embed="rId8">
            <a:extLst>
              <a:ext uri="{28A0092B-C50C-407E-A947-70E740481C1C}">
                <a14:useLocalDpi xmlns:a14="http://schemas.microsoft.com/office/drawing/2010/main" val="0"/>
              </a:ext>
            </a:extLst>
          </a:blip>
          <a:srcRect l="16998" t="2071" r="24142" b="53496"/>
          <a:stretch/>
        </p:blipFill>
        <p:spPr>
          <a:xfrm>
            <a:off x="5322017" y="4257634"/>
            <a:ext cx="499317" cy="532386"/>
          </a:xfrm>
          <a:prstGeom prst="rect">
            <a:avLst/>
          </a:prstGeom>
        </p:spPr>
      </p:pic>
      <p:sp>
        <p:nvSpPr>
          <p:cNvPr id="227" name="正方形/長方形 226">
            <a:extLst>
              <a:ext uri="{FF2B5EF4-FFF2-40B4-BE49-F238E27FC236}">
                <a16:creationId xmlns:a16="http://schemas.microsoft.com/office/drawing/2014/main" id="{B475FDD9-98E1-44D1-9704-DDDD20FE61C4}"/>
              </a:ext>
            </a:extLst>
          </p:cNvPr>
          <p:cNvSpPr/>
          <p:nvPr/>
        </p:nvSpPr>
        <p:spPr>
          <a:xfrm>
            <a:off x="5305089" y="4664588"/>
            <a:ext cx="515557"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228" name="ブローチ 227">
            <a:extLst>
              <a:ext uri="{FF2B5EF4-FFF2-40B4-BE49-F238E27FC236}">
                <a16:creationId xmlns:a16="http://schemas.microsoft.com/office/drawing/2014/main" id="{806BFE35-08E7-420C-90BC-242DC80AB949}"/>
              </a:ext>
            </a:extLst>
          </p:cNvPr>
          <p:cNvSpPr/>
          <p:nvPr/>
        </p:nvSpPr>
        <p:spPr>
          <a:xfrm>
            <a:off x="5335399" y="4276865"/>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grpSp>
        <p:nvGrpSpPr>
          <p:cNvPr id="229" name="グループ化 228">
            <a:extLst>
              <a:ext uri="{FF2B5EF4-FFF2-40B4-BE49-F238E27FC236}">
                <a16:creationId xmlns:a16="http://schemas.microsoft.com/office/drawing/2014/main" id="{723F5158-EB69-483A-9744-4FF8F5A2560B}"/>
              </a:ext>
            </a:extLst>
          </p:cNvPr>
          <p:cNvGrpSpPr/>
          <p:nvPr/>
        </p:nvGrpSpPr>
        <p:grpSpPr>
          <a:xfrm>
            <a:off x="5766738" y="4406762"/>
            <a:ext cx="49456" cy="259642"/>
            <a:chOff x="5753695" y="5016625"/>
            <a:chExt cx="49456" cy="259642"/>
          </a:xfrm>
        </p:grpSpPr>
        <p:sp>
          <p:nvSpPr>
            <p:cNvPr id="230" name="楕円 229">
              <a:extLst>
                <a:ext uri="{FF2B5EF4-FFF2-40B4-BE49-F238E27FC236}">
                  <a16:creationId xmlns:a16="http://schemas.microsoft.com/office/drawing/2014/main" id="{EAAEF158-6A4D-422B-BB33-B4032543384F}"/>
                </a:ext>
              </a:extLst>
            </p:cNvPr>
            <p:cNvSpPr/>
            <p:nvPr/>
          </p:nvSpPr>
          <p:spPr>
            <a:xfrm>
              <a:off x="5753695" y="50166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31" name="楕円 230">
              <a:extLst>
                <a:ext uri="{FF2B5EF4-FFF2-40B4-BE49-F238E27FC236}">
                  <a16:creationId xmlns:a16="http://schemas.microsoft.com/office/drawing/2014/main" id="{C563098E-BA8F-4264-88B9-D66ACE4339A3}"/>
                </a:ext>
              </a:extLst>
            </p:cNvPr>
            <p:cNvSpPr/>
            <p:nvPr/>
          </p:nvSpPr>
          <p:spPr>
            <a:xfrm>
              <a:off x="5753695" y="50701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34" name="楕円 233">
              <a:extLst>
                <a:ext uri="{FF2B5EF4-FFF2-40B4-BE49-F238E27FC236}">
                  <a16:creationId xmlns:a16="http://schemas.microsoft.com/office/drawing/2014/main" id="{C28F9C7F-D94C-4368-9D28-0E517416C45A}"/>
                </a:ext>
              </a:extLst>
            </p:cNvPr>
            <p:cNvSpPr/>
            <p:nvPr/>
          </p:nvSpPr>
          <p:spPr>
            <a:xfrm>
              <a:off x="5753695" y="52305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82" name="楕円 281">
              <a:extLst>
                <a:ext uri="{FF2B5EF4-FFF2-40B4-BE49-F238E27FC236}">
                  <a16:creationId xmlns:a16="http://schemas.microsoft.com/office/drawing/2014/main" id="{BB8397DD-516F-4B1E-8911-E953DFF6ED84}"/>
                </a:ext>
              </a:extLst>
            </p:cNvPr>
            <p:cNvSpPr/>
            <p:nvPr/>
          </p:nvSpPr>
          <p:spPr>
            <a:xfrm>
              <a:off x="5756422" y="512720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83" name="楕円 282">
              <a:extLst>
                <a:ext uri="{FF2B5EF4-FFF2-40B4-BE49-F238E27FC236}">
                  <a16:creationId xmlns:a16="http://schemas.microsoft.com/office/drawing/2014/main" id="{A2CEEDF6-2B53-47CB-8E64-2BA514CBB5B4}"/>
                </a:ext>
              </a:extLst>
            </p:cNvPr>
            <p:cNvSpPr/>
            <p:nvPr/>
          </p:nvSpPr>
          <p:spPr>
            <a:xfrm>
              <a:off x="5757432" y="5180102"/>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grpSp>
        <p:nvGrpSpPr>
          <p:cNvPr id="241" name="グループ化 240">
            <a:extLst>
              <a:ext uri="{FF2B5EF4-FFF2-40B4-BE49-F238E27FC236}">
                <a16:creationId xmlns:a16="http://schemas.microsoft.com/office/drawing/2014/main" id="{0D25E7F1-14EB-47C2-87F2-C68F5184040F}"/>
              </a:ext>
            </a:extLst>
          </p:cNvPr>
          <p:cNvGrpSpPr/>
          <p:nvPr/>
        </p:nvGrpSpPr>
        <p:grpSpPr>
          <a:xfrm>
            <a:off x="6946059" y="4411791"/>
            <a:ext cx="45719" cy="259642"/>
            <a:chOff x="5906095" y="5169025"/>
            <a:chExt cx="45719" cy="259642"/>
          </a:xfrm>
        </p:grpSpPr>
        <p:sp>
          <p:nvSpPr>
            <p:cNvPr id="242" name="楕円 241">
              <a:extLst>
                <a:ext uri="{FF2B5EF4-FFF2-40B4-BE49-F238E27FC236}">
                  <a16:creationId xmlns:a16="http://schemas.microsoft.com/office/drawing/2014/main" id="{A8D4B978-24E5-43D0-8077-95632A696778}"/>
                </a:ext>
              </a:extLst>
            </p:cNvPr>
            <p:cNvSpPr/>
            <p:nvPr/>
          </p:nvSpPr>
          <p:spPr>
            <a:xfrm>
              <a:off x="5906095" y="51690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43" name="楕円 242">
              <a:extLst>
                <a:ext uri="{FF2B5EF4-FFF2-40B4-BE49-F238E27FC236}">
                  <a16:creationId xmlns:a16="http://schemas.microsoft.com/office/drawing/2014/main" id="{3D678CFA-376E-4028-9CEE-411BDC278BD8}"/>
                </a:ext>
              </a:extLst>
            </p:cNvPr>
            <p:cNvSpPr/>
            <p:nvPr/>
          </p:nvSpPr>
          <p:spPr>
            <a:xfrm>
              <a:off x="5906095" y="52225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44" name="楕円 243">
              <a:extLst>
                <a:ext uri="{FF2B5EF4-FFF2-40B4-BE49-F238E27FC236}">
                  <a16:creationId xmlns:a16="http://schemas.microsoft.com/office/drawing/2014/main" id="{51636923-1E82-4467-8A18-975F58A0A4BA}"/>
                </a:ext>
              </a:extLst>
            </p:cNvPr>
            <p:cNvSpPr/>
            <p:nvPr/>
          </p:nvSpPr>
          <p:spPr>
            <a:xfrm>
              <a:off x="5906095" y="5275987"/>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45" name="楕円 244">
              <a:extLst>
                <a:ext uri="{FF2B5EF4-FFF2-40B4-BE49-F238E27FC236}">
                  <a16:creationId xmlns:a16="http://schemas.microsoft.com/office/drawing/2014/main" id="{03997297-AE09-46B8-861B-F800504636FA}"/>
                </a:ext>
              </a:extLst>
            </p:cNvPr>
            <p:cNvSpPr/>
            <p:nvPr/>
          </p:nvSpPr>
          <p:spPr>
            <a:xfrm>
              <a:off x="5906095" y="532946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46" name="楕円 245">
              <a:extLst>
                <a:ext uri="{FF2B5EF4-FFF2-40B4-BE49-F238E27FC236}">
                  <a16:creationId xmlns:a16="http://schemas.microsoft.com/office/drawing/2014/main" id="{BF60EAC2-4B22-4795-9129-18B12FDA8907}"/>
                </a:ext>
              </a:extLst>
            </p:cNvPr>
            <p:cNvSpPr/>
            <p:nvPr/>
          </p:nvSpPr>
          <p:spPr>
            <a:xfrm>
              <a:off x="5906095" y="53829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grpSp>
        <p:nvGrpSpPr>
          <p:cNvPr id="247" name="グループ化 246">
            <a:extLst>
              <a:ext uri="{FF2B5EF4-FFF2-40B4-BE49-F238E27FC236}">
                <a16:creationId xmlns:a16="http://schemas.microsoft.com/office/drawing/2014/main" id="{5D3862A5-A1EB-4182-992F-8AF41A7FEB4D}"/>
              </a:ext>
            </a:extLst>
          </p:cNvPr>
          <p:cNvGrpSpPr/>
          <p:nvPr/>
        </p:nvGrpSpPr>
        <p:grpSpPr>
          <a:xfrm>
            <a:off x="7548653" y="4409672"/>
            <a:ext cx="45719" cy="259642"/>
            <a:chOff x="5906095" y="5169025"/>
            <a:chExt cx="45719" cy="259642"/>
          </a:xfrm>
        </p:grpSpPr>
        <p:sp>
          <p:nvSpPr>
            <p:cNvPr id="248" name="楕円 247">
              <a:extLst>
                <a:ext uri="{FF2B5EF4-FFF2-40B4-BE49-F238E27FC236}">
                  <a16:creationId xmlns:a16="http://schemas.microsoft.com/office/drawing/2014/main" id="{7E15BFCC-D702-4DF3-B3E3-839DA23C7D6E}"/>
                </a:ext>
              </a:extLst>
            </p:cNvPr>
            <p:cNvSpPr/>
            <p:nvPr/>
          </p:nvSpPr>
          <p:spPr>
            <a:xfrm>
              <a:off x="5906095" y="51690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49" name="楕円 248">
              <a:extLst>
                <a:ext uri="{FF2B5EF4-FFF2-40B4-BE49-F238E27FC236}">
                  <a16:creationId xmlns:a16="http://schemas.microsoft.com/office/drawing/2014/main" id="{65E48134-9B00-4C0A-9EC7-1A6B91E768AE}"/>
                </a:ext>
              </a:extLst>
            </p:cNvPr>
            <p:cNvSpPr/>
            <p:nvPr/>
          </p:nvSpPr>
          <p:spPr>
            <a:xfrm>
              <a:off x="5906095" y="52225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50" name="楕円 249">
              <a:extLst>
                <a:ext uri="{FF2B5EF4-FFF2-40B4-BE49-F238E27FC236}">
                  <a16:creationId xmlns:a16="http://schemas.microsoft.com/office/drawing/2014/main" id="{8C679985-4AA6-4159-B1B3-F594EF660D30}"/>
                </a:ext>
              </a:extLst>
            </p:cNvPr>
            <p:cNvSpPr/>
            <p:nvPr/>
          </p:nvSpPr>
          <p:spPr>
            <a:xfrm>
              <a:off x="5906095" y="5275987"/>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51" name="楕円 250">
              <a:extLst>
                <a:ext uri="{FF2B5EF4-FFF2-40B4-BE49-F238E27FC236}">
                  <a16:creationId xmlns:a16="http://schemas.microsoft.com/office/drawing/2014/main" id="{C52DA6D7-3830-4DB6-9381-55307F991451}"/>
                </a:ext>
              </a:extLst>
            </p:cNvPr>
            <p:cNvSpPr/>
            <p:nvPr/>
          </p:nvSpPr>
          <p:spPr>
            <a:xfrm>
              <a:off x="5906095" y="532946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52" name="楕円 251">
              <a:extLst>
                <a:ext uri="{FF2B5EF4-FFF2-40B4-BE49-F238E27FC236}">
                  <a16:creationId xmlns:a16="http://schemas.microsoft.com/office/drawing/2014/main" id="{BDCFF5FC-C923-474F-B882-8F01D37A2942}"/>
                </a:ext>
              </a:extLst>
            </p:cNvPr>
            <p:cNvSpPr/>
            <p:nvPr/>
          </p:nvSpPr>
          <p:spPr>
            <a:xfrm>
              <a:off x="5906095" y="53829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grpSp>
        <p:nvGrpSpPr>
          <p:cNvPr id="253" name="グループ化 252">
            <a:extLst>
              <a:ext uri="{FF2B5EF4-FFF2-40B4-BE49-F238E27FC236}">
                <a16:creationId xmlns:a16="http://schemas.microsoft.com/office/drawing/2014/main" id="{BA1EAB91-8176-4CBD-9A15-5E189F1B4C5A}"/>
              </a:ext>
            </a:extLst>
          </p:cNvPr>
          <p:cNvGrpSpPr/>
          <p:nvPr/>
        </p:nvGrpSpPr>
        <p:grpSpPr>
          <a:xfrm>
            <a:off x="8143036" y="4413421"/>
            <a:ext cx="45719" cy="259642"/>
            <a:chOff x="5906095" y="5169025"/>
            <a:chExt cx="45719" cy="259642"/>
          </a:xfrm>
        </p:grpSpPr>
        <p:sp>
          <p:nvSpPr>
            <p:cNvPr id="254" name="楕円 253">
              <a:extLst>
                <a:ext uri="{FF2B5EF4-FFF2-40B4-BE49-F238E27FC236}">
                  <a16:creationId xmlns:a16="http://schemas.microsoft.com/office/drawing/2014/main" id="{20CCC470-A421-4566-84CA-48D72300A305}"/>
                </a:ext>
              </a:extLst>
            </p:cNvPr>
            <p:cNvSpPr/>
            <p:nvPr/>
          </p:nvSpPr>
          <p:spPr>
            <a:xfrm>
              <a:off x="5906095" y="51690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55" name="楕円 254">
              <a:extLst>
                <a:ext uri="{FF2B5EF4-FFF2-40B4-BE49-F238E27FC236}">
                  <a16:creationId xmlns:a16="http://schemas.microsoft.com/office/drawing/2014/main" id="{D9A9051F-B528-4AE5-BB53-53EF4F3FE00D}"/>
                </a:ext>
              </a:extLst>
            </p:cNvPr>
            <p:cNvSpPr/>
            <p:nvPr/>
          </p:nvSpPr>
          <p:spPr>
            <a:xfrm>
              <a:off x="5906095" y="52225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56" name="楕円 255">
              <a:extLst>
                <a:ext uri="{FF2B5EF4-FFF2-40B4-BE49-F238E27FC236}">
                  <a16:creationId xmlns:a16="http://schemas.microsoft.com/office/drawing/2014/main" id="{0097530D-770B-4653-9DE4-6F796313F007}"/>
                </a:ext>
              </a:extLst>
            </p:cNvPr>
            <p:cNvSpPr/>
            <p:nvPr/>
          </p:nvSpPr>
          <p:spPr>
            <a:xfrm>
              <a:off x="5906095" y="5275987"/>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57" name="楕円 256">
              <a:extLst>
                <a:ext uri="{FF2B5EF4-FFF2-40B4-BE49-F238E27FC236}">
                  <a16:creationId xmlns:a16="http://schemas.microsoft.com/office/drawing/2014/main" id="{E3449289-6CE3-446D-888D-D96940D306CA}"/>
                </a:ext>
              </a:extLst>
            </p:cNvPr>
            <p:cNvSpPr/>
            <p:nvPr/>
          </p:nvSpPr>
          <p:spPr>
            <a:xfrm>
              <a:off x="5906095" y="532946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58" name="楕円 257">
              <a:extLst>
                <a:ext uri="{FF2B5EF4-FFF2-40B4-BE49-F238E27FC236}">
                  <a16:creationId xmlns:a16="http://schemas.microsoft.com/office/drawing/2014/main" id="{AD69E889-ADCB-42BA-BFDB-61B79FECFB6F}"/>
                </a:ext>
              </a:extLst>
            </p:cNvPr>
            <p:cNvSpPr/>
            <p:nvPr/>
          </p:nvSpPr>
          <p:spPr>
            <a:xfrm>
              <a:off x="5906095" y="53829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sp>
        <p:nvSpPr>
          <p:cNvPr id="260" name="テキスト ボックス 259">
            <a:extLst>
              <a:ext uri="{FF2B5EF4-FFF2-40B4-BE49-F238E27FC236}">
                <a16:creationId xmlns:a16="http://schemas.microsoft.com/office/drawing/2014/main" id="{F5930A73-6952-428E-8123-9E623E2C37B7}"/>
              </a:ext>
            </a:extLst>
          </p:cNvPr>
          <p:cNvSpPr txBox="1"/>
          <p:nvPr/>
        </p:nvSpPr>
        <p:spPr>
          <a:xfrm>
            <a:off x="6470704" y="5249343"/>
            <a:ext cx="612851" cy="230832"/>
          </a:xfrm>
          <a:prstGeom prst="rect">
            <a:avLst/>
          </a:prstGeom>
          <a:noFill/>
          <a:ln>
            <a:noFill/>
          </a:ln>
        </p:spPr>
        <p:txBody>
          <a:bodyPr wrap="square" rtlCol="0">
            <a:spAutoFit/>
          </a:bodyPr>
          <a:lstStyle/>
          <a:p>
            <a:pPr algn="ctr"/>
            <a:r>
              <a:rPr kumimoji="1" lang="ja-JP" altLang="en-US" sz="900" b="1">
                <a:ln w="0">
                  <a:solidFill>
                    <a:schemeClr val="tx1"/>
                  </a:solidFill>
                </a:ln>
                <a:solidFill>
                  <a:schemeClr val="bg1"/>
                </a:solidFill>
                <a:latin typeface="+mj-lt"/>
              </a:rPr>
              <a:t>★４</a:t>
            </a:r>
          </a:p>
        </p:txBody>
      </p:sp>
      <p:sp>
        <p:nvSpPr>
          <p:cNvPr id="261" name="テキスト ボックス 260">
            <a:extLst>
              <a:ext uri="{FF2B5EF4-FFF2-40B4-BE49-F238E27FC236}">
                <a16:creationId xmlns:a16="http://schemas.microsoft.com/office/drawing/2014/main" id="{4FDDE81A-929B-4FD8-ADED-693748D0D1C5}"/>
              </a:ext>
            </a:extLst>
          </p:cNvPr>
          <p:cNvSpPr txBox="1"/>
          <p:nvPr/>
        </p:nvSpPr>
        <p:spPr>
          <a:xfrm>
            <a:off x="7064617" y="5241021"/>
            <a:ext cx="612851" cy="230832"/>
          </a:xfrm>
          <a:prstGeom prst="rect">
            <a:avLst/>
          </a:prstGeom>
          <a:noFill/>
          <a:ln>
            <a:noFill/>
          </a:ln>
        </p:spPr>
        <p:txBody>
          <a:bodyPr wrap="square" rtlCol="0">
            <a:spAutoFit/>
          </a:bodyPr>
          <a:lstStyle/>
          <a:p>
            <a:pPr algn="ctr"/>
            <a:r>
              <a:rPr kumimoji="1" lang="ja-JP" altLang="en-US" sz="900" b="1">
                <a:ln w="0">
                  <a:solidFill>
                    <a:schemeClr val="tx1"/>
                  </a:solidFill>
                </a:ln>
                <a:solidFill>
                  <a:schemeClr val="bg1"/>
                </a:solidFill>
                <a:latin typeface="+mj-lt"/>
              </a:rPr>
              <a:t>★４</a:t>
            </a:r>
          </a:p>
        </p:txBody>
      </p:sp>
      <p:sp>
        <p:nvSpPr>
          <p:cNvPr id="262" name="テキスト ボックス 261">
            <a:extLst>
              <a:ext uri="{FF2B5EF4-FFF2-40B4-BE49-F238E27FC236}">
                <a16:creationId xmlns:a16="http://schemas.microsoft.com/office/drawing/2014/main" id="{EA62444F-C67F-491F-9D89-B32380FFD910}"/>
              </a:ext>
            </a:extLst>
          </p:cNvPr>
          <p:cNvSpPr txBox="1"/>
          <p:nvPr/>
        </p:nvSpPr>
        <p:spPr>
          <a:xfrm>
            <a:off x="7647919" y="5252982"/>
            <a:ext cx="612851" cy="230832"/>
          </a:xfrm>
          <a:prstGeom prst="rect">
            <a:avLst/>
          </a:prstGeom>
          <a:noFill/>
          <a:ln>
            <a:noFill/>
          </a:ln>
        </p:spPr>
        <p:txBody>
          <a:bodyPr wrap="square" rtlCol="0">
            <a:spAutoFit/>
          </a:bodyPr>
          <a:lstStyle/>
          <a:p>
            <a:pPr algn="ctr"/>
            <a:r>
              <a:rPr kumimoji="1" lang="ja-JP" altLang="en-US" sz="900" b="1">
                <a:ln w="0">
                  <a:solidFill>
                    <a:schemeClr val="tx1"/>
                  </a:solidFill>
                </a:ln>
                <a:solidFill>
                  <a:schemeClr val="bg1"/>
                </a:solidFill>
                <a:latin typeface="+mj-lt"/>
              </a:rPr>
              <a:t>★４</a:t>
            </a:r>
          </a:p>
        </p:txBody>
      </p:sp>
      <p:sp>
        <p:nvSpPr>
          <p:cNvPr id="263" name="テキスト ボックス 262">
            <a:extLst>
              <a:ext uri="{FF2B5EF4-FFF2-40B4-BE49-F238E27FC236}">
                <a16:creationId xmlns:a16="http://schemas.microsoft.com/office/drawing/2014/main" id="{E8E5E9B0-FBCE-405C-BF97-3EA4F9AD43A1}"/>
              </a:ext>
            </a:extLst>
          </p:cNvPr>
          <p:cNvSpPr txBox="1"/>
          <p:nvPr/>
        </p:nvSpPr>
        <p:spPr>
          <a:xfrm>
            <a:off x="6414269" y="4618905"/>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ATK</a:t>
            </a:r>
            <a:r>
              <a:rPr kumimoji="1" lang="en-US" altLang="ja-JP" sz="900" b="1">
                <a:ln w="3175">
                  <a:solidFill>
                    <a:schemeClr val="tx1"/>
                  </a:solidFill>
                </a:ln>
                <a:solidFill>
                  <a:schemeClr val="bg1"/>
                </a:solidFill>
              </a:rPr>
              <a:t>99</a:t>
            </a:r>
            <a:r>
              <a:rPr kumimoji="1" lang="en-US" altLang="ja-JP" sz="400" b="1">
                <a:ln w="3175">
                  <a:solidFill>
                    <a:schemeClr val="tx1"/>
                  </a:solidFill>
                </a:ln>
                <a:solidFill>
                  <a:schemeClr val="bg1"/>
                </a:solidFill>
              </a:rPr>
              <a:t>,</a:t>
            </a:r>
            <a:r>
              <a:rPr kumimoji="1" lang="en-US" altLang="ja-JP" sz="900" b="1">
                <a:ln w="3175">
                  <a:solidFill>
                    <a:schemeClr val="tx1"/>
                  </a:solidFill>
                </a:ln>
                <a:solidFill>
                  <a:schemeClr val="bg1"/>
                </a:solidFill>
              </a:rPr>
              <a:t>999</a:t>
            </a:r>
            <a:endParaRPr kumimoji="1" lang="ja-JP" altLang="en-US" sz="900" b="1">
              <a:ln w="3175">
                <a:solidFill>
                  <a:schemeClr val="tx1"/>
                </a:solidFill>
              </a:ln>
              <a:solidFill>
                <a:schemeClr val="bg1"/>
              </a:solidFill>
            </a:endParaRPr>
          </a:p>
        </p:txBody>
      </p:sp>
      <p:sp>
        <p:nvSpPr>
          <p:cNvPr id="264" name="テキスト ボックス 263">
            <a:extLst>
              <a:ext uri="{FF2B5EF4-FFF2-40B4-BE49-F238E27FC236}">
                <a16:creationId xmlns:a16="http://schemas.microsoft.com/office/drawing/2014/main" id="{887877BA-C5C5-48D4-A749-9FB54035A38B}"/>
              </a:ext>
            </a:extLst>
          </p:cNvPr>
          <p:cNvSpPr txBox="1"/>
          <p:nvPr/>
        </p:nvSpPr>
        <p:spPr>
          <a:xfrm>
            <a:off x="7010037" y="4618228"/>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DEF</a:t>
            </a:r>
            <a:r>
              <a:rPr kumimoji="1" lang="en-US" altLang="ja-JP" sz="900" b="1">
                <a:ln w="3175">
                  <a:solidFill>
                    <a:schemeClr val="tx1"/>
                  </a:solidFill>
                </a:ln>
                <a:solidFill>
                  <a:schemeClr val="bg1"/>
                </a:solidFill>
              </a:rPr>
              <a:t>99</a:t>
            </a:r>
            <a:r>
              <a:rPr kumimoji="1" lang="en-US" altLang="ja-JP" sz="400" b="1">
                <a:ln w="3175">
                  <a:solidFill>
                    <a:schemeClr val="tx1"/>
                  </a:solidFill>
                </a:ln>
                <a:solidFill>
                  <a:schemeClr val="bg1"/>
                </a:solidFill>
              </a:rPr>
              <a:t>,</a:t>
            </a:r>
            <a:r>
              <a:rPr kumimoji="1" lang="en-US" altLang="ja-JP" sz="900" b="1">
                <a:ln w="3175">
                  <a:solidFill>
                    <a:schemeClr val="tx1"/>
                  </a:solidFill>
                </a:ln>
                <a:solidFill>
                  <a:schemeClr val="bg1"/>
                </a:solidFill>
              </a:rPr>
              <a:t>999</a:t>
            </a:r>
            <a:endParaRPr kumimoji="1" lang="ja-JP" altLang="en-US" sz="900" b="1">
              <a:ln w="3175">
                <a:solidFill>
                  <a:schemeClr val="tx1"/>
                </a:solidFill>
              </a:ln>
              <a:solidFill>
                <a:schemeClr val="bg1"/>
              </a:solidFill>
            </a:endParaRPr>
          </a:p>
        </p:txBody>
      </p:sp>
      <p:sp>
        <p:nvSpPr>
          <p:cNvPr id="265" name="テキスト ボックス 264">
            <a:extLst>
              <a:ext uri="{FF2B5EF4-FFF2-40B4-BE49-F238E27FC236}">
                <a16:creationId xmlns:a16="http://schemas.microsoft.com/office/drawing/2014/main" id="{886CAFB0-706E-4BF3-9867-3AC5F54DE643}"/>
              </a:ext>
            </a:extLst>
          </p:cNvPr>
          <p:cNvSpPr txBox="1"/>
          <p:nvPr/>
        </p:nvSpPr>
        <p:spPr>
          <a:xfrm>
            <a:off x="5223768" y="4630316"/>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HP</a:t>
            </a:r>
            <a:r>
              <a:rPr kumimoji="1" lang="en-US" altLang="ja-JP" sz="900" b="1">
                <a:ln w="3175">
                  <a:solidFill>
                    <a:schemeClr val="tx1"/>
                  </a:solidFill>
                </a:ln>
                <a:solidFill>
                  <a:schemeClr val="bg1"/>
                </a:solidFill>
              </a:rPr>
              <a:t>999</a:t>
            </a:r>
            <a:r>
              <a:rPr kumimoji="1" lang="en-US" altLang="ja-JP" sz="400" b="1">
                <a:ln w="3175">
                  <a:solidFill>
                    <a:schemeClr val="tx1"/>
                  </a:solidFill>
                </a:ln>
                <a:solidFill>
                  <a:schemeClr val="bg1"/>
                </a:solidFill>
              </a:rPr>
              <a:t>,</a:t>
            </a:r>
            <a:r>
              <a:rPr kumimoji="1" lang="en-US" altLang="ja-JP" sz="900" b="1">
                <a:ln w="3175">
                  <a:solidFill>
                    <a:schemeClr val="tx1"/>
                  </a:solidFill>
                </a:ln>
                <a:solidFill>
                  <a:schemeClr val="bg1"/>
                </a:solidFill>
              </a:rPr>
              <a:t>999</a:t>
            </a:r>
            <a:endParaRPr kumimoji="1" lang="ja-JP" altLang="en-US" sz="900" b="1">
              <a:ln w="3175">
                <a:solidFill>
                  <a:schemeClr val="tx1"/>
                </a:solidFill>
              </a:ln>
              <a:solidFill>
                <a:schemeClr val="bg1"/>
              </a:solidFill>
            </a:endParaRPr>
          </a:p>
        </p:txBody>
      </p:sp>
      <p:sp>
        <p:nvSpPr>
          <p:cNvPr id="266" name="フレーム 265">
            <a:extLst>
              <a:ext uri="{FF2B5EF4-FFF2-40B4-BE49-F238E27FC236}">
                <a16:creationId xmlns:a16="http://schemas.microsoft.com/office/drawing/2014/main" id="{3A3BFB65-ADAB-4F9D-AAB1-F52092E69BE1}"/>
              </a:ext>
            </a:extLst>
          </p:cNvPr>
          <p:cNvSpPr/>
          <p:nvPr/>
        </p:nvSpPr>
        <p:spPr>
          <a:xfrm>
            <a:off x="5283759" y="4223664"/>
            <a:ext cx="573372" cy="588991"/>
          </a:xfrm>
          <a:prstGeom prst="frame">
            <a:avLst>
              <a:gd name="adj1" fmla="val 4194"/>
            </a:avLst>
          </a:prstGeom>
          <a:solidFill>
            <a:schemeClr val="bg1"/>
          </a:solidFill>
          <a:ln w="31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pic>
        <p:nvPicPr>
          <p:cNvPr id="267" name="図 266" descr="飛ぶ, 探す, イエロー, 挿絵 が含まれている画像&#10;&#10;自動的に生成された説明">
            <a:extLst>
              <a:ext uri="{FF2B5EF4-FFF2-40B4-BE49-F238E27FC236}">
                <a16:creationId xmlns:a16="http://schemas.microsoft.com/office/drawing/2014/main" id="{6627AFB6-95C9-4BA2-9562-7A317799ED8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5666804" y="4287617"/>
            <a:ext cx="157910" cy="97235"/>
          </a:xfrm>
          <a:prstGeom prst="rect">
            <a:avLst/>
          </a:prstGeom>
        </p:spPr>
      </p:pic>
      <p:pic>
        <p:nvPicPr>
          <p:cNvPr id="269" name="図 268" descr="飛ぶ, 探す, イエロー, 挿絵 が含まれている画像&#10;&#10;自動的に生成された説明">
            <a:extLst>
              <a:ext uri="{FF2B5EF4-FFF2-40B4-BE49-F238E27FC236}">
                <a16:creationId xmlns:a16="http://schemas.microsoft.com/office/drawing/2014/main" id="{283F7D36-7D06-4B9A-8E92-CAE4BD1B3B5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6852459" y="4293853"/>
            <a:ext cx="157910" cy="97235"/>
          </a:xfrm>
          <a:prstGeom prst="rect">
            <a:avLst/>
          </a:prstGeom>
        </p:spPr>
      </p:pic>
      <p:pic>
        <p:nvPicPr>
          <p:cNvPr id="270" name="図 269" descr="飛ぶ, 探す, イエロー, 挿絵 が含まれている画像&#10;&#10;自動的に生成された説明">
            <a:extLst>
              <a:ext uri="{FF2B5EF4-FFF2-40B4-BE49-F238E27FC236}">
                <a16:creationId xmlns:a16="http://schemas.microsoft.com/office/drawing/2014/main" id="{C68A303A-8CFA-4A99-B8F4-DF680AB13E7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8036318" y="4294779"/>
            <a:ext cx="157910" cy="97235"/>
          </a:xfrm>
          <a:prstGeom prst="rect">
            <a:avLst/>
          </a:prstGeom>
        </p:spPr>
      </p:pic>
      <p:pic>
        <p:nvPicPr>
          <p:cNvPr id="271" name="図 270" descr="飛ぶ, 探す, イエロー, 挿絵 が含まれている画像&#10;&#10;自動的に生成された説明">
            <a:extLst>
              <a:ext uri="{FF2B5EF4-FFF2-40B4-BE49-F238E27FC236}">
                <a16:creationId xmlns:a16="http://schemas.microsoft.com/office/drawing/2014/main" id="{4036C7FA-459D-4335-AE39-61CD3A4846D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7423674" y="4286937"/>
            <a:ext cx="157910" cy="97235"/>
          </a:xfrm>
          <a:prstGeom prst="rect">
            <a:avLst/>
          </a:prstGeom>
        </p:spPr>
      </p:pic>
      <p:pic>
        <p:nvPicPr>
          <p:cNvPr id="272" name="図 271" descr="飛ぶ, 探す, イエロー, 挿絵 が含まれている画像&#10;&#10;自動的に生成された説明">
            <a:extLst>
              <a:ext uri="{FF2B5EF4-FFF2-40B4-BE49-F238E27FC236}">
                <a16:creationId xmlns:a16="http://schemas.microsoft.com/office/drawing/2014/main" id="{423E7EF0-3DCD-4EAE-9242-001398C4E22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5653166" y="4910214"/>
            <a:ext cx="157910" cy="97235"/>
          </a:xfrm>
          <a:prstGeom prst="rect">
            <a:avLst/>
          </a:prstGeom>
        </p:spPr>
      </p:pic>
      <p:pic>
        <p:nvPicPr>
          <p:cNvPr id="273" name="図 272" descr="飛ぶ, 探す, イエロー, 挿絵 が含まれている画像&#10;&#10;自動的に生成された説明">
            <a:extLst>
              <a:ext uri="{FF2B5EF4-FFF2-40B4-BE49-F238E27FC236}">
                <a16:creationId xmlns:a16="http://schemas.microsoft.com/office/drawing/2014/main" id="{DC3C8E4A-9732-493A-BC93-30920362137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6245282" y="4914584"/>
            <a:ext cx="157910" cy="97235"/>
          </a:xfrm>
          <a:prstGeom prst="rect">
            <a:avLst/>
          </a:prstGeom>
        </p:spPr>
      </p:pic>
      <p:pic>
        <p:nvPicPr>
          <p:cNvPr id="274" name="図 273" descr="飛ぶ, 探す, イエロー, 挿絵 が含まれている画像&#10;&#10;自動的に生成された説明">
            <a:extLst>
              <a:ext uri="{FF2B5EF4-FFF2-40B4-BE49-F238E27FC236}">
                <a16:creationId xmlns:a16="http://schemas.microsoft.com/office/drawing/2014/main" id="{C174EBC9-5F6E-4344-BFA0-458E677DF5C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6851963" y="4909535"/>
            <a:ext cx="157910" cy="97235"/>
          </a:xfrm>
          <a:prstGeom prst="rect">
            <a:avLst/>
          </a:prstGeom>
        </p:spPr>
      </p:pic>
      <p:pic>
        <p:nvPicPr>
          <p:cNvPr id="275" name="図 274" descr="飛ぶ, 探す, イエロー, 挿絵 が含まれている画像&#10;&#10;自動的に生成された説明">
            <a:extLst>
              <a:ext uri="{FF2B5EF4-FFF2-40B4-BE49-F238E27FC236}">
                <a16:creationId xmlns:a16="http://schemas.microsoft.com/office/drawing/2014/main" id="{6D3682B6-4BD6-4BB3-BDFD-E7955FB525D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8042992" y="4914584"/>
            <a:ext cx="157910" cy="97235"/>
          </a:xfrm>
          <a:prstGeom prst="rect">
            <a:avLst/>
          </a:prstGeom>
        </p:spPr>
      </p:pic>
      <p:pic>
        <p:nvPicPr>
          <p:cNvPr id="276" name="図 275" descr="飛ぶ, 探す, イエロー, 挿絵 が含まれている画像&#10;&#10;自動的に生成された説明">
            <a:extLst>
              <a:ext uri="{FF2B5EF4-FFF2-40B4-BE49-F238E27FC236}">
                <a16:creationId xmlns:a16="http://schemas.microsoft.com/office/drawing/2014/main" id="{C5298514-A59B-4705-9F03-2F56770FC9C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7448991" y="4900785"/>
            <a:ext cx="157910" cy="97235"/>
          </a:xfrm>
          <a:prstGeom prst="rect">
            <a:avLst/>
          </a:prstGeom>
        </p:spPr>
      </p:pic>
      <p:pic>
        <p:nvPicPr>
          <p:cNvPr id="277" name="図 276" descr="飛ぶ, 探す, イエロー, 挿絵 が含まれている画像&#10;&#10;自動的に生成された説明">
            <a:extLst>
              <a:ext uri="{FF2B5EF4-FFF2-40B4-BE49-F238E27FC236}">
                <a16:creationId xmlns:a16="http://schemas.microsoft.com/office/drawing/2014/main" id="{3B42855D-D267-46DB-976B-E6CD306534C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5666480" y="5545533"/>
            <a:ext cx="157910" cy="97235"/>
          </a:xfrm>
          <a:prstGeom prst="rect">
            <a:avLst/>
          </a:prstGeom>
        </p:spPr>
      </p:pic>
      <p:pic>
        <p:nvPicPr>
          <p:cNvPr id="278" name="図 277" descr="飛ぶ, 探す, イエロー, 挿絵 が含まれている画像&#10;&#10;自動的に生成された説明">
            <a:extLst>
              <a:ext uri="{FF2B5EF4-FFF2-40B4-BE49-F238E27FC236}">
                <a16:creationId xmlns:a16="http://schemas.microsoft.com/office/drawing/2014/main" id="{E5AEE6B0-5D9C-4BC8-A657-18A13EE6F5F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6258596" y="5549903"/>
            <a:ext cx="157910" cy="97235"/>
          </a:xfrm>
          <a:prstGeom prst="rect">
            <a:avLst/>
          </a:prstGeom>
        </p:spPr>
      </p:pic>
      <p:pic>
        <p:nvPicPr>
          <p:cNvPr id="279" name="図 278" descr="飛ぶ, 探す, イエロー, 挿絵 が含まれている画像&#10;&#10;自動的に生成された説明">
            <a:extLst>
              <a:ext uri="{FF2B5EF4-FFF2-40B4-BE49-F238E27FC236}">
                <a16:creationId xmlns:a16="http://schemas.microsoft.com/office/drawing/2014/main" id="{44BDDCAF-CA69-4496-B9BD-F4EDDC2B920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6842937" y="5559347"/>
            <a:ext cx="157910" cy="97235"/>
          </a:xfrm>
          <a:prstGeom prst="rect">
            <a:avLst/>
          </a:prstGeom>
        </p:spPr>
      </p:pic>
      <p:pic>
        <p:nvPicPr>
          <p:cNvPr id="280" name="図 279" descr="飛ぶ, 探す, イエロー, 挿絵 が含まれている画像&#10;&#10;自動的に生成された説明">
            <a:extLst>
              <a:ext uri="{FF2B5EF4-FFF2-40B4-BE49-F238E27FC236}">
                <a16:creationId xmlns:a16="http://schemas.microsoft.com/office/drawing/2014/main" id="{7B060C00-F985-4752-B77F-3F0FD6A69D1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8056306" y="5549903"/>
            <a:ext cx="157910" cy="97235"/>
          </a:xfrm>
          <a:prstGeom prst="rect">
            <a:avLst/>
          </a:prstGeom>
        </p:spPr>
      </p:pic>
      <p:pic>
        <p:nvPicPr>
          <p:cNvPr id="281" name="図 280" descr="飛ぶ, 探す, イエロー, 挿絵 が含まれている画像&#10;&#10;自動的に生成された説明">
            <a:extLst>
              <a:ext uri="{FF2B5EF4-FFF2-40B4-BE49-F238E27FC236}">
                <a16:creationId xmlns:a16="http://schemas.microsoft.com/office/drawing/2014/main" id="{313ACE66-57D9-41F6-B5DC-892672414F5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7448991" y="5557067"/>
            <a:ext cx="157910" cy="97235"/>
          </a:xfrm>
          <a:prstGeom prst="rect">
            <a:avLst/>
          </a:prstGeom>
        </p:spPr>
      </p:pic>
      <p:sp>
        <p:nvSpPr>
          <p:cNvPr id="294" name="テキスト ボックス 293">
            <a:extLst>
              <a:ext uri="{FF2B5EF4-FFF2-40B4-BE49-F238E27FC236}">
                <a16:creationId xmlns:a16="http://schemas.microsoft.com/office/drawing/2014/main" id="{471B575C-6256-4D45-B585-4F946C19854F}"/>
              </a:ext>
            </a:extLst>
          </p:cNvPr>
          <p:cNvSpPr txBox="1"/>
          <p:nvPr/>
        </p:nvSpPr>
        <p:spPr>
          <a:xfrm>
            <a:off x="5800860" y="4631883"/>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HP</a:t>
            </a:r>
            <a:r>
              <a:rPr kumimoji="1" lang="en-US" altLang="ja-JP" sz="900" b="1">
                <a:ln w="3175">
                  <a:solidFill>
                    <a:schemeClr val="tx1"/>
                  </a:solidFill>
                </a:ln>
                <a:solidFill>
                  <a:schemeClr val="bg1"/>
                </a:solidFill>
              </a:rPr>
              <a:t>999</a:t>
            </a:r>
            <a:r>
              <a:rPr kumimoji="1" lang="en-US" altLang="ja-JP" sz="400" b="1">
                <a:ln w="3175">
                  <a:solidFill>
                    <a:schemeClr val="tx1"/>
                  </a:solidFill>
                </a:ln>
                <a:solidFill>
                  <a:schemeClr val="bg1"/>
                </a:solidFill>
              </a:rPr>
              <a:t>,</a:t>
            </a:r>
            <a:r>
              <a:rPr kumimoji="1" lang="en-US" altLang="ja-JP" sz="900" b="1">
                <a:ln w="3175">
                  <a:solidFill>
                    <a:schemeClr val="tx1"/>
                  </a:solidFill>
                </a:ln>
                <a:solidFill>
                  <a:schemeClr val="bg1"/>
                </a:solidFill>
              </a:rPr>
              <a:t>999</a:t>
            </a:r>
            <a:endParaRPr kumimoji="1" lang="ja-JP" altLang="en-US" sz="900" b="1">
              <a:ln w="3175">
                <a:solidFill>
                  <a:schemeClr val="tx1"/>
                </a:solidFill>
              </a:ln>
              <a:solidFill>
                <a:schemeClr val="bg1"/>
              </a:solidFill>
            </a:endParaRPr>
          </a:p>
        </p:txBody>
      </p:sp>
      <p:sp>
        <p:nvSpPr>
          <p:cNvPr id="296" name="四角形: 角を丸くする 313">
            <a:extLst>
              <a:ext uri="{FF2B5EF4-FFF2-40B4-BE49-F238E27FC236}">
                <a16:creationId xmlns:a16="http://schemas.microsoft.com/office/drawing/2014/main" id="{652A80CA-D8B9-42DF-9012-265EB8AB614D}"/>
              </a:ext>
            </a:extLst>
          </p:cNvPr>
          <p:cNvSpPr/>
          <p:nvPr/>
        </p:nvSpPr>
        <p:spPr>
          <a:xfrm>
            <a:off x="6982906" y="3412697"/>
            <a:ext cx="1313686" cy="37308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400"/>
              <a:t>おまかせ</a:t>
            </a:r>
            <a:endParaRPr kumimoji="1" lang="en-US" altLang="ja-JP" sz="1400"/>
          </a:p>
        </p:txBody>
      </p:sp>
      <p:sp>
        <p:nvSpPr>
          <p:cNvPr id="297" name="四角形: 角を丸くする 313">
            <a:extLst>
              <a:ext uri="{FF2B5EF4-FFF2-40B4-BE49-F238E27FC236}">
                <a16:creationId xmlns:a16="http://schemas.microsoft.com/office/drawing/2014/main" id="{72D44D5E-E480-4D5E-8D95-11E413E7353F}"/>
              </a:ext>
            </a:extLst>
          </p:cNvPr>
          <p:cNvSpPr/>
          <p:nvPr/>
        </p:nvSpPr>
        <p:spPr>
          <a:xfrm>
            <a:off x="5253318" y="3404382"/>
            <a:ext cx="1313686" cy="37308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050"/>
              <a:t>ソート・フィルタ</a:t>
            </a:r>
            <a:endParaRPr kumimoji="1" lang="en-US" altLang="ja-JP" sz="1050"/>
          </a:p>
        </p:txBody>
      </p:sp>
      <p:pic>
        <p:nvPicPr>
          <p:cNvPr id="317" name="図 316" descr="座る, テーブル, ケーキ, ホワイト が含まれている画像&#10;&#10;自動的に生成された説明">
            <a:extLst>
              <a:ext uri="{FF2B5EF4-FFF2-40B4-BE49-F238E27FC236}">
                <a16:creationId xmlns:a16="http://schemas.microsoft.com/office/drawing/2014/main" id="{E3483555-04D2-449B-848B-817D0B6E0962}"/>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37293"/>
          <a:stretch/>
        </p:blipFill>
        <p:spPr>
          <a:xfrm>
            <a:off x="5897985" y="4265302"/>
            <a:ext cx="499158" cy="523976"/>
          </a:xfrm>
          <a:prstGeom prst="rect">
            <a:avLst/>
          </a:prstGeom>
        </p:spPr>
      </p:pic>
      <p:sp>
        <p:nvSpPr>
          <p:cNvPr id="318" name="ブローチ 317">
            <a:extLst>
              <a:ext uri="{FF2B5EF4-FFF2-40B4-BE49-F238E27FC236}">
                <a16:creationId xmlns:a16="http://schemas.microsoft.com/office/drawing/2014/main" id="{291EC0C3-777A-4D37-9141-9910B0C0FAB3}"/>
              </a:ext>
            </a:extLst>
          </p:cNvPr>
          <p:cNvSpPr/>
          <p:nvPr/>
        </p:nvSpPr>
        <p:spPr>
          <a:xfrm>
            <a:off x="5914464" y="4279126"/>
            <a:ext cx="106265" cy="106265"/>
          </a:xfrm>
          <a:prstGeom prst="plaqu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grpSp>
        <p:nvGrpSpPr>
          <p:cNvPr id="319" name="グループ化 318">
            <a:extLst>
              <a:ext uri="{FF2B5EF4-FFF2-40B4-BE49-F238E27FC236}">
                <a16:creationId xmlns:a16="http://schemas.microsoft.com/office/drawing/2014/main" id="{191DA0C7-2014-4D82-9D35-716FD574EAE3}"/>
              </a:ext>
            </a:extLst>
          </p:cNvPr>
          <p:cNvGrpSpPr/>
          <p:nvPr/>
        </p:nvGrpSpPr>
        <p:grpSpPr>
          <a:xfrm>
            <a:off x="6347543" y="4408592"/>
            <a:ext cx="45719" cy="259642"/>
            <a:chOff x="5906095" y="5169025"/>
            <a:chExt cx="45719" cy="259642"/>
          </a:xfrm>
        </p:grpSpPr>
        <p:sp>
          <p:nvSpPr>
            <p:cNvPr id="320" name="楕円 319">
              <a:extLst>
                <a:ext uri="{FF2B5EF4-FFF2-40B4-BE49-F238E27FC236}">
                  <a16:creationId xmlns:a16="http://schemas.microsoft.com/office/drawing/2014/main" id="{BFB18072-580C-4624-AFA5-EAC3578BEFF5}"/>
                </a:ext>
              </a:extLst>
            </p:cNvPr>
            <p:cNvSpPr/>
            <p:nvPr/>
          </p:nvSpPr>
          <p:spPr>
            <a:xfrm>
              <a:off x="5906095" y="51690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21" name="楕円 320">
              <a:extLst>
                <a:ext uri="{FF2B5EF4-FFF2-40B4-BE49-F238E27FC236}">
                  <a16:creationId xmlns:a16="http://schemas.microsoft.com/office/drawing/2014/main" id="{05EA249E-AE59-4ED5-AE7F-BE7CE01378ED}"/>
                </a:ext>
              </a:extLst>
            </p:cNvPr>
            <p:cNvSpPr/>
            <p:nvPr/>
          </p:nvSpPr>
          <p:spPr>
            <a:xfrm>
              <a:off x="5906095" y="52225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22" name="楕円 321">
              <a:extLst>
                <a:ext uri="{FF2B5EF4-FFF2-40B4-BE49-F238E27FC236}">
                  <a16:creationId xmlns:a16="http://schemas.microsoft.com/office/drawing/2014/main" id="{63F7054E-1C8C-40DA-A540-F53258633923}"/>
                </a:ext>
              </a:extLst>
            </p:cNvPr>
            <p:cNvSpPr/>
            <p:nvPr/>
          </p:nvSpPr>
          <p:spPr>
            <a:xfrm>
              <a:off x="5906095" y="5275987"/>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23" name="楕円 322">
              <a:extLst>
                <a:ext uri="{FF2B5EF4-FFF2-40B4-BE49-F238E27FC236}">
                  <a16:creationId xmlns:a16="http://schemas.microsoft.com/office/drawing/2014/main" id="{16CB8E05-0E3B-4AFD-A2F9-2CD38F03F46D}"/>
                </a:ext>
              </a:extLst>
            </p:cNvPr>
            <p:cNvSpPr/>
            <p:nvPr/>
          </p:nvSpPr>
          <p:spPr>
            <a:xfrm>
              <a:off x="5906095" y="532946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24" name="楕円 323">
              <a:extLst>
                <a:ext uri="{FF2B5EF4-FFF2-40B4-BE49-F238E27FC236}">
                  <a16:creationId xmlns:a16="http://schemas.microsoft.com/office/drawing/2014/main" id="{FF7D49D9-CF6B-4E1C-86B2-921BC94565B3}"/>
                </a:ext>
              </a:extLst>
            </p:cNvPr>
            <p:cNvSpPr/>
            <p:nvPr/>
          </p:nvSpPr>
          <p:spPr>
            <a:xfrm>
              <a:off x="5906095" y="53829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sp>
        <p:nvSpPr>
          <p:cNvPr id="325" name="テキスト ボックス 324">
            <a:extLst>
              <a:ext uri="{FF2B5EF4-FFF2-40B4-BE49-F238E27FC236}">
                <a16:creationId xmlns:a16="http://schemas.microsoft.com/office/drawing/2014/main" id="{9AAFB955-53C6-4321-BAB8-C07EDAB3D226}"/>
              </a:ext>
            </a:extLst>
          </p:cNvPr>
          <p:cNvSpPr txBox="1"/>
          <p:nvPr/>
        </p:nvSpPr>
        <p:spPr>
          <a:xfrm>
            <a:off x="5815753" y="4615706"/>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ATK</a:t>
            </a:r>
            <a:r>
              <a:rPr kumimoji="1" lang="en-US" altLang="ja-JP" sz="900" b="1">
                <a:ln w="3175">
                  <a:solidFill>
                    <a:schemeClr val="tx1"/>
                  </a:solidFill>
                </a:ln>
                <a:solidFill>
                  <a:schemeClr val="bg1"/>
                </a:solidFill>
              </a:rPr>
              <a:t>99</a:t>
            </a:r>
            <a:r>
              <a:rPr kumimoji="1" lang="en-US" altLang="ja-JP" sz="400" b="1">
                <a:ln w="3175">
                  <a:solidFill>
                    <a:schemeClr val="tx1"/>
                  </a:solidFill>
                </a:ln>
                <a:solidFill>
                  <a:schemeClr val="bg1"/>
                </a:solidFill>
              </a:rPr>
              <a:t>,</a:t>
            </a:r>
            <a:r>
              <a:rPr kumimoji="1" lang="en-US" altLang="ja-JP" sz="900" b="1">
                <a:ln w="3175">
                  <a:solidFill>
                    <a:schemeClr val="tx1"/>
                  </a:solidFill>
                </a:ln>
                <a:solidFill>
                  <a:schemeClr val="bg1"/>
                </a:solidFill>
              </a:rPr>
              <a:t>999</a:t>
            </a:r>
            <a:endParaRPr kumimoji="1" lang="ja-JP" altLang="en-US" sz="900" b="1">
              <a:ln w="3175">
                <a:solidFill>
                  <a:schemeClr val="tx1"/>
                </a:solidFill>
              </a:ln>
              <a:solidFill>
                <a:schemeClr val="bg1"/>
              </a:solidFill>
            </a:endParaRPr>
          </a:p>
        </p:txBody>
      </p:sp>
      <p:pic>
        <p:nvPicPr>
          <p:cNvPr id="326" name="図 325" descr="飛ぶ, 探す, イエロー, 挿絵 が含まれている画像&#10;&#10;自動的に生成された説明">
            <a:extLst>
              <a:ext uri="{FF2B5EF4-FFF2-40B4-BE49-F238E27FC236}">
                <a16:creationId xmlns:a16="http://schemas.microsoft.com/office/drawing/2014/main" id="{CE5F0110-0D23-4AB0-8544-635FC9890DA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6253943" y="4290654"/>
            <a:ext cx="157910" cy="97235"/>
          </a:xfrm>
          <a:prstGeom prst="rect">
            <a:avLst/>
          </a:prstGeom>
        </p:spPr>
      </p:pic>
    </p:spTree>
    <p:extLst>
      <p:ext uri="{BB962C8B-B14F-4D97-AF65-F5344CB8AC3E}">
        <p14:creationId xmlns:p14="http://schemas.microsoft.com/office/powerpoint/2010/main" val="42243890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6954148" cy="307777"/>
          </a:xfrm>
          <a:prstGeom prst="rect">
            <a:avLst/>
          </a:prstGeom>
          <a:noFill/>
        </p:spPr>
        <p:txBody>
          <a:bodyPr wrap="none" rtlCol="0">
            <a:spAutoFit/>
          </a:bodyPr>
          <a:lstStyle/>
          <a:p>
            <a:r>
              <a:rPr kumimoji="1" lang="ja-JP" altLang="en-US" sz="1400" b="1">
                <a:latin typeface="+mn-ea"/>
              </a:rPr>
              <a:t>■強化画面仕様　</a:t>
            </a:r>
            <a:r>
              <a:rPr kumimoji="1" lang="en-US" altLang="ja-JP" sz="1400">
                <a:latin typeface="+mn-ea"/>
              </a:rPr>
              <a:t>TR</a:t>
            </a:r>
            <a:r>
              <a:rPr kumimoji="1" lang="ja-JP" altLang="en-US" sz="1400">
                <a:latin typeface="+mn-ea"/>
              </a:rPr>
              <a:t>カード</a:t>
            </a:r>
            <a:r>
              <a:rPr kumimoji="1" lang="en-US" altLang="ja-JP" sz="1400">
                <a:latin typeface="+mn-ea"/>
              </a:rPr>
              <a:t> &gt;&gt; </a:t>
            </a:r>
            <a:r>
              <a:rPr kumimoji="1" lang="ja-JP" altLang="en-US" sz="1400">
                <a:latin typeface="+mn-ea"/>
              </a:rPr>
              <a:t>進化カード選択</a:t>
            </a:r>
            <a:r>
              <a:rPr kumimoji="1" lang="en-US" altLang="ja-JP" sz="1400">
                <a:latin typeface="+mn-ea"/>
              </a:rPr>
              <a:t> &gt;&gt;</a:t>
            </a:r>
            <a:r>
              <a:rPr kumimoji="1" lang="en-US" altLang="ja-JP" sz="1400" b="1">
                <a:latin typeface="+mn-ea"/>
              </a:rPr>
              <a:t> </a:t>
            </a:r>
            <a:r>
              <a:rPr kumimoji="1" lang="ja-JP" altLang="en-US" sz="1400" b="1">
                <a:latin typeface="+mn-ea"/>
              </a:rPr>
              <a:t>素材選択①</a:t>
            </a:r>
            <a:r>
              <a:rPr kumimoji="1" lang="ja-JP" altLang="en-US" sz="1400">
                <a:latin typeface="+mn-ea"/>
              </a:rPr>
              <a:t>・②</a:t>
            </a:r>
            <a:r>
              <a:rPr kumimoji="1" lang="en-US" altLang="ja-JP" sz="1400" b="1">
                <a:latin typeface="+mn-ea"/>
              </a:rPr>
              <a:t> </a:t>
            </a:r>
            <a:r>
              <a:rPr kumimoji="1" lang="en-US" altLang="ja-JP" sz="1400">
                <a:latin typeface="+mn-ea"/>
              </a:rPr>
              <a:t>&gt;&gt; </a:t>
            </a:r>
            <a:r>
              <a:rPr kumimoji="1" lang="ja-JP" altLang="en-US" sz="1400">
                <a:latin typeface="+mn-ea"/>
              </a:rPr>
              <a:t>進化画面</a:t>
            </a:r>
            <a:endParaRPr kumimoji="1" lang="ja-JP" altLang="en-US" sz="1400" b="1">
              <a:latin typeface="+mn-ea"/>
            </a:endParaRP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1927131" cy="307777"/>
          </a:xfrm>
          <a:prstGeom prst="rect">
            <a:avLst/>
          </a:prstGeom>
          <a:noFill/>
        </p:spPr>
        <p:txBody>
          <a:bodyPr wrap="none" rtlCol="0">
            <a:spAutoFit/>
          </a:bodyPr>
          <a:lstStyle/>
          <a:p>
            <a:r>
              <a:rPr kumimoji="1" lang="en-US" altLang="ja-JP" sz="1400" b="1"/>
              <a:t>1. tr130.</a:t>
            </a:r>
            <a:r>
              <a:rPr kumimoji="1" lang="ja-JP" altLang="en-US" sz="1400" b="1"/>
              <a:t>進化素材選択</a:t>
            </a:r>
          </a:p>
        </p:txBody>
      </p:sp>
      <p:sp>
        <p:nvSpPr>
          <p:cNvPr id="12" name="テキスト ボックス 11">
            <a:extLst>
              <a:ext uri="{FF2B5EF4-FFF2-40B4-BE49-F238E27FC236}">
                <a16:creationId xmlns:a16="http://schemas.microsoft.com/office/drawing/2014/main" id="{DE052996-816F-4D57-BDBE-F005510F461F}"/>
              </a:ext>
            </a:extLst>
          </p:cNvPr>
          <p:cNvSpPr txBox="1"/>
          <p:nvPr/>
        </p:nvSpPr>
        <p:spPr>
          <a:xfrm>
            <a:off x="591845" y="846576"/>
            <a:ext cx="3938899" cy="4247317"/>
          </a:xfrm>
          <a:prstGeom prst="rect">
            <a:avLst/>
          </a:prstGeom>
          <a:noFill/>
        </p:spPr>
        <p:txBody>
          <a:bodyPr wrap="none" rtlCol="0">
            <a:spAutoFit/>
          </a:bodyPr>
          <a:lstStyle/>
          <a:p>
            <a:r>
              <a:rPr kumimoji="1" lang="ja-JP" altLang="en-US" sz="1000"/>
              <a:t>進化に使用する素材を選択することができる。</a:t>
            </a:r>
            <a:endParaRPr kumimoji="1" lang="en-US" altLang="ja-JP" sz="1000"/>
          </a:p>
          <a:p>
            <a:endParaRPr kumimoji="1" lang="en-US" altLang="ja-JP" sz="1000"/>
          </a:p>
          <a:p>
            <a:r>
              <a:rPr kumimoji="1" lang="ja-JP" altLang="en-US" sz="1000"/>
              <a:t>○ 選択最大数は４枚</a:t>
            </a:r>
            <a:endParaRPr kumimoji="1" lang="en-US" altLang="ja-JP" sz="1000"/>
          </a:p>
          <a:p>
            <a:endParaRPr kumimoji="1" lang="en-US" altLang="ja-JP" sz="1000"/>
          </a:p>
          <a:p>
            <a:r>
              <a:rPr kumimoji="1" lang="ja-JP" altLang="en-US" sz="1000"/>
              <a:t>○ </a:t>
            </a:r>
            <a:r>
              <a:rPr kumimoji="1" lang="en-US" altLang="ja-JP" sz="1000"/>
              <a:t>TR</a:t>
            </a:r>
            <a:r>
              <a:rPr kumimoji="1" lang="ja-JP" altLang="en-US" sz="1000"/>
              <a:t>カードと、強化用をタブで切り替えることができる。</a:t>
            </a:r>
            <a:endParaRPr kumimoji="1" lang="en-US" altLang="ja-JP" sz="1000"/>
          </a:p>
          <a:p>
            <a:r>
              <a:rPr kumimoji="1" lang="ja-JP" altLang="en-US" sz="1000"/>
              <a:t>　両方のタブからそれぞれ選択するのも可</a:t>
            </a:r>
            <a:endParaRPr kumimoji="1" lang="en-US" altLang="ja-JP" sz="1000"/>
          </a:p>
          <a:p>
            <a:r>
              <a:rPr kumimoji="1" lang="ja-JP" altLang="en-US" sz="1000"/>
              <a:t>　</a:t>
            </a:r>
            <a:r>
              <a:rPr kumimoji="1" lang="en-US" altLang="ja-JP" sz="1000"/>
              <a:t>(</a:t>
            </a:r>
            <a:r>
              <a:rPr kumimoji="1" lang="ja-JP" altLang="en-US" sz="1000"/>
              <a:t>遠い未来に進化用</a:t>
            </a:r>
            <a:r>
              <a:rPr kumimoji="1" lang="en-US" altLang="ja-JP" sz="1000"/>
              <a:t>TR</a:t>
            </a:r>
            <a:r>
              <a:rPr kumimoji="1" lang="ja-JP" altLang="en-US" sz="1000"/>
              <a:t>カードの追加を想定。</a:t>
            </a:r>
            <a:r>
              <a:rPr kumimoji="1" lang="en-US" altLang="ja-JP" sz="1000"/>
              <a:t>)</a:t>
            </a:r>
          </a:p>
          <a:p>
            <a:endParaRPr kumimoji="1" lang="en-US" altLang="ja-JP" sz="1000"/>
          </a:p>
          <a:p>
            <a:r>
              <a:rPr kumimoji="1" lang="ja-JP" altLang="en-US" sz="1000"/>
              <a:t>○ おまかせ</a:t>
            </a:r>
            <a:endParaRPr kumimoji="1" lang="en-US" altLang="ja-JP" sz="1000"/>
          </a:p>
          <a:p>
            <a:r>
              <a:rPr kumimoji="1" lang="ja-JP" altLang="en-US" sz="1000"/>
              <a:t>　最大進化度に必要な枚数まで自動で以下を選択。</a:t>
            </a:r>
            <a:endParaRPr kumimoji="1" lang="en-US" altLang="ja-JP" sz="1000"/>
          </a:p>
          <a:p>
            <a:r>
              <a:rPr kumimoji="1" lang="ja-JP" altLang="en-US" sz="1000"/>
              <a:t>　・同一カードで、強化されていないカード</a:t>
            </a:r>
            <a:endParaRPr kumimoji="1" lang="en-US" altLang="ja-JP" sz="1000"/>
          </a:p>
          <a:p>
            <a:r>
              <a:rPr kumimoji="1" lang="ja-JP" altLang="en-US" sz="1000"/>
              <a:t>　</a:t>
            </a:r>
            <a:r>
              <a:rPr kumimoji="1" lang="en-US" altLang="ja-JP" sz="1000"/>
              <a:t>※</a:t>
            </a:r>
            <a:r>
              <a:rPr kumimoji="1" lang="ja-JP" altLang="en-US" sz="1000"/>
              <a:t> お気に入りに選択されているカードは選択されない。</a:t>
            </a:r>
            <a:endParaRPr kumimoji="1" lang="en-US" altLang="ja-JP" sz="1000"/>
          </a:p>
          <a:p>
            <a:endParaRPr kumimoji="1" lang="en-US" altLang="ja-JP" sz="1000"/>
          </a:p>
          <a:p>
            <a:r>
              <a:rPr kumimoji="1" lang="ja-JP" altLang="en-US" sz="1000"/>
              <a:t>○ 強化済の同名カード</a:t>
            </a:r>
            <a:endParaRPr kumimoji="1" lang="en-US" altLang="ja-JP" sz="1000"/>
          </a:p>
          <a:p>
            <a:r>
              <a:rPr kumimoji="1" lang="ja-JP" altLang="en-US" sz="1000"/>
              <a:t>　 手動で選択することが可能。</a:t>
            </a:r>
            <a:endParaRPr kumimoji="1" lang="en-US" altLang="ja-JP" sz="1000"/>
          </a:p>
          <a:p>
            <a:endParaRPr kumimoji="1" lang="en-US" altLang="ja-JP" sz="1000"/>
          </a:p>
          <a:p>
            <a:r>
              <a:rPr kumimoji="1" lang="ja-JP" altLang="en-US" sz="1000"/>
              <a:t>○ ソート、フィルタは以下の通り。</a:t>
            </a:r>
            <a:endParaRPr kumimoji="1" lang="en-US" altLang="ja-JP" sz="1000"/>
          </a:p>
          <a:p>
            <a:r>
              <a:rPr kumimoji="1" lang="ja-JP" altLang="en-US" sz="1000"/>
              <a:t>　 別ページ参照</a:t>
            </a:r>
            <a:endParaRPr kumimoji="1" lang="en-US" altLang="ja-JP" sz="1000"/>
          </a:p>
          <a:p>
            <a:endParaRPr kumimoji="1" lang="en-US" altLang="ja-JP" sz="1000"/>
          </a:p>
          <a:p>
            <a:r>
              <a:rPr kumimoji="1" lang="ja-JP" altLang="en-US" sz="1000"/>
              <a:t>○ 上下にスワイプ、もしくは右サイドバーを操作することで</a:t>
            </a:r>
            <a:endParaRPr kumimoji="1" lang="en-US" altLang="ja-JP" sz="1000"/>
          </a:p>
          <a:p>
            <a:r>
              <a:rPr kumimoji="1" lang="ja-JP" altLang="en-US" sz="1000"/>
              <a:t>　 上下させることができる。</a:t>
            </a:r>
            <a:endParaRPr kumimoji="1" lang="en-US" altLang="ja-JP" sz="1000"/>
          </a:p>
          <a:p>
            <a:endParaRPr kumimoji="1" lang="en-US" altLang="ja-JP" sz="1000"/>
          </a:p>
          <a:p>
            <a:r>
              <a:rPr kumimoji="1" lang="ja-JP" altLang="en-US" sz="1000"/>
              <a:t>○ 長押しでカードの詳細画面へ遷移することができる。</a:t>
            </a:r>
            <a:endParaRPr kumimoji="1" lang="en-US" altLang="ja-JP" sz="1000"/>
          </a:p>
          <a:p>
            <a:r>
              <a:rPr kumimoji="1" lang="ja-JP" altLang="en-US" sz="1000"/>
              <a:t>　 スワイプ状態になった場合は、長押し判定は行わない。</a:t>
            </a:r>
            <a:endParaRPr kumimoji="1" lang="en-US" altLang="ja-JP" sz="1000"/>
          </a:p>
          <a:p>
            <a:endParaRPr kumimoji="1" lang="en-US" altLang="ja-JP" sz="1000"/>
          </a:p>
          <a:p>
            <a:r>
              <a:rPr kumimoji="1" lang="ja-JP" altLang="en-US" sz="1000"/>
              <a:t>〇 お気に入り、装備中など複数のアイコンはフェードで切り替え</a:t>
            </a:r>
            <a:endParaRPr kumimoji="1" lang="en-US" altLang="ja-JP" sz="1000"/>
          </a:p>
          <a:p>
            <a:endParaRPr kumimoji="1" lang="en-US" altLang="ja-JP" sz="1000"/>
          </a:p>
        </p:txBody>
      </p:sp>
      <p:sp>
        <p:nvSpPr>
          <p:cNvPr id="111" name="正方形/長方形 110">
            <a:extLst>
              <a:ext uri="{FF2B5EF4-FFF2-40B4-BE49-F238E27FC236}">
                <a16:creationId xmlns:a16="http://schemas.microsoft.com/office/drawing/2014/main" id="{FEF6D278-ADCF-B44D-8843-F4D56CD23F5D}"/>
              </a:ext>
            </a:extLst>
          </p:cNvPr>
          <p:cNvSpPr/>
          <p:nvPr/>
        </p:nvSpPr>
        <p:spPr>
          <a:xfrm>
            <a:off x="5140112" y="409002"/>
            <a:ext cx="3378051" cy="59720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en-US" altLang="ja-JP" sz="1100"/>
          </a:p>
          <a:p>
            <a:pPr algn="r"/>
            <a:endParaRPr kumimoji="1" lang="en-US" altLang="ja-JP" sz="1100"/>
          </a:p>
          <a:p>
            <a:pPr algn="r"/>
            <a:endParaRPr kumimoji="1" lang="en-US" altLang="ja-JP" sz="1100"/>
          </a:p>
          <a:p>
            <a:pPr algn="ctr"/>
            <a:r>
              <a:rPr kumimoji="1" lang="ja-JP" altLang="en-US" sz="1100" b="1">
                <a:latin typeface="メイリオ" panose="020B0604030504040204" pitchFamily="50" charset="-128"/>
                <a:ea typeface="メイリオ" panose="020B0604030504040204" pitchFamily="50" charset="-128"/>
              </a:rPr>
              <a:t>ＴＲカードセット</a:t>
            </a:r>
          </a:p>
        </p:txBody>
      </p:sp>
      <p:sp>
        <p:nvSpPr>
          <p:cNvPr id="141" name="正方形/長方形 140">
            <a:extLst>
              <a:ext uri="{FF2B5EF4-FFF2-40B4-BE49-F238E27FC236}">
                <a16:creationId xmlns:a16="http://schemas.microsoft.com/office/drawing/2014/main" id="{EB2A1597-E43C-7D41-8755-022A09879749}"/>
              </a:ext>
            </a:extLst>
          </p:cNvPr>
          <p:cNvSpPr/>
          <p:nvPr/>
        </p:nvSpPr>
        <p:spPr>
          <a:xfrm>
            <a:off x="7204475" y="969169"/>
            <a:ext cx="1313685" cy="18623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gradFill flip="none" rotWithShape="1">
                  <a:gsLst>
                    <a:gs pos="0">
                      <a:srgbClr val="7030A0"/>
                    </a:gs>
                    <a:gs pos="49000">
                      <a:srgbClr val="78D077"/>
                    </a:gs>
                    <a:gs pos="33000">
                      <a:srgbClr val="00B0F0"/>
                    </a:gs>
                    <a:gs pos="17000">
                      <a:srgbClr val="0000FF"/>
                    </a:gs>
                    <a:gs pos="65000">
                      <a:srgbClr val="FFFF00"/>
                    </a:gs>
                    <a:gs pos="80000">
                      <a:srgbClr val="FF9900"/>
                    </a:gs>
                    <a:gs pos="100000">
                      <a:srgbClr val="FF0000"/>
                    </a:gs>
                  </a:gsLst>
                  <a:lin ang="16200000" scaled="1"/>
                  <a:tileRect/>
                </a:gradFill>
              </a:rPr>
              <a:t>●</a:t>
            </a:r>
            <a:r>
              <a:rPr kumimoji="1" lang="ja-JP" altLang="en-US" sz="800"/>
              <a:t> </a:t>
            </a:r>
            <a:r>
              <a:rPr kumimoji="1" lang="en-US" altLang="ja-JP" sz="800"/>
              <a:t>999,999,999</a:t>
            </a:r>
            <a:endParaRPr kumimoji="1" lang="ja-JP" altLang="en-US" sz="800"/>
          </a:p>
        </p:txBody>
      </p:sp>
      <p:sp>
        <p:nvSpPr>
          <p:cNvPr id="142" name="正方形/長方形 141">
            <a:extLst>
              <a:ext uri="{FF2B5EF4-FFF2-40B4-BE49-F238E27FC236}">
                <a16:creationId xmlns:a16="http://schemas.microsoft.com/office/drawing/2014/main" id="{B0A67430-C829-324E-A5DC-D39F008FFDE8}"/>
              </a:ext>
            </a:extLst>
          </p:cNvPr>
          <p:cNvSpPr/>
          <p:nvPr/>
        </p:nvSpPr>
        <p:spPr>
          <a:xfrm>
            <a:off x="5140112" y="408999"/>
            <a:ext cx="750678" cy="74685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100"/>
              <a:t>RANK</a:t>
            </a:r>
          </a:p>
          <a:p>
            <a:pPr algn="ctr"/>
            <a:r>
              <a:rPr kumimoji="1" lang="en-US" altLang="ja-JP" sz="1800"/>
              <a:t>999</a:t>
            </a:r>
            <a:endParaRPr kumimoji="1" lang="ja-JP" altLang="en-US" sz="1800"/>
          </a:p>
        </p:txBody>
      </p:sp>
      <p:sp>
        <p:nvSpPr>
          <p:cNvPr id="143" name="正方形/長方形 142">
            <a:extLst>
              <a:ext uri="{FF2B5EF4-FFF2-40B4-BE49-F238E27FC236}">
                <a16:creationId xmlns:a16="http://schemas.microsoft.com/office/drawing/2014/main" id="{0C2E4E5C-E4D6-6A43-AD20-10947FDBF559}"/>
              </a:ext>
            </a:extLst>
          </p:cNvPr>
          <p:cNvSpPr/>
          <p:nvPr/>
        </p:nvSpPr>
        <p:spPr>
          <a:xfrm>
            <a:off x="5890791" y="408999"/>
            <a:ext cx="2627372" cy="18660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144" name="正方形/長方形 143">
            <a:extLst>
              <a:ext uri="{FF2B5EF4-FFF2-40B4-BE49-F238E27FC236}">
                <a16:creationId xmlns:a16="http://schemas.microsoft.com/office/drawing/2014/main" id="{17D842C4-8840-B245-80D5-04620A3BC0F1}"/>
              </a:ext>
            </a:extLst>
          </p:cNvPr>
          <p:cNvSpPr/>
          <p:nvPr/>
        </p:nvSpPr>
        <p:spPr>
          <a:xfrm>
            <a:off x="5890790" y="595599"/>
            <a:ext cx="2064362" cy="37319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145" name="楕円 488">
            <a:extLst>
              <a:ext uri="{FF2B5EF4-FFF2-40B4-BE49-F238E27FC236}">
                <a16:creationId xmlns:a16="http://schemas.microsoft.com/office/drawing/2014/main" id="{0A61AFBE-802E-D943-8B63-BD3D6A5E7D44}"/>
              </a:ext>
            </a:extLst>
          </p:cNvPr>
          <p:cNvSpPr>
            <a:spLocks noChangeAspect="1"/>
          </p:cNvSpPr>
          <p:nvPr/>
        </p:nvSpPr>
        <p:spPr>
          <a:xfrm>
            <a:off x="8334706" y="982770"/>
            <a:ext cx="164409" cy="16357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grpSp>
        <p:nvGrpSpPr>
          <p:cNvPr id="146" name="グループ化 145">
            <a:extLst>
              <a:ext uri="{FF2B5EF4-FFF2-40B4-BE49-F238E27FC236}">
                <a16:creationId xmlns:a16="http://schemas.microsoft.com/office/drawing/2014/main" id="{9112968A-5660-5E47-8F02-688E009ABC2F}"/>
              </a:ext>
            </a:extLst>
          </p:cNvPr>
          <p:cNvGrpSpPr/>
          <p:nvPr/>
        </p:nvGrpSpPr>
        <p:grpSpPr>
          <a:xfrm>
            <a:off x="5178938" y="1021879"/>
            <a:ext cx="675610" cy="90419"/>
            <a:chOff x="30317" y="482248"/>
            <a:chExt cx="581527" cy="70447"/>
          </a:xfrm>
        </p:grpSpPr>
        <p:sp>
          <p:nvSpPr>
            <p:cNvPr id="149" name="四角形: 角を丸くする 492">
              <a:extLst>
                <a:ext uri="{FF2B5EF4-FFF2-40B4-BE49-F238E27FC236}">
                  <a16:creationId xmlns:a16="http://schemas.microsoft.com/office/drawing/2014/main" id="{03CDA73C-CC9C-1F4D-B85E-8073D4F32CB3}"/>
                </a:ext>
              </a:extLst>
            </p:cNvPr>
            <p:cNvSpPr/>
            <p:nvPr/>
          </p:nvSpPr>
          <p:spPr>
            <a:xfrm>
              <a:off x="30317" y="482248"/>
              <a:ext cx="581527" cy="7044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50" name="四角形: 角を丸くする 493">
              <a:extLst>
                <a:ext uri="{FF2B5EF4-FFF2-40B4-BE49-F238E27FC236}">
                  <a16:creationId xmlns:a16="http://schemas.microsoft.com/office/drawing/2014/main" id="{0135790A-B3DE-A442-9516-3C5E009B4282}"/>
                </a:ext>
              </a:extLst>
            </p:cNvPr>
            <p:cNvSpPr/>
            <p:nvPr/>
          </p:nvSpPr>
          <p:spPr>
            <a:xfrm>
              <a:off x="30317" y="482248"/>
              <a:ext cx="347085" cy="7044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147" name="正方形/長方形 146">
            <a:extLst>
              <a:ext uri="{FF2B5EF4-FFF2-40B4-BE49-F238E27FC236}">
                <a16:creationId xmlns:a16="http://schemas.microsoft.com/office/drawing/2014/main" id="{C0D9E5CF-FF9D-3849-9014-D95A97A7DBB4}"/>
              </a:ext>
            </a:extLst>
          </p:cNvPr>
          <p:cNvSpPr/>
          <p:nvPr/>
        </p:nvSpPr>
        <p:spPr>
          <a:xfrm>
            <a:off x="7955152" y="595599"/>
            <a:ext cx="563008" cy="37319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b="1"/>
              <a:t>♂</a:t>
            </a:r>
          </a:p>
        </p:txBody>
      </p:sp>
      <p:sp>
        <p:nvSpPr>
          <p:cNvPr id="148" name="正方形/長方形 147">
            <a:extLst>
              <a:ext uri="{FF2B5EF4-FFF2-40B4-BE49-F238E27FC236}">
                <a16:creationId xmlns:a16="http://schemas.microsoft.com/office/drawing/2014/main" id="{FF48CD99-6A81-704F-98CA-20E1F038A0DA}"/>
              </a:ext>
            </a:extLst>
          </p:cNvPr>
          <p:cNvSpPr/>
          <p:nvPr/>
        </p:nvSpPr>
        <p:spPr>
          <a:xfrm>
            <a:off x="5890788" y="969170"/>
            <a:ext cx="1313685" cy="18623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solidFill>
                  <a:srgbClr val="FFFF00"/>
                </a:solidFill>
              </a:rPr>
              <a:t>● </a:t>
            </a:r>
            <a:r>
              <a:rPr kumimoji="1" lang="en-US" altLang="ja-JP" sz="800"/>
              <a:t>999</a:t>
            </a:r>
            <a:r>
              <a:rPr kumimoji="1" lang="ja-JP" altLang="en-US" sz="800"/>
              <a:t> </a:t>
            </a:r>
            <a:r>
              <a:rPr kumimoji="1" lang="en-US" altLang="ja-JP" sz="800"/>
              <a:t>,999,999,999</a:t>
            </a:r>
            <a:endParaRPr kumimoji="1" lang="ja-JP" altLang="en-US" sz="800"/>
          </a:p>
        </p:txBody>
      </p:sp>
      <p:sp>
        <p:nvSpPr>
          <p:cNvPr id="120" name="四角形: 角を丸くする 494">
            <a:extLst>
              <a:ext uri="{FF2B5EF4-FFF2-40B4-BE49-F238E27FC236}">
                <a16:creationId xmlns:a16="http://schemas.microsoft.com/office/drawing/2014/main" id="{BDB0F4C7-70ED-664F-B0F8-D230E3789B09}"/>
              </a:ext>
            </a:extLst>
          </p:cNvPr>
          <p:cNvSpPr/>
          <p:nvPr/>
        </p:nvSpPr>
        <p:spPr>
          <a:xfrm>
            <a:off x="7938629" y="1188475"/>
            <a:ext cx="563010" cy="2842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700"/>
              <a:t>戻る</a:t>
            </a:r>
            <a:endParaRPr kumimoji="1" lang="en-US" altLang="ja-JP" sz="700"/>
          </a:p>
        </p:txBody>
      </p:sp>
      <p:sp>
        <p:nvSpPr>
          <p:cNvPr id="121" name="正方形/長方形 120">
            <a:extLst>
              <a:ext uri="{FF2B5EF4-FFF2-40B4-BE49-F238E27FC236}">
                <a16:creationId xmlns:a16="http://schemas.microsoft.com/office/drawing/2014/main" id="{2D6D1CD3-19FF-164C-B5CD-04D41D10FED8}"/>
              </a:ext>
            </a:extLst>
          </p:cNvPr>
          <p:cNvSpPr/>
          <p:nvPr/>
        </p:nvSpPr>
        <p:spPr>
          <a:xfrm>
            <a:off x="5140112" y="1487178"/>
            <a:ext cx="3378051" cy="1839366"/>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24" name="テキスト ボックス 496">
            <a:extLst>
              <a:ext uri="{FF2B5EF4-FFF2-40B4-BE49-F238E27FC236}">
                <a16:creationId xmlns:a16="http://schemas.microsoft.com/office/drawing/2014/main" id="{27FC0C70-2B6C-EC47-B6B6-932E23FCBAD0}"/>
              </a:ext>
            </a:extLst>
          </p:cNvPr>
          <p:cNvSpPr txBox="1"/>
          <p:nvPr/>
        </p:nvSpPr>
        <p:spPr>
          <a:xfrm>
            <a:off x="6415339" y="1478300"/>
            <a:ext cx="2122150" cy="36894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en-US" altLang="ja-JP" sz="1050" b="0">
                <a:solidFill>
                  <a:schemeClr val="bg1"/>
                </a:solidFill>
                <a:latin typeface="HGP創英角ｺﾞｼｯｸUB" panose="020B0900000000000000" pitchFamily="50" charset="-128"/>
                <a:ea typeface="HGP創英角ｺﾞｼｯｸUB" panose="020B0900000000000000" pitchFamily="50" charset="-128"/>
              </a:rPr>
              <a:t>SSR</a:t>
            </a:r>
            <a:r>
              <a:rPr kumimoji="1" lang="ja-JP" altLang="en-US" sz="1050" b="0">
                <a:solidFill>
                  <a:schemeClr val="bg1"/>
                </a:solidFill>
                <a:latin typeface="HGP創英角ｺﾞｼｯｸUB" panose="020B0900000000000000" pitchFamily="50" charset="-128"/>
                <a:ea typeface="HGP創英角ｺﾞｼｯｸUB" panose="020B0900000000000000" pitchFamily="50" charset="-128"/>
              </a:rPr>
              <a:t>　属　</a:t>
            </a:r>
            <a:r>
              <a:rPr kumimoji="1" lang="ja-JP" altLang="en-US" sz="1050">
                <a:solidFill>
                  <a:schemeClr val="bg1"/>
                </a:solidFill>
                <a:latin typeface="HGP創英角ｺﾞｼｯｸUB" panose="020B0900000000000000" pitchFamily="50" charset="-128"/>
                <a:ea typeface="HGP創英角ｺﾞｼｯｸUB" panose="020B0900000000000000" pitchFamily="50" charset="-128"/>
              </a:rPr>
              <a:t> 　　　　　　　　●</a:t>
            </a:r>
            <a:r>
              <a:rPr kumimoji="1" lang="ja-JP" altLang="en-US" sz="1050">
                <a:solidFill>
                  <a:schemeClr val="accent2"/>
                </a:solidFill>
                <a:latin typeface="HGP創英角ｺﾞｼｯｸUB" panose="020B0900000000000000" pitchFamily="50" charset="-128"/>
                <a:ea typeface="HGP創英角ｺﾞｼｯｸUB" panose="020B0900000000000000" pitchFamily="50" charset="-128"/>
              </a:rPr>
              <a:t>●●●●</a:t>
            </a:r>
            <a:endParaRPr kumimoji="1" lang="en-US" altLang="ja-JP" sz="1050">
              <a:solidFill>
                <a:schemeClr val="accent2"/>
              </a:solidFill>
              <a:latin typeface="HGP創英角ｺﾞｼｯｸUB" panose="020B0900000000000000" pitchFamily="50" charset="-128"/>
              <a:ea typeface="HGP創英角ｺﾞｼｯｸUB" panose="020B0900000000000000" pitchFamily="50" charset="-128"/>
            </a:endParaRPr>
          </a:p>
          <a:p>
            <a:r>
              <a:rPr kumimoji="1" lang="ja-JP" altLang="en-US" sz="1050">
                <a:solidFill>
                  <a:schemeClr val="bg1"/>
                </a:solidFill>
                <a:latin typeface="HGP創英角ｺﾞｼｯｸUB" panose="020B0900000000000000" pitchFamily="50" charset="-128"/>
                <a:ea typeface="HGP創英角ｺﾞｼｯｸUB" panose="020B0900000000000000" pitchFamily="50" charset="-128"/>
              </a:rPr>
              <a:t>お名前</a:t>
            </a:r>
            <a:r>
              <a:rPr kumimoji="1" lang="en-US" altLang="ja-JP" sz="1050">
                <a:solidFill>
                  <a:schemeClr val="bg1"/>
                </a:solidFill>
                <a:latin typeface="HGP創英角ｺﾞｼｯｸUB" panose="020B0900000000000000" pitchFamily="50" charset="-128"/>
                <a:ea typeface="HGP創英角ｺﾞｼｯｸUB" panose="020B0900000000000000" pitchFamily="50" charset="-128"/>
              </a:rPr>
              <a:t>.com</a:t>
            </a:r>
            <a:endParaRPr kumimoji="1" lang="en-US" altLang="ja-JP" sz="1050" b="0">
              <a:solidFill>
                <a:schemeClr val="bg1"/>
              </a:solidFill>
              <a:latin typeface="HGP創英角ｺﾞｼｯｸUB" panose="020B0900000000000000" pitchFamily="50" charset="-128"/>
              <a:ea typeface="HGP創英角ｺﾞｼｯｸUB" panose="020B0900000000000000" pitchFamily="50" charset="-128"/>
            </a:endParaRPr>
          </a:p>
        </p:txBody>
      </p:sp>
      <p:pic>
        <p:nvPicPr>
          <p:cNvPr id="175" name="図 174">
            <a:extLst>
              <a:ext uri="{FF2B5EF4-FFF2-40B4-BE49-F238E27FC236}">
                <a16:creationId xmlns:a16="http://schemas.microsoft.com/office/drawing/2014/main" id="{62A2FDE7-986F-4743-88A2-CE97046A91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21779" y="1517259"/>
            <a:ext cx="1258542" cy="1779066"/>
          </a:xfrm>
          <a:prstGeom prst="rect">
            <a:avLst/>
          </a:prstGeom>
        </p:spPr>
      </p:pic>
      <p:sp>
        <p:nvSpPr>
          <p:cNvPr id="176" name="楕円 421">
            <a:extLst>
              <a:ext uri="{FF2B5EF4-FFF2-40B4-BE49-F238E27FC236}">
                <a16:creationId xmlns:a16="http://schemas.microsoft.com/office/drawing/2014/main" id="{E2B73564-CE56-CC4F-8EC6-DC910F744DA5}"/>
              </a:ext>
            </a:extLst>
          </p:cNvPr>
          <p:cNvSpPr/>
          <p:nvPr/>
        </p:nvSpPr>
        <p:spPr>
          <a:xfrm>
            <a:off x="5263173" y="1611933"/>
            <a:ext cx="110620" cy="1096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900">
                <a:solidFill>
                  <a:srgbClr val="FF0000"/>
                </a:solidFill>
              </a:rPr>
              <a:t>火</a:t>
            </a:r>
          </a:p>
        </p:txBody>
      </p:sp>
      <p:sp>
        <p:nvSpPr>
          <p:cNvPr id="177" name="楕円 421">
            <a:extLst>
              <a:ext uri="{FF2B5EF4-FFF2-40B4-BE49-F238E27FC236}">
                <a16:creationId xmlns:a16="http://schemas.microsoft.com/office/drawing/2014/main" id="{1D75207A-014C-8042-9421-9ACBADE68618}"/>
              </a:ext>
            </a:extLst>
          </p:cNvPr>
          <p:cNvSpPr/>
          <p:nvPr/>
        </p:nvSpPr>
        <p:spPr>
          <a:xfrm>
            <a:off x="5213122" y="1570318"/>
            <a:ext cx="80393" cy="796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a:solidFill>
                  <a:srgbClr val="FFFF00"/>
                </a:solidFill>
              </a:rPr>
              <a:t>SSR</a:t>
            </a:r>
            <a:endParaRPr kumimoji="1" lang="ja-JP" altLang="en-US" sz="900">
              <a:solidFill>
                <a:srgbClr val="FFFF00"/>
              </a:solidFill>
            </a:endParaRPr>
          </a:p>
        </p:txBody>
      </p:sp>
      <p:sp>
        <p:nvSpPr>
          <p:cNvPr id="89" name="テキスト ボックス 498">
            <a:extLst>
              <a:ext uri="{FF2B5EF4-FFF2-40B4-BE49-F238E27FC236}">
                <a16:creationId xmlns:a16="http://schemas.microsoft.com/office/drawing/2014/main" id="{803774A1-62CC-834F-863F-0CDF7A686BD7}"/>
              </a:ext>
            </a:extLst>
          </p:cNvPr>
          <p:cNvSpPr txBox="1"/>
          <p:nvPr/>
        </p:nvSpPr>
        <p:spPr>
          <a:xfrm>
            <a:off x="6541764" y="2323908"/>
            <a:ext cx="851000" cy="22201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　  　５６</a:t>
            </a:r>
            <a:r>
              <a:rPr kumimoji="1" lang="en-US" altLang="ja-JP" sz="600" b="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７８９</a:t>
            </a:r>
            <a:endParaRPr kumimoji="1" lang="en-US" altLang="ja-JP" sz="600" b="0">
              <a:solidFill>
                <a:schemeClr val="accent2">
                  <a:lumMod val="75000"/>
                </a:schemeClr>
              </a:solidFill>
              <a:latin typeface="HGP創英角ｺﾞｼｯｸUB" panose="020B0900000000000000" pitchFamily="50" charset="-128"/>
              <a:ea typeface="HGP創英角ｺﾞｼｯｸUB" panose="020B0900000000000000" pitchFamily="50" charset="-128"/>
            </a:endParaRPr>
          </a:p>
        </p:txBody>
      </p:sp>
      <p:sp>
        <p:nvSpPr>
          <p:cNvPr id="90" name="テキスト ボックス 499">
            <a:extLst>
              <a:ext uri="{FF2B5EF4-FFF2-40B4-BE49-F238E27FC236}">
                <a16:creationId xmlns:a16="http://schemas.microsoft.com/office/drawing/2014/main" id="{35B9279C-4828-B149-80B5-9D20E7B04E6A}"/>
              </a:ext>
            </a:extLst>
          </p:cNvPr>
          <p:cNvSpPr txBox="1"/>
          <p:nvPr/>
        </p:nvSpPr>
        <p:spPr>
          <a:xfrm>
            <a:off x="7462696" y="2317530"/>
            <a:ext cx="653004" cy="237493"/>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　  </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１１</a:t>
            </a:r>
            <a:r>
              <a:rPr kumimoji="1" lang="en-US" altLang="ja-JP" sz="600" b="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９９２</a:t>
            </a:r>
            <a:endParaRPr kumimoji="1" lang="en-US" altLang="ja-JP" sz="6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91" name="テキスト ボックス 500">
            <a:extLst>
              <a:ext uri="{FF2B5EF4-FFF2-40B4-BE49-F238E27FC236}">
                <a16:creationId xmlns:a16="http://schemas.microsoft.com/office/drawing/2014/main" id="{744DF306-8AE7-484E-BDA8-70CEE26294EC}"/>
              </a:ext>
            </a:extLst>
          </p:cNvPr>
          <p:cNvSpPr txBox="1"/>
          <p:nvPr/>
        </p:nvSpPr>
        <p:spPr>
          <a:xfrm>
            <a:off x="7449095" y="2149318"/>
            <a:ext cx="567590" cy="204876"/>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　  </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３２</a:t>
            </a:r>
            <a:r>
              <a:rPr kumimoji="1" lang="en-US" altLang="ja-JP" sz="60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２９４</a:t>
            </a:r>
            <a:endParaRPr kumimoji="1" lang="en-US" altLang="ja-JP" sz="600" b="0">
              <a:solidFill>
                <a:schemeClr val="bg1"/>
              </a:solidFill>
              <a:latin typeface="HGP創英角ｺﾞｼｯｸUB" panose="020B0900000000000000" pitchFamily="50" charset="-128"/>
              <a:ea typeface="HGP創英角ｺﾞｼｯｸUB" panose="020B0900000000000000" pitchFamily="50" charset="-128"/>
            </a:endParaRPr>
          </a:p>
        </p:txBody>
      </p:sp>
      <p:pic>
        <p:nvPicPr>
          <p:cNvPr id="92" name="図 91">
            <a:extLst>
              <a:ext uri="{FF2B5EF4-FFF2-40B4-BE49-F238E27FC236}">
                <a16:creationId xmlns:a16="http://schemas.microsoft.com/office/drawing/2014/main" id="{00E19505-987A-A543-9291-9CE2C84EECE0}"/>
              </a:ext>
            </a:extLst>
          </p:cNvPr>
          <p:cNvPicPr>
            <a:picLocks noChangeAspect="1"/>
          </p:cNvPicPr>
          <p:nvPr/>
        </p:nvPicPr>
        <p:blipFill>
          <a:blip r:embed="rId3"/>
          <a:stretch>
            <a:fillRect/>
          </a:stretch>
        </p:blipFill>
        <p:spPr>
          <a:xfrm>
            <a:off x="7440981" y="2164267"/>
            <a:ext cx="178861" cy="191713"/>
          </a:xfrm>
          <a:prstGeom prst="rect">
            <a:avLst/>
          </a:prstGeom>
        </p:spPr>
      </p:pic>
      <p:pic>
        <p:nvPicPr>
          <p:cNvPr id="93" name="図 92">
            <a:extLst>
              <a:ext uri="{FF2B5EF4-FFF2-40B4-BE49-F238E27FC236}">
                <a16:creationId xmlns:a16="http://schemas.microsoft.com/office/drawing/2014/main" id="{B985A513-FEFE-104A-921B-9C3A2EF3B0E5}"/>
              </a:ext>
            </a:extLst>
          </p:cNvPr>
          <p:cNvPicPr>
            <a:picLocks noChangeAspect="1"/>
          </p:cNvPicPr>
          <p:nvPr/>
        </p:nvPicPr>
        <p:blipFill>
          <a:blip r:embed="rId4"/>
          <a:stretch>
            <a:fillRect/>
          </a:stretch>
        </p:blipFill>
        <p:spPr>
          <a:xfrm>
            <a:off x="7440393" y="2350330"/>
            <a:ext cx="183689" cy="184759"/>
          </a:xfrm>
          <a:prstGeom prst="rect">
            <a:avLst/>
          </a:prstGeom>
        </p:spPr>
      </p:pic>
      <p:pic>
        <p:nvPicPr>
          <p:cNvPr id="94" name="図 93">
            <a:extLst>
              <a:ext uri="{FF2B5EF4-FFF2-40B4-BE49-F238E27FC236}">
                <a16:creationId xmlns:a16="http://schemas.microsoft.com/office/drawing/2014/main" id="{67AC9509-DCAB-3246-A7DC-BC4CFC4D23DB}"/>
              </a:ext>
            </a:extLst>
          </p:cNvPr>
          <p:cNvPicPr>
            <a:picLocks noChangeAspect="1"/>
          </p:cNvPicPr>
          <p:nvPr/>
        </p:nvPicPr>
        <p:blipFill>
          <a:blip r:embed="rId5"/>
          <a:stretch>
            <a:fillRect/>
          </a:stretch>
        </p:blipFill>
        <p:spPr>
          <a:xfrm>
            <a:off x="6525010" y="2346489"/>
            <a:ext cx="184709" cy="191998"/>
          </a:xfrm>
          <a:prstGeom prst="rect">
            <a:avLst/>
          </a:prstGeom>
        </p:spPr>
      </p:pic>
      <p:sp>
        <p:nvSpPr>
          <p:cNvPr id="95" name="テキスト ボックス 511">
            <a:extLst>
              <a:ext uri="{FF2B5EF4-FFF2-40B4-BE49-F238E27FC236}">
                <a16:creationId xmlns:a16="http://schemas.microsoft.com/office/drawing/2014/main" id="{55FE54EA-4764-4C46-8126-FBB24EA83389}"/>
              </a:ext>
            </a:extLst>
          </p:cNvPr>
          <p:cNvSpPr txBox="1"/>
          <p:nvPr/>
        </p:nvSpPr>
        <p:spPr>
          <a:xfrm>
            <a:off x="6637801" y="2147413"/>
            <a:ext cx="716595" cy="187447"/>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l">
              <a:lnSpc>
                <a:spcPts val="850"/>
              </a:lnSpc>
            </a:pP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４３０</a:t>
            </a:r>
            <a:r>
              <a:rPr kumimoji="1" lang="en-US" altLang="ja-JP" sz="60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７９４</a:t>
            </a:r>
            <a:endParaRPr kumimoji="1" lang="en-US" altLang="ja-JP" sz="400" b="0">
              <a:solidFill>
                <a:schemeClr val="accent2">
                  <a:lumMod val="75000"/>
                </a:schemeClr>
              </a:solidFill>
              <a:latin typeface="HGP創英角ｺﾞｼｯｸUB" panose="020B0900000000000000" pitchFamily="50" charset="-128"/>
              <a:ea typeface="HGP創英角ｺﾞｼｯｸUB" panose="020B0900000000000000" pitchFamily="50" charset="-128"/>
            </a:endParaRPr>
          </a:p>
        </p:txBody>
      </p:sp>
      <p:pic>
        <p:nvPicPr>
          <p:cNvPr id="96" name="図 95">
            <a:extLst>
              <a:ext uri="{FF2B5EF4-FFF2-40B4-BE49-F238E27FC236}">
                <a16:creationId xmlns:a16="http://schemas.microsoft.com/office/drawing/2014/main" id="{9F6A2678-D328-624B-AFF0-B3B226AF48CC}"/>
              </a:ext>
            </a:extLst>
          </p:cNvPr>
          <p:cNvPicPr preferRelativeResize="0">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529502" y="2180400"/>
            <a:ext cx="182357" cy="164595"/>
          </a:xfrm>
          <a:prstGeom prst="rect">
            <a:avLst/>
          </a:prstGeom>
        </p:spPr>
      </p:pic>
      <p:sp>
        <p:nvSpPr>
          <p:cNvPr id="97" name="楕円 515">
            <a:extLst>
              <a:ext uri="{FF2B5EF4-FFF2-40B4-BE49-F238E27FC236}">
                <a16:creationId xmlns:a16="http://schemas.microsoft.com/office/drawing/2014/main" id="{62019F98-2EEF-8D49-B66E-471473D1118B}"/>
              </a:ext>
            </a:extLst>
          </p:cNvPr>
          <p:cNvSpPr/>
          <p:nvPr/>
        </p:nvSpPr>
        <p:spPr>
          <a:xfrm>
            <a:off x="6520545" y="2576298"/>
            <a:ext cx="219738" cy="222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b="1">
                <a:solidFill>
                  <a:srgbClr val="FFFF00"/>
                </a:solidFill>
              </a:rPr>
              <a:t>L</a:t>
            </a:r>
            <a:endParaRPr kumimoji="1" lang="ja-JP" altLang="en-US" sz="900" b="1">
              <a:solidFill>
                <a:srgbClr val="FFFF00"/>
              </a:solidFill>
            </a:endParaRPr>
          </a:p>
        </p:txBody>
      </p:sp>
      <p:sp>
        <p:nvSpPr>
          <p:cNvPr id="98" name="楕円 516">
            <a:extLst>
              <a:ext uri="{FF2B5EF4-FFF2-40B4-BE49-F238E27FC236}">
                <a16:creationId xmlns:a16="http://schemas.microsoft.com/office/drawing/2014/main" id="{706B0951-D1C2-DD49-9FA5-D0F785D855A8}"/>
              </a:ext>
            </a:extLst>
          </p:cNvPr>
          <p:cNvSpPr/>
          <p:nvPr/>
        </p:nvSpPr>
        <p:spPr>
          <a:xfrm>
            <a:off x="6524157" y="2830397"/>
            <a:ext cx="219738" cy="1993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b="1">
                <a:solidFill>
                  <a:srgbClr val="FFFF00"/>
                </a:solidFill>
              </a:rPr>
              <a:t>S</a:t>
            </a:r>
            <a:endParaRPr kumimoji="1" lang="ja-JP" altLang="en-US" sz="900" b="1">
              <a:solidFill>
                <a:srgbClr val="FFFF00"/>
              </a:solidFill>
            </a:endParaRPr>
          </a:p>
        </p:txBody>
      </p:sp>
      <p:sp>
        <p:nvSpPr>
          <p:cNvPr id="99" name="テキスト ボックス 517">
            <a:extLst>
              <a:ext uri="{FF2B5EF4-FFF2-40B4-BE49-F238E27FC236}">
                <a16:creationId xmlns:a16="http://schemas.microsoft.com/office/drawing/2014/main" id="{0FB5E625-BA27-9447-B128-BD6D66E20664}"/>
              </a:ext>
            </a:extLst>
          </p:cNvPr>
          <p:cNvSpPr txBox="1"/>
          <p:nvPr/>
        </p:nvSpPr>
        <p:spPr>
          <a:xfrm>
            <a:off x="6728262" y="3012591"/>
            <a:ext cx="2005124" cy="36238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400" b="1">
                <a:solidFill>
                  <a:schemeClr val="bg1"/>
                </a:solidFill>
              </a:rPr>
              <a:t>スキル名</a:t>
            </a:r>
            <a:endParaRPr kumimoji="1" lang="en-US" altLang="ja-JP" sz="400" b="1">
              <a:solidFill>
                <a:schemeClr val="bg1"/>
              </a:solidFill>
            </a:endParaRPr>
          </a:p>
          <a:p>
            <a:pPr algn="l"/>
            <a:r>
              <a:rPr kumimoji="1" lang="ja-JP" altLang="en-US" sz="400" b="1">
                <a:solidFill>
                  <a:schemeClr val="bg1"/>
                </a:solidFill>
              </a:rPr>
              <a:t>スキル</a:t>
            </a:r>
            <a:r>
              <a:rPr kumimoji="1" lang="ja-JP" altLang="en-US" sz="400" b="1" u="none">
                <a:solidFill>
                  <a:schemeClr val="bg1"/>
                </a:solidFill>
              </a:rPr>
              <a:t>ジャンル：素敵な効果テキスト</a:t>
            </a:r>
            <a:endParaRPr kumimoji="1" lang="en-US" altLang="ja-JP" sz="400" b="1" u="none">
              <a:solidFill>
                <a:schemeClr val="bg1"/>
              </a:solidFill>
            </a:endParaRPr>
          </a:p>
          <a:p>
            <a:pPr algn="l"/>
            <a:r>
              <a:rPr kumimoji="1" lang="ja-JP" altLang="en-US" sz="400" b="1" u="none">
                <a:solidFill>
                  <a:schemeClr val="bg1"/>
                </a:solidFill>
              </a:rPr>
              <a:t>欲しくな</a:t>
            </a:r>
            <a:r>
              <a:rPr kumimoji="1" lang="ja-JP" altLang="en-US" sz="400" b="1">
                <a:solidFill>
                  <a:schemeClr val="bg1"/>
                </a:solidFill>
              </a:rPr>
              <a:t>るカード効能のテキスト。</a:t>
            </a:r>
            <a:endParaRPr kumimoji="1" lang="en-US" altLang="ja-JP" sz="400" b="1" u="none">
              <a:solidFill>
                <a:schemeClr val="bg1"/>
              </a:solidFill>
            </a:endParaRPr>
          </a:p>
        </p:txBody>
      </p:sp>
      <p:sp>
        <p:nvSpPr>
          <p:cNvPr id="100" name="楕円 516">
            <a:extLst>
              <a:ext uri="{FF2B5EF4-FFF2-40B4-BE49-F238E27FC236}">
                <a16:creationId xmlns:a16="http://schemas.microsoft.com/office/drawing/2014/main" id="{4DBB81EF-E410-7040-92CB-D2263A8F251F}"/>
              </a:ext>
            </a:extLst>
          </p:cNvPr>
          <p:cNvSpPr/>
          <p:nvPr/>
        </p:nvSpPr>
        <p:spPr>
          <a:xfrm>
            <a:off x="6519394" y="3062330"/>
            <a:ext cx="219738" cy="1993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b="1">
                <a:solidFill>
                  <a:srgbClr val="FFFF00"/>
                </a:solidFill>
              </a:rPr>
              <a:t>TRS</a:t>
            </a:r>
          </a:p>
        </p:txBody>
      </p:sp>
      <p:sp>
        <p:nvSpPr>
          <p:cNvPr id="101" name="テキスト ボックス 517">
            <a:extLst>
              <a:ext uri="{FF2B5EF4-FFF2-40B4-BE49-F238E27FC236}">
                <a16:creationId xmlns:a16="http://schemas.microsoft.com/office/drawing/2014/main" id="{2778D7E2-9386-1644-8D59-7C6D4B94A631}"/>
              </a:ext>
            </a:extLst>
          </p:cNvPr>
          <p:cNvSpPr txBox="1"/>
          <p:nvPr/>
        </p:nvSpPr>
        <p:spPr>
          <a:xfrm>
            <a:off x="6738937" y="2752175"/>
            <a:ext cx="2005124" cy="36238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400" b="1">
                <a:solidFill>
                  <a:schemeClr val="bg1"/>
                </a:solidFill>
              </a:rPr>
              <a:t>スキル名</a:t>
            </a:r>
            <a:endParaRPr kumimoji="1" lang="en-US" altLang="ja-JP" sz="400" b="1">
              <a:solidFill>
                <a:schemeClr val="bg1"/>
              </a:solidFill>
            </a:endParaRPr>
          </a:p>
          <a:p>
            <a:pPr algn="l"/>
            <a:r>
              <a:rPr kumimoji="1" lang="ja-JP" altLang="en-US" sz="400" b="1">
                <a:solidFill>
                  <a:schemeClr val="bg1"/>
                </a:solidFill>
              </a:rPr>
              <a:t>スキル</a:t>
            </a:r>
            <a:r>
              <a:rPr kumimoji="1" lang="ja-JP" altLang="en-US" sz="400" b="1" u="none">
                <a:solidFill>
                  <a:schemeClr val="bg1"/>
                </a:solidFill>
              </a:rPr>
              <a:t>ジャンル：素敵な効果テキスト</a:t>
            </a:r>
            <a:endParaRPr kumimoji="1" lang="en-US" altLang="ja-JP" sz="400" b="1" u="none">
              <a:solidFill>
                <a:schemeClr val="bg1"/>
              </a:solidFill>
            </a:endParaRPr>
          </a:p>
          <a:p>
            <a:pPr algn="l"/>
            <a:r>
              <a:rPr kumimoji="1" lang="ja-JP" altLang="en-US" sz="400" b="1" u="none">
                <a:solidFill>
                  <a:schemeClr val="bg1"/>
                </a:solidFill>
              </a:rPr>
              <a:t>欲しくな</a:t>
            </a:r>
            <a:r>
              <a:rPr kumimoji="1" lang="ja-JP" altLang="en-US" sz="400" b="1">
                <a:solidFill>
                  <a:schemeClr val="bg1"/>
                </a:solidFill>
              </a:rPr>
              <a:t>るカード効能のテキスト。</a:t>
            </a:r>
            <a:endParaRPr kumimoji="1" lang="en-US" altLang="ja-JP" sz="400" b="1" u="none">
              <a:solidFill>
                <a:schemeClr val="bg1"/>
              </a:solidFill>
            </a:endParaRPr>
          </a:p>
        </p:txBody>
      </p:sp>
      <p:sp>
        <p:nvSpPr>
          <p:cNvPr id="102" name="テキスト ボックス 517">
            <a:extLst>
              <a:ext uri="{FF2B5EF4-FFF2-40B4-BE49-F238E27FC236}">
                <a16:creationId xmlns:a16="http://schemas.microsoft.com/office/drawing/2014/main" id="{2E841C78-6838-B748-81C7-7AFA208779CD}"/>
              </a:ext>
            </a:extLst>
          </p:cNvPr>
          <p:cNvSpPr txBox="1"/>
          <p:nvPr/>
        </p:nvSpPr>
        <p:spPr>
          <a:xfrm>
            <a:off x="6728262" y="2513295"/>
            <a:ext cx="2005124" cy="36238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400" b="1">
                <a:solidFill>
                  <a:schemeClr val="bg1"/>
                </a:solidFill>
              </a:rPr>
              <a:t>スキル名</a:t>
            </a:r>
            <a:endParaRPr kumimoji="1" lang="en-US" altLang="ja-JP" sz="400" b="1">
              <a:solidFill>
                <a:schemeClr val="bg1"/>
              </a:solidFill>
            </a:endParaRPr>
          </a:p>
          <a:p>
            <a:pPr algn="l"/>
            <a:r>
              <a:rPr kumimoji="1" lang="ja-JP" altLang="en-US" sz="400" b="1">
                <a:solidFill>
                  <a:schemeClr val="bg1"/>
                </a:solidFill>
              </a:rPr>
              <a:t>スキル</a:t>
            </a:r>
            <a:r>
              <a:rPr kumimoji="1" lang="ja-JP" altLang="en-US" sz="400" b="1" u="none">
                <a:solidFill>
                  <a:schemeClr val="bg1"/>
                </a:solidFill>
              </a:rPr>
              <a:t>ジャンル：素敵な効果テキスト</a:t>
            </a:r>
            <a:endParaRPr kumimoji="1" lang="en-US" altLang="ja-JP" sz="400" b="1" u="none">
              <a:solidFill>
                <a:schemeClr val="bg1"/>
              </a:solidFill>
            </a:endParaRPr>
          </a:p>
          <a:p>
            <a:pPr algn="l"/>
            <a:r>
              <a:rPr kumimoji="1" lang="ja-JP" altLang="en-US" sz="400" b="1" u="none">
                <a:solidFill>
                  <a:schemeClr val="bg1"/>
                </a:solidFill>
              </a:rPr>
              <a:t>欲しくな</a:t>
            </a:r>
            <a:r>
              <a:rPr kumimoji="1" lang="ja-JP" altLang="en-US" sz="400" b="1">
                <a:solidFill>
                  <a:schemeClr val="bg1"/>
                </a:solidFill>
              </a:rPr>
              <a:t>るカード効能のテキスト。</a:t>
            </a:r>
            <a:endParaRPr kumimoji="1" lang="en-US" altLang="ja-JP" sz="400" b="1" u="none">
              <a:solidFill>
                <a:schemeClr val="bg1"/>
              </a:solidFill>
            </a:endParaRPr>
          </a:p>
        </p:txBody>
      </p:sp>
      <p:sp>
        <p:nvSpPr>
          <p:cNvPr id="105" name="テキスト ボックス 104">
            <a:extLst>
              <a:ext uri="{FF2B5EF4-FFF2-40B4-BE49-F238E27FC236}">
                <a16:creationId xmlns:a16="http://schemas.microsoft.com/office/drawing/2014/main" id="{8C3F023F-6221-B846-87EE-0DE5EBADAE3C}"/>
              </a:ext>
            </a:extLst>
          </p:cNvPr>
          <p:cNvSpPr txBox="1"/>
          <p:nvPr/>
        </p:nvSpPr>
        <p:spPr>
          <a:xfrm>
            <a:off x="415419" y="4975425"/>
            <a:ext cx="1103187" cy="307777"/>
          </a:xfrm>
          <a:prstGeom prst="rect">
            <a:avLst/>
          </a:prstGeom>
          <a:noFill/>
        </p:spPr>
        <p:txBody>
          <a:bodyPr wrap="none" rtlCol="0">
            <a:spAutoFit/>
          </a:bodyPr>
          <a:lstStyle/>
          <a:p>
            <a:r>
              <a:rPr kumimoji="1" lang="en-US" altLang="ja-JP" sz="1400" b="1"/>
              <a:t>2. </a:t>
            </a:r>
            <a:r>
              <a:rPr kumimoji="1" lang="ja-JP" altLang="en-US" sz="1400" b="1"/>
              <a:t>初期状態</a:t>
            </a:r>
          </a:p>
        </p:txBody>
      </p:sp>
      <p:sp>
        <p:nvSpPr>
          <p:cNvPr id="106" name="テキスト ボックス 105">
            <a:extLst>
              <a:ext uri="{FF2B5EF4-FFF2-40B4-BE49-F238E27FC236}">
                <a16:creationId xmlns:a16="http://schemas.microsoft.com/office/drawing/2014/main" id="{69FBACDD-D609-2B4B-A41B-D4B08DF39F69}"/>
              </a:ext>
            </a:extLst>
          </p:cNvPr>
          <p:cNvSpPr txBox="1"/>
          <p:nvPr/>
        </p:nvSpPr>
        <p:spPr>
          <a:xfrm>
            <a:off x="591845" y="5283202"/>
            <a:ext cx="4031873" cy="861774"/>
          </a:xfrm>
          <a:prstGeom prst="rect">
            <a:avLst/>
          </a:prstGeom>
          <a:noFill/>
        </p:spPr>
        <p:txBody>
          <a:bodyPr wrap="none" rtlCol="0">
            <a:spAutoFit/>
          </a:bodyPr>
          <a:lstStyle/>
          <a:p>
            <a:r>
              <a:rPr kumimoji="1" lang="ja-JP" altLang="en-US" sz="1000"/>
              <a:t>・初期ソートは入手順</a:t>
            </a:r>
            <a:endParaRPr kumimoji="1" lang="en-US" altLang="ja-JP" sz="1000"/>
          </a:p>
          <a:p>
            <a:r>
              <a:rPr kumimoji="1" lang="ja-JP" altLang="en-US" sz="1000"/>
              <a:t>　ユーザーが変更した場合は、他画面遷移時にサーバー側へ保存。</a:t>
            </a:r>
            <a:endParaRPr kumimoji="1" lang="en-US" altLang="ja-JP" sz="1000"/>
          </a:p>
          <a:p>
            <a:r>
              <a:rPr kumimoji="1" lang="ja-JP" altLang="en-US" sz="1000"/>
              <a:t>・編成されている、お気に入りに登録されている同名カードは</a:t>
            </a:r>
            <a:endParaRPr kumimoji="1" lang="en-US" altLang="ja-JP" sz="1000"/>
          </a:p>
          <a:p>
            <a:r>
              <a:rPr kumimoji="1" lang="ja-JP" altLang="en-US" sz="1000"/>
              <a:t>　グレーアウトされ、選択することはできない。</a:t>
            </a:r>
            <a:endParaRPr kumimoji="1" lang="en-US" altLang="ja-JP" sz="1000"/>
          </a:p>
          <a:p>
            <a:r>
              <a:rPr kumimoji="1" lang="ja-JP" altLang="en-US" sz="1000"/>
              <a:t>　長押しで詳細が表示され、そこでお気に入り</a:t>
            </a:r>
            <a:r>
              <a:rPr kumimoji="1" lang="en-US" altLang="ja-JP" sz="1000"/>
              <a:t>ON/OFF</a:t>
            </a:r>
            <a:r>
              <a:rPr kumimoji="1" lang="ja-JP" altLang="en-US" sz="1000"/>
              <a:t>は可能。</a:t>
            </a:r>
            <a:endParaRPr kumimoji="1" lang="en-US" altLang="ja-JP" sz="1000"/>
          </a:p>
        </p:txBody>
      </p:sp>
      <p:sp>
        <p:nvSpPr>
          <p:cNvPr id="108" name="正方形/長方形 107">
            <a:extLst>
              <a:ext uri="{FF2B5EF4-FFF2-40B4-BE49-F238E27FC236}">
                <a16:creationId xmlns:a16="http://schemas.microsoft.com/office/drawing/2014/main" id="{CBAD6DEB-108C-9E42-9822-ACD276024B9F}"/>
              </a:ext>
            </a:extLst>
          </p:cNvPr>
          <p:cNvSpPr/>
          <p:nvPr/>
        </p:nvSpPr>
        <p:spPr>
          <a:xfrm>
            <a:off x="6581623" y="2064137"/>
            <a:ext cx="1833818" cy="45719"/>
          </a:xfrm>
          <a:prstGeom prst="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2">
                  <a:lumMod val="60000"/>
                  <a:lumOff val="40000"/>
                </a:schemeClr>
              </a:solidFill>
              <a:highlight>
                <a:srgbClr val="808080"/>
              </a:highlight>
            </a:endParaRPr>
          </a:p>
        </p:txBody>
      </p:sp>
      <p:sp>
        <p:nvSpPr>
          <p:cNvPr id="109" name="正方形/長方形 108">
            <a:extLst>
              <a:ext uri="{FF2B5EF4-FFF2-40B4-BE49-F238E27FC236}">
                <a16:creationId xmlns:a16="http://schemas.microsoft.com/office/drawing/2014/main" id="{2C857467-27D4-F249-A1BC-AB1F86A9FD1D}"/>
              </a:ext>
            </a:extLst>
          </p:cNvPr>
          <p:cNvSpPr/>
          <p:nvPr/>
        </p:nvSpPr>
        <p:spPr>
          <a:xfrm>
            <a:off x="6540536" y="2071742"/>
            <a:ext cx="1140100" cy="45719"/>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2">
                  <a:lumMod val="60000"/>
                  <a:lumOff val="40000"/>
                </a:schemeClr>
              </a:solidFill>
              <a:highlight>
                <a:srgbClr val="808080"/>
              </a:highlight>
            </a:endParaRPr>
          </a:p>
        </p:txBody>
      </p:sp>
      <p:sp>
        <p:nvSpPr>
          <p:cNvPr id="123" name="正方形/長方形 122">
            <a:extLst>
              <a:ext uri="{FF2B5EF4-FFF2-40B4-BE49-F238E27FC236}">
                <a16:creationId xmlns:a16="http://schemas.microsoft.com/office/drawing/2014/main" id="{29E38D66-4713-C842-BBC9-88034354165C}"/>
              </a:ext>
            </a:extLst>
          </p:cNvPr>
          <p:cNvSpPr/>
          <p:nvPr/>
        </p:nvSpPr>
        <p:spPr>
          <a:xfrm>
            <a:off x="7681152" y="2065009"/>
            <a:ext cx="733773" cy="4879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2">
                  <a:lumMod val="60000"/>
                  <a:lumOff val="40000"/>
                </a:schemeClr>
              </a:solidFill>
              <a:highlight>
                <a:srgbClr val="808080"/>
              </a:highlight>
            </a:endParaRPr>
          </a:p>
        </p:txBody>
      </p:sp>
      <p:sp>
        <p:nvSpPr>
          <p:cNvPr id="125" name="テキスト ボックス 514">
            <a:extLst>
              <a:ext uri="{FF2B5EF4-FFF2-40B4-BE49-F238E27FC236}">
                <a16:creationId xmlns:a16="http://schemas.microsoft.com/office/drawing/2014/main" id="{53ECD4EB-EFF5-B04C-8E44-38B4342A2F15}"/>
              </a:ext>
            </a:extLst>
          </p:cNvPr>
          <p:cNvSpPr txBox="1"/>
          <p:nvPr/>
        </p:nvSpPr>
        <p:spPr>
          <a:xfrm>
            <a:off x="7704358" y="1896175"/>
            <a:ext cx="770754" cy="187447"/>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nSpc>
                <a:spcPts val="850"/>
              </a:lnSpc>
            </a:pPr>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cs typeface="+mn-cs"/>
              </a:rPr>
              <a:t>あと １２３４５６７８９</a:t>
            </a:r>
            <a:endParaRPr kumimoji="1" lang="en-US" altLang="ja-JP" sz="600" b="0">
              <a:solidFill>
                <a:schemeClr val="accent2"/>
              </a:solidFill>
              <a:latin typeface="HGP創英角ｺﾞｼｯｸUB" panose="020B0900000000000000" pitchFamily="50" charset="-128"/>
              <a:ea typeface="HGP創英角ｺﾞｼｯｸUB" panose="020B0900000000000000" pitchFamily="50" charset="-128"/>
            </a:endParaRPr>
          </a:p>
        </p:txBody>
      </p:sp>
      <p:sp>
        <p:nvSpPr>
          <p:cNvPr id="126" name="テキスト ボックス 514">
            <a:extLst>
              <a:ext uri="{FF2B5EF4-FFF2-40B4-BE49-F238E27FC236}">
                <a16:creationId xmlns:a16="http://schemas.microsoft.com/office/drawing/2014/main" id="{3032C02C-C9E3-704C-8AFA-3DE1C6EA8313}"/>
              </a:ext>
            </a:extLst>
          </p:cNvPr>
          <p:cNvSpPr txBox="1"/>
          <p:nvPr/>
        </p:nvSpPr>
        <p:spPr>
          <a:xfrm>
            <a:off x="6449893" y="1887305"/>
            <a:ext cx="1310366" cy="187155"/>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nSpc>
                <a:spcPts val="850"/>
              </a:lnSpc>
            </a:pPr>
            <a:r>
              <a:rPr kumimoji="1" lang="en-US" altLang="ja-JP" sz="700" b="0">
                <a:solidFill>
                  <a:schemeClr val="bg1"/>
                </a:solidFill>
                <a:latin typeface="HGP創英角ｺﾞｼｯｸUB" panose="020B0900000000000000" pitchFamily="50" charset="-128"/>
                <a:ea typeface="HGP創英角ｺﾞｼｯｸUB" panose="020B0900000000000000" pitchFamily="50" charset="-128"/>
                <a:cs typeface="+mn-cs"/>
              </a:rPr>
              <a:t>Lv.</a:t>
            </a:r>
            <a:r>
              <a:rPr kumimoji="1" lang="ja-JP" altLang="en-US" sz="700" b="0">
                <a:solidFill>
                  <a:schemeClr val="bg1"/>
                </a:solidFill>
                <a:latin typeface="HGP創英角ｺﾞｼｯｸUB" panose="020B0900000000000000" pitchFamily="50" charset="-128"/>
                <a:ea typeface="HGP創英角ｺﾞｼｯｸUB" panose="020B0900000000000000" pitchFamily="50" charset="-128"/>
                <a:cs typeface="+mn-cs"/>
              </a:rPr>
              <a:t> </a:t>
            </a:r>
            <a:r>
              <a:rPr kumimoji="1" lang="ja-JP" altLang="en-US" sz="700">
                <a:solidFill>
                  <a:schemeClr val="bg1"/>
                </a:solidFill>
                <a:latin typeface="HGP創英角ｺﾞｼｯｸUB" panose="020B0900000000000000" pitchFamily="50" charset="-128"/>
                <a:ea typeface="HGP創英角ｺﾞｼｯｸUB" panose="020B0900000000000000" pitchFamily="50" charset="-128"/>
              </a:rPr>
              <a:t>６３</a:t>
            </a:r>
            <a:r>
              <a:rPr kumimoji="1" lang="en-US" altLang="ja-JP" sz="70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700">
                <a:solidFill>
                  <a:schemeClr val="bg1"/>
                </a:solidFill>
                <a:latin typeface="HGP創英角ｺﾞｼｯｸUB" panose="020B0900000000000000" pitchFamily="50" charset="-128"/>
                <a:ea typeface="HGP創英角ｺﾞｼｯｸUB" panose="020B0900000000000000" pitchFamily="50" charset="-128"/>
              </a:rPr>
              <a:t>７０ </a:t>
            </a:r>
            <a:r>
              <a:rPr kumimoji="1" lang="en-US" altLang="ja-JP" sz="700">
                <a:solidFill>
                  <a:schemeClr val="bg1"/>
                </a:solidFill>
                <a:latin typeface="HGP創英角ｺﾞｼｯｸUB" panose="020B0900000000000000" pitchFamily="50" charset="-128"/>
                <a:ea typeface="HGP創英角ｺﾞｼｯｸUB" panose="020B0900000000000000" pitchFamily="50" charset="-128"/>
              </a:rPr>
              <a:t>-&gt; Lv.</a:t>
            </a:r>
            <a:r>
              <a:rPr kumimoji="1" lang="ja-JP" altLang="en-US" sz="700">
                <a:solidFill>
                  <a:schemeClr val="bg1"/>
                </a:solidFill>
                <a:latin typeface="HGP創英角ｺﾞｼｯｸUB" panose="020B0900000000000000" pitchFamily="50" charset="-128"/>
                <a:ea typeface="HGP創英角ｺﾞｼｯｸUB" panose="020B0900000000000000" pitchFamily="50" charset="-128"/>
              </a:rPr>
              <a:t> ６３</a:t>
            </a:r>
            <a:r>
              <a:rPr kumimoji="1" lang="en-US" altLang="ja-JP" sz="70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700">
                <a:solidFill>
                  <a:schemeClr val="accent2"/>
                </a:solidFill>
                <a:latin typeface="HGP創英角ｺﾞｼｯｸUB" panose="020B0900000000000000" pitchFamily="50" charset="-128"/>
                <a:ea typeface="HGP創英角ｺﾞｼｯｸUB" panose="020B0900000000000000" pitchFamily="50" charset="-128"/>
              </a:rPr>
              <a:t>１００</a:t>
            </a:r>
            <a:endParaRPr kumimoji="1" lang="en-US" altLang="ja-JP" sz="700">
              <a:solidFill>
                <a:schemeClr val="accent2"/>
              </a:solidFill>
              <a:latin typeface="HGP創英角ｺﾞｼｯｸUB" panose="020B0900000000000000" pitchFamily="50" charset="-128"/>
              <a:ea typeface="HGP創英角ｺﾞｼｯｸUB" panose="020B0900000000000000" pitchFamily="50" charset="-128"/>
            </a:endParaRPr>
          </a:p>
        </p:txBody>
      </p:sp>
      <p:sp>
        <p:nvSpPr>
          <p:cNvPr id="71" name="スライド番号プレースホルダー 69">
            <a:extLst>
              <a:ext uri="{FF2B5EF4-FFF2-40B4-BE49-F238E27FC236}">
                <a16:creationId xmlns:a16="http://schemas.microsoft.com/office/drawing/2014/main" id="{35354732-5776-45AD-912F-DC99CF154530}"/>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15</a:t>
            </a:fld>
            <a:endParaRPr kumimoji="1" lang="ja-JP" altLang="en-US"/>
          </a:p>
        </p:txBody>
      </p:sp>
      <p:sp>
        <p:nvSpPr>
          <p:cNvPr id="2" name="正方形/長方形 1">
            <a:extLst>
              <a:ext uri="{FF2B5EF4-FFF2-40B4-BE49-F238E27FC236}">
                <a16:creationId xmlns:a16="http://schemas.microsoft.com/office/drawing/2014/main" id="{8A607688-720C-401E-84D3-D1F941B7FEB6}"/>
              </a:ext>
            </a:extLst>
          </p:cNvPr>
          <p:cNvSpPr/>
          <p:nvPr/>
        </p:nvSpPr>
        <p:spPr>
          <a:xfrm>
            <a:off x="5939533" y="1177290"/>
            <a:ext cx="1695707" cy="32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a:ea typeface="メイリオ"/>
              </a:rPr>
              <a:t>進化素材選択</a:t>
            </a:r>
            <a:endParaRPr lang="ja-JP"/>
          </a:p>
        </p:txBody>
      </p:sp>
      <p:sp>
        <p:nvSpPr>
          <p:cNvPr id="72" name="四角形: 角を丸くする 327">
            <a:extLst>
              <a:ext uri="{FF2B5EF4-FFF2-40B4-BE49-F238E27FC236}">
                <a16:creationId xmlns:a16="http://schemas.microsoft.com/office/drawing/2014/main" id="{C150696E-820D-489A-B3BB-427DD8BCB0A7}"/>
              </a:ext>
            </a:extLst>
          </p:cNvPr>
          <p:cNvSpPr/>
          <p:nvPr/>
        </p:nvSpPr>
        <p:spPr>
          <a:xfrm>
            <a:off x="8305623" y="4218739"/>
            <a:ext cx="92709" cy="1663823"/>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75" name="四角形: 角を丸くする 315">
            <a:extLst>
              <a:ext uri="{FF2B5EF4-FFF2-40B4-BE49-F238E27FC236}">
                <a16:creationId xmlns:a16="http://schemas.microsoft.com/office/drawing/2014/main" id="{F2B9ED1D-3C13-4D4E-B5EB-C30EA0E1B227}"/>
              </a:ext>
            </a:extLst>
          </p:cNvPr>
          <p:cNvSpPr/>
          <p:nvPr/>
        </p:nvSpPr>
        <p:spPr>
          <a:xfrm>
            <a:off x="6389033" y="5941071"/>
            <a:ext cx="938346" cy="37308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ＯＫ</a:t>
            </a:r>
            <a:endParaRPr kumimoji="1" lang="en-US" altLang="ja-JP" sz="1200"/>
          </a:p>
        </p:txBody>
      </p:sp>
      <p:sp>
        <p:nvSpPr>
          <p:cNvPr id="76" name="正方形/長方形 75">
            <a:extLst>
              <a:ext uri="{FF2B5EF4-FFF2-40B4-BE49-F238E27FC236}">
                <a16:creationId xmlns:a16="http://schemas.microsoft.com/office/drawing/2014/main" id="{B66033EA-2368-41B1-AB07-FF8270D8F9F0}"/>
              </a:ext>
            </a:extLst>
          </p:cNvPr>
          <p:cNvSpPr/>
          <p:nvPr/>
        </p:nvSpPr>
        <p:spPr>
          <a:xfrm>
            <a:off x="5228080" y="3830424"/>
            <a:ext cx="3037618" cy="312150"/>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7" name="角丸四角形 6">
            <a:extLst>
              <a:ext uri="{FF2B5EF4-FFF2-40B4-BE49-F238E27FC236}">
                <a16:creationId xmlns:a16="http://schemas.microsoft.com/office/drawing/2014/main" id="{177FC6BB-5BAA-4B76-AB46-B91CBF64BEF7}"/>
              </a:ext>
            </a:extLst>
          </p:cNvPr>
          <p:cNvSpPr/>
          <p:nvPr/>
        </p:nvSpPr>
        <p:spPr>
          <a:xfrm>
            <a:off x="5276196" y="3855457"/>
            <a:ext cx="1428749" cy="276028"/>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a:t>TR</a:t>
            </a:r>
            <a:r>
              <a:rPr kumimoji="1" lang="ja-JP" altLang="en-US" sz="1400"/>
              <a:t>カード</a:t>
            </a:r>
          </a:p>
        </p:txBody>
      </p:sp>
      <p:sp>
        <p:nvSpPr>
          <p:cNvPr id="78" name="角丸四角形 169">
            <a:extLst>
              <a:ext uri="{FF2B5EF4-FFF2-40B4-BE49-F238E27FC236}">
                <a16:creationId xmlns:a16="http://schemas.microsoft.com/office/drawing/2014/main" id="{12DFDF29-F6F2-481D-9811-C8370D5A1B3B}"/>
              </a:ext>
            </a:extLst>
          </p:cNvPr>
          <p:cNvSpPr/>
          <p:nvPr/>
        </p:nvSpPr>
        <p:spPr>
          <a:xfrm>
            <a:off x="6738937" y="3845621"/>
            <a:ext cx="1509001" cy="276028"/>
          </a:xfrm>
          <a:prstGeom prst="round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進化用</a:t>
            </a:r>
            <a:r>
              <a:rPr kumimoji="1" lang="en-US" altLang="ja-JP" sz="1200"/>
              <a:t>TR</a:t>
            </a:r>
            <a:r>
              <a:rPr kumimoji="1" lang="ja-JP" altLang="en-US" sz="1200"/>
              <a:t>カード</a:t>
            </a:r>
          </a:p>
        </p:txBody>
      </p:sp>
      <p:sp>
        <p:nvSpPr>
          <p:cNvPr id="79" name="正方形/長方形 78">
            <a:extLst>
              <a:ext uri="{FF2B5EF4-FFF2-40B4-BE49-F238E27FC236}">
                <a16:creationId xmlns:a16="http://schemas.microsoft.com/office/drawing/2014/main" id="{68B4F35D-9EC6-4436-B5AA-8412A7F10FE9}"/>
              </a:ext>
            </a:extLst>
          </p:cNvPr>
          <p:cNvSpPr/>
          <p:nvPr/>
        </p:nvSpPr>
        <p:spPr>
          <a:xfrm>
            <a:off x="5215282" y="4225007"/>
            <a:ext cx="3005620" cy="1663823"/>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4" name="テキスト ボックス 113">
            <a:extLst>
              <a:ext uri="{FF2B5EF4-FFF2-40B4-BE49-F238E27FC236}">
                <a16:creationId xmlns:a16="http://schemas.microsoft.com/office/drawing/2014/main" id="{94F0C110-9DBE-478D-8CB3-91872680B018}"/>
              </a:ext>
            </a:extLst>
          </p:cNvPr>
          <p:cNvSpPr txBox="1"/>
          <p:nvPr/>
        </p:nvSpPr>
        <p:spPr>
          <a:xfrm>
            <a:off x="5226766" y="4624570"/>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ATK</a:t>
            </a:r>
            <a:r>
              <a:rPr kumimoji="1" lang="en-US" altLang="ja-JP" sz="900" b="1">
                <a:ln w="3175">
                  <a:solidFill>
                    <a:schemeClr val="tx1"/>
                  </a:solidFill>
                </a:ln>
                <a:solidFill>
                  <a:schemeClr val="bg1"/>
                </a:solidFill>
              </a:rPr>
              <a:t>99,999</a:t>
            </a:r>
            <a:endParaRPr kumimoji="1" lang="ja-JP" altLang="en-US" sz="900" b="1">
              <a:ln w="3175">
                <a:solidFill>
                  <a:schemeClr val="tx1"/>
                </a:solidFill>
              </a:ln>
              <a:solidFill>
                <a:schemeClr val="bg1"/>
              </a:solidFill>
            </a:endParaRPr>
          </a:p>
        </p:txBody>
      </p:sp>
      <p:sp>
        <p:nvSpPr>
          <p:cNvPr id="186" name="正方形/長方形 185">
            <a:extLst>
              <a:ext uri="{FF2B5EF4-FFF2-40B4-BE49-F238E27FC236}">
                <a16:creationId xmlns:a16="http://schemas.microsoft.com/office/drawing/2014/main" id="{E0539C01-AE0B-4F2E-91E9-3292ED674968}"/>
              </a:ext>
            </a:extLst>
          </p:cNvPr>
          <p:cNvSpPr/>
          <p:nvPr/>
        </p:nvSpPr>
        <p:spPr>
          <a:xfrm>
            <a:off x="7619778" y="5950632"/>
            <a:ext cx="787023" cy="314983"/>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r>
              <a:rPr kumimoji="1" lang="en-US" altLang="ja-JP" sz="1400" b="1"/>
              <a:t>999</a:t>
            </a:r>
            <a:r>
              <a:rPr kumimoji="1" lang="en-US" altLang="ja-JP" sz="1100" b="1"/>
              <a:t>/999</a:t>
            </a:r>
            <a:endParaRPr kumimoji="1" lang="ja-JP" altLang="en-US" sz="1100" b="1"/>
          </a:p>
        </p:txBody>
      </p:sp>
      <p:sp>
        <p:nvSpPr>
          <p:cNvPr id="243" name="四角形: 角を丸くする 323">
            <a:extLst>
              <a:ext uri="{FF2B5EF4-FFF2-40B4-BE49-F238E27FC236}">
                <a16:creationId xmlns:a16="http://schemas.microsoft.com/office/drawing/2014/main" id="{A55D1C33-CD13-4F99-BDE5-CC676C22A95C}"/>
              </a:ext>
            </a:extLst>
          </p:cNvPr>
          <p:cNvSpPr/>
          <p:nvPr/>
        </p:nvSpPr>
        <p:spPr>
          <a:xfrm>
            <a:off x="5292738" y="4253278"/>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pic>
        <p:nvPicPr>
          <p:cNvPr id="244" name="図 243">
            <a:extLst>
              <a:ext uri="{FF2B5EF4-FFF2-40B4-BE49-F238E27FC236}">
                <a16:creationId xmlns:a16="http://schemas.microsoft.com/office/drawing/2014/main" id="{06EE4443-EEB8-46C1-8C24-D8191B524AF6}"/>
              </a:ext>
            </a:extLst>
          </p:cNvPr>
          <p:cNvPicPr>
            <a:picLocks noChangeAspect="1"/>
          </p:cNvPicPr>
          <p:nvPr/>
        </p:nvPicPr>
        <p:blipFill rotWithShape="1">
          <a:blip r:embed="rId7">
            <a:extLst>
              <a:ext uri="{28A0092B-C50C-407E-A947-70E740481C1C}">
                <a14:useLocalDpi xmlns:a14="http://schemas.microsoft.com/office/drawing/2010/main" val="0"/>
              </a:ext>
            </a:extLst>
          </a:blip>
          <a:srcRect l="16998" t="2071" r="24142" b="53496"/>
          <a:stretch/>
        </p:blipFill>
        <p:spPr>
          <a:xfrm>
            <a:off x="5315663" y="4257634"/>
            <a:ext cx="499317" cy="532386"/>
          </a:xfrm>
          <a:prstGeom prst="rect">
            <a:avLst/>
          </a:prstGeom>
        </p:spPr>
      </p:pic>
      <p:sp>
        <p:nvSpPr>
          <p:cNvPr id="245" name="正方形/長方形 244">
            <a:extLst>
              <a:ext uri="{FF2B5EF4-FFF2-40B4-BE49-F238E27FC236}">
                <a16:creationId xmlns:a16="http://schemas.microsoft.com/office/drawing/2014/main" id="{AB41DF08-270E-4C10-B76C-ABB287E79548}"/>
              </a:ext>
            </a:extLst>
          </p:cNvPr>
          <p:cNvSpPr/>
          <p:nvPr/>
        </p:nvSpPr>
        <p:spPr>
          <a:xfrm>
            <a:off x="5305089" y="4664588"/>
            <a:ext cx="515557"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246" name="ブローチ 245">
            <a:extLst>
              <a:ext uri="{FF2B5EF4-FFF2-40B4-BE49-F238E27FC236}">
                <a16:creationId xmlns:a16="http://schemas.microsoft.com/office/drawing/2014/main" id="{B236DD3B-0B78-4DB3-AC4F-7351751A6D08}"/>
              </a:ext>
            </a:extLst>
          </p:cNvPr>
          <p:cNvSpPr/>
          <p:nvPr/>
        </p:nvSpPr>
        <p:spPr>
          <a:xfrm>
            <a:off x="5329045" y="4276865"/>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grpSp>
        <p:nvGrpSpPr>
          <p:cNvPr id="247" name="グループ化 246">
            <a:extLst>
              <a:ext uri="{FF2B5EF4-FFF2-40B4-BE49-F238E27FC236}">
                <a16:creationId xmlns:a16="http://schemas.microsoft.com/office/drawing/2014/main" id="{A9BCB327-5BA4-4777-8860-D0D577A92763}"/>
              </a:ext>
            </a:extLst>
          </p:cNvPr>
          <p:cNvGrpSpPr/>
          <p:nvPr/>
        </p:nvGrpSpPr>
        <p:grpSpPr>
          <a:xfrm>
            <a:off x="5766738" y="4406762"/>
            <a:ext cx="49456" cy="259642"/>
            <a:chOff x="5753695" y="5016625"/>
            <a:chExt cx="49456" cy="259642"/>
          </a:xfrm>
        </p:grpSpPr>
        <p:sp>
          <p:nvSpPr>
            <p:cNvPr id="248" name="楕円 247">
              <a:extLst>
                <a:ext uri="{FF2B5EF4-FFF2-40B4-BE49-F238E27FC236}">
                  <a16:creationId xmlns:a16="http://schemas.microsoft.com/office/drawing/2014/main" id="{39C721FF-6718-4E27-B593-CCC3B60C74F4}"/>
                </a:ext>
              </a:extLst>
            </p:cNvPr>
            <p:cNvSpPr/>
            <p:nvPr/>
          </p:nvSpPr>
          <p:spPr>
            <a:xfrm>
              <a:off x="5753695" y="50166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49" name="楕円 248">
              <a:extLst>
                <a:ext uri="{FF2B5EF4-FFF2-40B4-BE49-F238E27FC236}">
                  <a16:creationId xmlns:a16="http://schemas.microsoft.com/office/drawing/2014/main" id="{EEA77A73-0C45-4194-9C8D-49321B9850A8}"/>
                </a:ext>
              </a:extLst>
            </p:cNvPr>
            <p:cNvSpPr/>
            <p:nvPr/>
          </p:nvSpPr>
          <p:spPr>
            <a:xfrm>
              <a:off x="5753695" y="50701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50" name="楕円 249">
              <a:extLst>
                <a:ext uri="{FF2B5EF4-FFF2-40B4-BE49-F238E27FC236}">
                  <a16:creationId xmlns:a16="http://schemas.microsoft.com/office/drawing/2014/main" id="{8ED99C68-418D-490B-B41E-CD3D4C962188}"/>
                </a:ext>
              </a:extLst>
            </p:cNvPr>
            <p:cNvSpPr/>
            <p:nvPr/>
          </p:nvSpPr>
          <p:spPr>
            <a:xfrm>
              <a:off x="5753695" y="52305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51" name="楕円 250">
              <a:extLst>
                <a:ext uri="{FF2B5EF4-FFF2-40B4-BE49-F238E27FC236}">
                  <a16:creationId xmlns:a16="http://schemas.microsoft.com/office/drawing/2014/main" id="{BD471518-87D2-45F3-83CA-E8B83BD89F67}"/>
                </a:ext>
              </a:extLst>
            </p:cNvPr>
            <p:cNvSpPr/>
            <p:nvPr/>
          </p:nvSpPr>
          <p:spPr>
            <a:xfrm>
              <a:off x="5756422" y="512720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52" name="楕円 251">
              <a:extLst>
                <a:ext uri="{FF2B5EF4-FFF2-40B4-BE49-F238E27FC236}">
                  <a16:creationId xmlns:a16="http://schemas.microsoft.com/office/drawing/2014/main" id="{91D03F24-CD2A-4C5B-A186-4CD42D4F3BCE}"/>
                </a:ext>
              </a:extLst>
            </p:cNvPr>
            <p:cNvSpPr/>
            <p:nvPr/>
          </p:nvSpPr>
          <p:spPr>
            <a:xfrm>
              <a:off x="5757432" y="5180102"/>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sp>
        <p:nvSpPr>
          <p:cNvPr id="276" name="テキスト ボックス 275">
            <a:extLst>
              <a:ext uri="{FF2B5EF4-FFF2-40B4-BE49-F238E27FC236}">
                <a16:creationId xmlns:a16="http://schemas.microsoft.com/office/drawing/2014/main" id="{58F0E25F-ADF4-4C9C-B64E-8EC67561C5A2}"/>
              </a:ext>
            </a:extLst>
          </p:cNvPr>
          <p:cNvSpPr txBox="1"/>
          <p:nvPr/>
        </p:nvSpPr>
        <p:spPr>
          <a:xfrm>
            <a:off x="5223768" y="4630316"/>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HP</a:t>
            </a:r>
            <a:r>
              <a:rPr kumimoji="1" lang="en-US" altLang="ja-JP" sz="900" b="1">
                <a:ln w="3175">
                  <a:solidFill>
                    <a:schemeClr val="tx1"/>
                  </a:solidFill>
                </a:ln>
                <a:solidFill>
                  <a:schemeClr val="bg1"/>
                </a:solidFill>
              </a:rPr>
              <a:t>999</a:t>
            </a:r>
            <a:r>
              <a:rPr kumimoji="1" lang="en-US" altLang="ja-JP" sz="400" b="1">
                <a:ln w="3175">
                  <a:solidFill>
                    <a:schemeClr val="tx1"/>
                  </a:solidFill>
                </a:ln>
                <a:solidFill>
                  <a:schemeClr val="bg1"/>
                </a:solidFill>
              </a:rPr>
              <a:t>,</a:t>
            </a:r>
            <a:r>
              <a:rPr kumimoji="1" lang="en-US" altLang="ja-JP" sz="900" b="1">
                <a:ln w="3175">
                  <a:solidFill>
                    <a:schemeClr val="tx1"/>
                  </a:solidFill>
                </a:ln>
                <a:solidFill>
                  <a:schemeClr val="bg1"/>
                </a:solidFill>
              </a:rPr>
              <a:t>999</a:t>
            </a:r>
            <a:endParaRPr kumimoji="1" lang="ja-JP" altLang="en-US" sz="900" b="1">
              <a:ln w="3175">
                <a:solidFill>
                  <a:schemeClr val="tx1"/>
                </a:solidFill>
              </a:ln>
              <a:solidFill>
                <a:schemeClr val="bg1"/>
              </a:solidFill>
            </a:endParaRPr>
          </a:p>
        </p:txBody>
      </p:sp>
      <p:pic>
        <p:nvPicPr>
          <p:cNvPr id="278" name="図 277" descr="飛ぶ, 探す, イエロー, 挿絵 が含まれている画像&#10;&#10;自動的に生成された説明">
            <a:extLst>
              <a:ext uri="{FF2B5EF4-FFF2-40B4-BE49-F238E27FC236}">
                <a16:creationId xmlns:a16="http://schemas.microsoft.com/office/drawing/2014/main" id="{3E1B40D2-6627-4345-9F16-97BF62770AA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2337437">
            <a:off x="5666804" y="4287617"/>
            <a:ext cx="157910" cy="97235"/>
          </a:xfrm>
          <a:prstGeom prst="rect">
            <a:avLst/>
          </a:prstGeom>
        </p:spPr>
      </p:pic>
      <p:sp>
        <p:nvSpPr>
          <p:cNvPr id="313" name="テキスト ボックス 312">
            <a:extLst>
              <a:ext uri="{FF2B5EF4-FFF2-40B4-BE49-F238E27FC236}">
                <a16:creationId xmlns:a16="http://schemas.microsoft.com/office/drawing/2014/main" id="{30C6CC6E-488D-461C-B4FD-0C2E01CE07E1}"/>
              </a:ext>
            </a:extLst>
          </p:cNvPr>
          <p:cNvSpPr txBox="1"/>
          <p:nvPr/>
        </p:nvSpPr>
        <p:spPr>
          <a:xfrm>
            <a:off x="5814555" y="4610091"/>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ATK</a:t>
            </a:r>
            <a:r>
              <a:rPr kumimoji="1" lang="en-US" altLang="ja-JP" sz="900" b="1">
                <a:ln w="3175">
                  <a:solidFill>
                    <a:schemeClr val="tx1"/>
                  </a:solidFill>
                </a:ln>
                <a:solidFill>
                  <a:schemeClr val="bg1"/>
                </a:solidFill>
              </a:rPr>
              <a:t>99,999</a:t>
            </a:r>
            <a:endParaRPr kumimoji="1" lang="ja-JP" altLang="en-US" sz="900" b="1">
              <a:ln w="3175">
                <a:solidFill>
                  <a:schemeClr val="tx1"/>
                </a:solidFill>
              </a:ln>
              <a:solidFill>
                <a:schemeClr val="bg1"/>
              </a:solidFill>
            </a:endParaRPr>
          </a:p>
        </p:txBody>
      </p:sp>
      <p:sp>
        <p:nvSpPr>
          <p:cNvPr id="314" name="四角形: 角を丸くする 323">
            <a:extLst>
              <a:ext uri="{FF2B5EF4-FFF2-40B4-BE49-F238E27FC236}">
                <a16:creationId xmlns:a16="http://schemas.microsoft.com/office/drawing/2014/main" id="{9D63730D-6898-4598-A65A-65397C7E2390}"/>
              </a:ext>
            </a:extLst>
          </p:cNvPr>
          <p:cNvSpPr/>
          <p:nvPr/>
        </p:nvSpPr>
        <p:spPr>
          <a:xfrm>
            <a:off x="5880527" y="4238799"/>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pic>
        <p:nvPicPr>
          <p:cNvPr id="315" name="図 314">
            <a:extLst>
              <a:ext uri="{FF2B5EF4-FFF2-40B4-BE49-F238E27FC236}">
                <a16:creationId xmlns:a16="http://schemas.microsoft.com/office/drawing/2014/main" id="{2CA7F774-71A4-4DD5-9BF4-EAF7DDA70F94}"/>
              </a:ext>
            </a:extLst>
          </p:cNvPr>
          <p:cNvPicPr>
            <a:picLocks noChangeAspect="1"/>
          </p:cNvPicPr>
          <p:nvPr/>
        </p:nvPicPr>
        <p:blipFill rotWithShape="1">
          <a:blip r:embed="rId7">
            <a:extLst>
              <a:ext uri="{28A0092B-C50C-407E-A947-70E740481C1C}">
                <a14:useLocalDpi xmlns:a14="http://schemas.microsoft.com/office/drawing/2010/main" val="0"/>
              </a:ext>
            </a:extLst>
          </a:blip>
          <a:srcRect l="16998" t="2071" r="24142" b="53496"/>
          <a:stretch/>
        </p:blipFill>
        <p:spPr>
          <a:xfrm>
            <a:off x="5903452" y="4243155"/>
            <a:ext cx="499317" cy="532386"/>
          </a:xfrm>
          <a:prstGeom prst="rect">
            <a:avLst/>
          </a:prstGeom>
        </p:spPr>
      </p:pic>
      <p:sp>
        <p:nvSpPr>
          <p:cNvPr id="316" name="正方形/長方形 315">
            <a:extLst>
              <a:ext uri="{FF2B5EF4-FFF2-40B4-BE49-F238E27FC236}">
                <a16:creationId xmlns:a16="http://schemas.microsoft.com/office/drawing/2014/main" id="{0217BAB7-952E-4921-831B-F39017B619C4}"/>
              </a:ext>
            </a:extLst>
          </p:cNvPr>
          <p:cNvSpPr/>
          <p:nvPr/>
        </p:nvSpPr>
        <p:spPr>
          <a:xfrm>
            <a:off x="5892878" y="4650109"/>
            <a:ext cx="515557"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317" name="ブローチ 316">
            <a:extLst>
              <a:ext uri="{FF2B5EF4-FFF2-40B4-BE49-F238E27FC236}">
                <a16:creationId xmlns:a16="http://schemas.microsoft.com/office/drawing/2014/main" id="{A799259A-45D9-4295-A6A4-CFA0B83244EA}"/>
              </a:ext>
            </a:extLst>
          </p:cNvPr>
          <p:cNvSpPr/>
          <p:nvPr/>
        </p:nvSpPr>
        <p:spPr>
          <a:xfrm>
            <a:off x="5916834" y="4262386"/>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grpSp>
        <p:nvGrpSpPr>
          <p:cNvPr id="318" name="グループ化 317">
            <a:extLst>
              <a:ext uri="{FF2B5EF4-FFF2-40B4-BE49-F238E27FC236}">
                <a16:creationId xmlns:a16="http://schemas.microsoft.com/office/drawing/2014/main" id="{714BBAC6-8495-4735-9E1D-BE8091ABFAF6}"/>
              </a:ext>
            </a:extLst>
          </p:cNvPr>
          <p:cNvGrpSpPr/>
          <p:nvPr/>
        </p:nvGrpSpPr>
        <p:grpSpPr>
          <a:xfrm>
            <a:off x="6354527" y="4392283"/>
            <a:ext cx="49456" cy="259642"/>
            <a:chOff x="5753695" y="5016625"/>
            <a:chExt cx="49456" cy="259642"/>
          </a:xfrm>
        </p:grpSpPr>
        <p:sp>
          <p:nvSpPr>
            <p:cNvPr id="319" name="楕円 318">
              <a:extLst>
                <a:ext uri="{FF2B5EF4-FFF2-40B4-BE49-F238E27FC236}">
                  <a16:creationId xmlns:a16="http://schemas.microsoft.com/office/drawing/2014/main" id="{2346A45D-3637-46E6-BC15-51F4D1C13077}"/>
                </a:ext>
              </a:extLst>
            </p:cNvPr>
            <p:cNvSpPr/>
            <p:nvPr/>
          </p:nvSpPr>
          <p:spPr>
            <a:xfrm>
              <a:off x="5753695" y="50166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20" name="楕円 319">
              <a:extLst>
                <a:ext uri="{FF2B5EF4-FFF2-40B4-BE49-F238E27FC236}">
                  <a16:creationId xmlns:a16="http://schemas.microsoft.com/office/drawing/2014/main" id="{D956C004-F7C3-4545-A8A0-75DFA5D594C1}"/>
                </a:ext>
              </a:extLst>
            </p:cNvPr>
            <p:cNvSpPr/>
            <p:nvPr/>
          </p:nvSpPr>
          <p:spPr>
            <a:xfrm>
              <a:off x="5753695" y="50701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21" name="楕円 320">
              <a:extLst>
                <a:ext uri="{FF2B5EF4-FFF2-40B4-BE49-F238E27FC236}">
                  <a16:creationId xmlns:a16="http://schemas.microsoft.com/office/drawing/2014/main" id="{8391C6A8-76BB-47A3-BEC3-0E77F8F67563}"/>
                </a:ext>
              </a:extLst>
            </p:cNvPr>
            <p:cNvSpPr/>
            <p:nvPr/>
          </p:nvSpPr>
          <p:spPr>
            <a:xfrm>
              <a:off x="5753695" y="52305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22" name="楕円 321">
              <a:extLst>
                <a:ext uri="{FF2B5EF4-FFF2-40B4-BE49-F238E27FC236}">
                  <a16:creationId xmlns:a16="http://schemas.microsoft.com/office/drawing/2014/main" id="{16BAD92B-70FD-4F59-B0BF-F7EC8704F01D}"/>
                </a:ext>
              </a:extLst>
            </p:cNvPr>
            <p:cNvSpPr/>
            <p:nvPr/>
          </p:nvSpPr>
          <p:spPr>
            <a:xfrm>
              <a:off x="5756422" y="512720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23" name="楕円 322">
              <a:extLst>
                <a:ext uri="{FF2B5EF4-FFF2-40B4-BE49-F238E27FC236}">
                  <a16:creationId xmlns:a16="http://schemas.microsoft.com/office/drawing/2014/main" id="{BBFBEA09-9C7F-4978-8FA5-3889723C1234}"/>
                </a:ext>
              </a:extLst>
            </p:cNvPr>
            <p:cNvSpPr/>
            <p:nvPr/>
          </p:nvSpPr>
          <p:spPr>
            <a:xfrm>
              <a:off x="5757432" y="5180102"/>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sp>
        <p:nvSpPr>
          <p:cNvPr id="324" name="テキスト ボックス 323">
            <a:extLst>
              <a:ext uri="{FF2B5EF4-FFF2-40B4-BE49-F238E27FC236}">
                <a16:creationId xmlns:a16="http://schemas.microsoft.com/office/drawing/2014/main" id="{1F5D123A-D647-43BD-96B3-13D47549E4BE}"/>
              </a:ext>
            </a:extLst>
          </p:cNvPr>
          <p:cNvSpPr txBox="1"/>
          <p:nvPr/>
        </p:nvSpPr>
        <p:spPr>
          <a:xfrm>
            <a:off x="5811557" y="4615837"/>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HP</a:t>
            </a:r>
            <a:r>
              <a:rPr kumimoji="1" lang="en-US" altLang="ja-JP" sz="900" b="1">
                <a:ln w="3175">
                  <a:solidFill>
                    <a:schemeClr val="tx1"/>
                  </a:solidFill>
                </a:ln>
                <a:solidFill>
                  <a:schemeClr val="bg1"/>
                </a:solidFill>
              </a:rPr>
              <a:t>999</a:t>
            </a:r>
            <a:r>
              <a:rPr kumimoji="1" lang="en-US" altLang="ja-JP" sz="400" b="1">
                <a:ln w="3175">
                  <a:solidFill>
                    <a:schemeClr val="tx1"/>
                  </a:solidFill>
                </a:ln>
                <a:solidFill>
                  <a:schemeClr val="bg1"/>
                </a:solidFill>
              </a:rPr>
              <a:t>,</a:t>
            </a:r>
            <a:r>
              <a:rPr kumimoji="1" lang="en-US" altLang="ja-JP" sz="900" b="1">
                <a:ln w="3175">
                  <a:solidFill>
                    <a:schemeClr val="tx1"/>
                  </a:solidFill>
                </a:ln>
                <a:solidFill>
                  <a:schemeClr val="bg1"/>
                </a:solidFill>
              </a:rPr>
              <a:t>999</a:t>
            </a:r>
            <a:endParaRPr kumimoji="1" lang="ja-JP" altLang="en-US" sz="900" b="1">
              <a:ln w="3175">
                <a:solidFill>
                  <a:schemeClr val="tx1"/>
                </a:solidFill>
              </a:ln>
              <a:solidFill>
                <a:schemeClr val="bg1"/>
              </a:solidFill>
            </a:endParaRPr>
          </a:p>
        </p:txBody>
      </p:sp>
      <p:pic>
        <p:nvPicPr>
          <p:cNvPr id="325" name="図 324" descr="飛ぶ, 探す, イエロー, 挿絵 が含まれている画像&#10;&#10;自動的に生成された説明">
            <a:extLst>
              <a:ext uri="{FF2B5EF4-FFF2-40B4-BE49-F238E27FC236}">
                <a16:creationId xmlns:a16="http://schemas.microsoft.com/office/drawing/2014/main" id="{CCAE54A2-5879-4EA3-AA53-5848DA7C4CE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2337437">
            <a:off x="6254593" y="4273138"/>
            <a:ext cx="157910" cy="97235"/>
          </a:xfrm>
          <a:prstGeom prst="rect">
            <a:avLst/>
          </a:prstGeom>
        </p:spPr>
      </p:pic>
      <p:sp>
        <p:nvSpPr>
          <p:cNvPr id="339" name="テキスト ボックス 338">
            <a:extLst>
              <a:ext uri="{FF2B5EF4-FFF2-40B4-BE49-F238E27FC236}">
                <a16:creationId xmlns:a16="http://schemas.microsoft.com/office/drawing/2014/main" id="{61793269-30FD-451B-A1D3-0817306AA1A2}"/>
              </a:ext>
            </a:extLst>
          </p:cNvPr>
          <p:cNvSpPr txBox="1"/>
          <p:nvPr/>
        </p:nvSpPr>
        <p:spPr>
          <a:xfrm>
            <a:off x="6408010" y="4610091"/>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ATK</a:t>
            </a:r>
            <a:r>
              <a:rPr kumimoji="1" lang="en-US" altLang="ja-JP" sz="900" b="1">
                <a:ln w="3175">
                  <a:solidFill>
                    <a:schemeClr val="tx1"/>
                  </a:solidFill>
                </a:ln>
                <a:solidFill>
                  <a:schemeClr val="bg1"/>
                </a:solidFill>
              </a:rPr>
              <a:t>99,999</a:t>
            </a:r>
            <a:endParaRPr kumimoji="1" lang="ja-JP" altLang="en-US" sz="900" b="1">
              <a:ln w="3175">
                <a:solidFill>
                  <a:schemeClr val="tx1"/>
                </a:solidFill>
              </a:ln>
              <a:solidFill>
                <a:schemeClr val="bg1"/>
              </a:solidFill>
            </a:endParaRPr>
          </a:p>
        </p:txBody>
      </p:sp>
      <p:sp>
        <p:nvSpPr>
          <p:cNvPr id="340" name="四角形: 角を丸くする 323">
            <a:extLst>
              <a:ext uri="{FF2B5EF4-FFF2-40B4-BE49-F238E27FC236}">
                <a16:creationId xmlns:a16="http://schemas.microsoft.com/office/drawing/2014/main" id="{AF2A64A1-2A8C-4E85-BEBD-8C9B66C1A617}"/>
              </a:ext>
            </a:extLst>
          </p:cNvPr>
          <p:cNvSpPr/>
          <p:nvPr/>
        </p:nvSpPr>
        <p:spPr>
          <a:xfrm>
            <a:off x="6473982" y="4238799"/>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pic>
        <p:nvPicPr>
          <p:cNvPr id="341" name="図 340">
            <a:extLst>
              <a:ext uri="{FF2B5EF4-FFF2-40B4-BE49-F238E27FC236}">
                <a16:creationId xmlns:a16="http://schemas.microsoft.com/office/drawing/2014/main" id="{AA78B7BC-C4D4-4656-A568-2266BFD80697}"/>
              </a:ext>
            </a:extLst>
          </p:cNvPr>
          <p:cNvPicPr>
            <a:picLocks noChangeAspect="1"/>
          </p:cNvPicPr>
          <p:nvPr/>
        </p:nvPicPr>
        <p:blipFill rotWithShape="1">
          <a:blip r:embed="rId7">
            <a:extLst>
              <a:ext uri="{28A0092B-C50C-407E-A947-70E740481C1C}">
                <a14:useLocalDpi xmlns:a14="http://schemas.microsoft.com/office/drawing/2010/main" val="0"/>
              </a:ext>
            </a:extLst>
          </a:blip>
          <a:srcRect l="16998" t="2071" r="24142" b="53496"/>
          <a:stretch/>
        </p:blipFill>
        <p:spPr>
          <a:xfrm>
            <a:off x="6496907" y="4243155"/>
            <a:ext cx="499317" cy="532386"/>
          </a:xfrm>
          <a:prstGeom prst="rect">
            <a:avLst/>
          </a:prstGeom>
        </p:spPr>
      </p:pic>
      <p:sp>
        <p:nvSpPr>
          <p:cNvPr id="342" name="正方形/長方形 341">
            <a:extLst>
              <a:ext uri="{FF2B5EF4-FFF2-40B4-BE49-F238E27FC236}">
                <a16:creationId xmlns:a16="http://schemas.microsoft.com/office/drawing/2014/main" id="{8FFFB705-237D-4494-A13E-7B176B8C6E65}"/>
              </a:ext>
            </a:extLst>
          </p:cNvPr>
          <p:cNvSpPr/>
          <p:nvPr/>
        </p:nvSpPr>
        <p:spPr>
          <a:xfrm>
            <a:off x="6486333" y="4650109"/>
            <a:ext cx="515557"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343" name="ブローチ 342">
            <a:extLst>
              <a:ext uri="{FF2B5EF4-FFF2-40B4-BE49-F238E27FC236}">
                <a16:creationId xmlns:a16="http://schemas.microsoft.com/office/drawing/2014/main" id="{3345C354-0C2A-40CD-B5B8-17446E5B3239}"/>
              </a:ext>
            </a:extLst>
          </p:cNvPr>
          <p:cNvSpPr/>
          <p:nvPr/>
        </p:nvSpPr>
        <p:spPr>
          <a:xfrm>
            <a:off x="6510289" y="4262386"/>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grpSp>
        <p:nvGrpSpPr>
          <p:cNvPr id="344" name="グループ化 343">
            <a:extLst>
              <a:ext uri="{FF2B5EF4-FFF2-40B4-BE49-F238E27FC236}">
                <a16:creationId xmlns:a16="http://schemas.microsoft.com/office/drawing/2014/main" id="{9CE8D817-DF9A-4630-8788-C367138E58BE}"/>
              </a:ext>
            </a:extLst>
          </p:cNvPr>
          <p:cNvGrpSpPr/>
          <p:nvPr/>
        </p:nvGrpSpPr>
        <p:grpSpPr>
          <a:xfrm>
            <a:off x="6947982" y="4392283"/>
            <a:ext cx="49456" cy="259642"/>
            <a:chOff x="5753695" y="5016625"/>
            <a:chExt cx="49456" cy="259642"/>
          </a:xfrm>
        </p:grpSpPr>
        <p:sp>
          <p:nvSpPr>
            <p:cNvPr id="345" name="楕円 344">
              <a:extLst>
                <a:ext uri="{FF2B5EF4-FFF2-40B4-BE49-F238E27FC236}">
                  <a16:creationId xmlns:a16="http://schemas.microsoft.com/office/drawing/2014/main" id="{71598F84-6CAE-4601-8838-6D98C4E3388D}"/>
                </a:ext>
              </a:extLst>
            </p:cNvPr>
            <p:cNvSpPr/>
            <p:nvPr/>
          </p:nvSpPr>
          <p:spPr>
            <a:xfrm>
              <a:off x="5753695" y="50166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46" name="楕円 345">
              <a:extLst>
                <a:ext uri="{FF2B5EF4-FFF2-40B4-BE49-F238E27FC236}">
                  <a16:creationId xmlns:a16="http://schemas.microsoft.com/office/drawing/2014/main" id="{8B6550F6-AE49-4210-BED4-7D7F4EE7C045}"/>
                </a:ext>
              </a:extLst>
            </p:cNvPr>
            <p:cNvSpPr/>
            <p:nvPr/>
          </p:nvSpPr>
          <p:spPr>
            <a:xfrm>
              <a:off x="5753695" y="50701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47" name="楕円 346">
              <a:extLst>
                <a:ext uri="{FF2B5EF4-FFF2-40B4-BE49-F238E27FC236}">
                  <a16:creationId xmlns:a16="http://schemas.microsoft.com/office/drawing/2014/main" id="{EB5EC3E3-D876-43A7-BD54-969244D099AE}"/>
                </a:ext>
              </a:extLst>
            </p:cNvPr>
            <p:cNvSpPr/>
            <p:nvPr/>
          </p:nvSpPr>
          <p:spPr>
            <a:xfrm>
              <a:off x="5753695" y="52305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48" name="楕円 347">
              <a:extLst>
                <a:ext uri="{FF2B5EF4-FFF2-40B4-BE49-F238E27FC236}">
                  <a16:creationId xmlns:a16="http://schemas.microsoft.com/office/drawing/2014/main" id="{71076195-BD05-41D8-B215-88F10401B92F}"/>
                </a:ext>
              </a:extLst>
            </p:cNvPr>
            <p:cNvSpPr/>
            <p:nvPr/>
          </p:nvSpPr>
          <p:spPr>
            <a:xfrm>
              <a:off x="5756422" y="512720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49" name="楕円 348">
              <a:extLst>
                <a:ext uri="{FF2B5EF4-FFF2-40B4-BE49-F238E27FC236}">
                  <a16:creationId xmlns:a16="http://schemas.microsoft.com/office/drawing/2014/main" id="{673CFCEA-7A2B-478D-8848-F9939DD568F9}"/>
                </a:ext>
              </a:extLst>
            </p:cNvPr>
            <p:cNvSpPr/>
            <p:nvPr/>
          </p:nvSpPr>
          <p:spPr>
            <a:xfrm>
              <a:off x="5757432" y="5180102"/>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sp>
        <p:nvSpPr>
          <p:cNvPr id="350" name="テキスト ボックス 349">
            <a:extLst>
              <a:ext uri="{FF2B5EF4-FFF2-40B4-BE49-F238E27FC236}">
                <a16:creationId xmlns:a16="http://schemas.microsoft.com/office/drawing/2014/main" id="{4F41E6DA-36B9-4A70-A8D3-D589B4DADB83}"/>
              </a:ext>
            </a:extLst>
          </p:cNvPr>
          <p:cNvSpPr txBox="1"/>
          <p:nvPr/>
        </p:nvSpPr>
        <p:spPr>
          <a:xfrm>
            <a:off x="6405012" y="4615837"/>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HP</a:t>
            </a:r>
            <a:r>
              <a:rPr kumimoji="1" lang="en-US" altLang="ja-JP" sz="900" b="1">
                <a:ln w="3175">
                  <a:solidFill>
                    <a:schemeClr val="tx1"/>
                  </a:solidFill>
                </a:ln>
                <a:solidFill>
                  <a:schemeClr val="bg1"/>
                </a:solidFill>
              </a:rPr>
              <a:t>999</a:t>
            </a:r>
            <a:r>
              <a:rPr kumimoji="1" lang="en-US" altLang="ja-JP" sz="400" b="1">
                <a:ln w="3175">
                  <a:solidFill>
                    <a:schemeClr val="tx1"/>
                  </a:solidFill>
                </a:ln>
                <a:solidFill>
                  <a:schemeClr val="bg1"/>
                </a:solidFill>
              </a:rPr>
              <a:t>,</a:t>
            </a:r>
            <a:r>
              <a:rPr kumimoji="1" lang="en-US" altLang="ja-JP" sz="900" b="1">
                <a:ln w="3175">
                  <a:solidFill>
                    <a:schemeClr val="tx1"/>
                  </a:solidFill>
                </a:ln>
                <a:solidFill>
                  <a:schemeClr val="bg1"/>
                </a:solidFill>
              </a:rPr>
              <a:t>999</a:t>
            </a:r>
            <a:endParaRPr kumimoji="1" lang="ja-JP" altLang="en-US" sz="900" b="1">
              <a:ln w="3175">
                <a:solidFill>
                  <a:schemeClr val="tx1"/>
                </a:solidFill>
              </a:ln>
              <a:solidFill>
                <a:schemeClr val="bg1"/>
              </a:solidFill>
            </a:endParaRPr>
          </a:p>
        </p:txBody>
      </p:sp>
      <p:pic>
        <p:nvPicPr>
          <p:cNvPr id="351" name="図 350" descr="飛ぶ, 探す, イエロー, 挿絵 が含まれている画像&#10;&#10;自動的に生成された説明">
            <a:extLst>
              <a:ext uri="{FF2B5EF4-FFF2-40B4-BE49-F238E27FC236}">
                <a16:creationId xmlns:a16="http://schemas.microsoft.com/office/drawing/2014/main" id="{3A97FA1C-CABF-4936-AD8F-059D1845857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2337437">
            <a:off x="6848048" y="4273138"/>
            <a:ext cx="157910" cy="97235"/>
          </a:xfrm>
          <a:prstGeom prst="rect">
            <a:avLst/>
          </a:prstGeom>
        </p:spPr>
      </p:pic>
      <p:sp>
        <p:nvSpPr>
          <p:cNvPr id="378" name="テキスト ボックス 377">
            <a:extLst>
              <a:ext uri="{FF2B5EF4-FFF2-40B4-BE49-F238E27FC236}">
                <a16:creationId xmlns:a16="http://schemas.microsoft.com/office/drawing/2014/main" id="{38826A79-0D2F-41C0-80EC-20D2E8C6E70F}"/>
              </a:ext>
            </a:extLst>
          </p:cNvPr>
          <p:cNvSpPr txBox="1"/>
          <p:nvPr/>
        </p:nvSpPr>
        <p:spPr>
          <a:xfrm>
            <a:off x="6982469" y="4598280"/>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ATK</a:t>
            </a:r>
            <a:r>
              <a:rPr kumimoji="1" lang="en-US" altLang="ja-JP" sz="900" b="1">
                <a:ln w="3175">
                  <a:solidFill>
                    <a:schemeClr val="tx1"/>
                  </a:solidFill>
                </a:ln>
                <a:solidFill>
                  <a:schemeClr val="bg1"/>
                </a:solidFill>
              </a:rPr>
              <a:t>99,999</a:t>
            </a:r>
            <a:endParaRPr kumimoji="1" lang="ja-JP" altLang="en-US" sz="900" b="1">
              <a:ln w="3175">
                <a:solidFill>
                  <a:schemeClr val="tx1"/>
                </a:solidFill>
              </a:ln>
              <a:solidFill>
                <a:schemeClr val="bg1"/>
              </a:solidFill>
            </a:endParaRPr>
          </a:p>
        </p:txBody>
      </p:sp>
      <p:sp>
        <p:nvSpPr>
          <p:cNvPr id="379" name="四角形: 角を丸くする 323">
            <a:extLst>
              <a:ext uri="{FF2B5EF4-FFF2-40B4-BE49-F238E27FC236}">
                <a16:creationId xmlns:a16="http://schemas.microsoft.com/office/drawing/2014/main" id="{8F5FF37E-BCB5-4995-91BE-C04C339CF2F7}"/>
              </a:ext>
            </a:extLst>
          </p:cNvPr>
          <p:cNvSpPr/>
          <p:nvPr/>
        </p:nvSpPr>
        <p:spPr>
          <a:xfrm>
            <a:off x="7048441" y="4226988"/>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pic>
        <p:nvPicPr>
          <p:cNvPr id="380" name="図 379">
            <a:extLst>
              <a:ext uri="{FF2B5EF4-FFF2-40B4-BE49-F238E27FC236}">
                <a16:creationId xmlns:a16="http://schemas.microsoft.com/office/drawing/2014/main" id="{A76B71DD-D2F7-4231-8228-199B38EEF85E}"/>
              </a:ext>
            </a:extLst>
          </p:cNvPr>
          <p:cNvPicPr>
            <a:picLocks noChangeAspect="1"/>
          </p:cNvPicPr>
          <p:nvPr/>
        </p:nvPicPr>
        <p:blipFill rotWithShape="1">
          <a:blip r:embed="rId7">
            <a:extLst>
              <a:ext uri="{28A0092B-C50C-407E-A947-70E740481C1C}">
                <a14:useLocalDpi xmlns:a14="http://schemas.microsoft.com/office/drawing/2010/main" val="0"/>
              </a:ext>
            </a:extLst>
          </a:blip>
          <a:srcRect l="16998" t="2071" r="24142" b="53496"/>
          <a:stretch/>
        </p:blipFill>
        <p:spPr>
          <a:xfrm>
            <a:off x="7071366" y="4231344"/>
            <a:ext cx="499317" cy="532386"/>
          </a:xfrm>
          <a:prstGeom prst="rect">
            <a:avLst/>
          </a:prstGeom>
        </p:spPr>
      </p:pic>
      <p:sp>
        <p:nvSpPr>
          <p:cNvPr id="381" name="正方形/長方形 380">
            <a:extLst>
              <a:ext uri="{FF2B5EF4-FFF2-40B4-BE49-F238E27FC236}">
                <a16:creationId xmlns:a16="http://schemas.microsoft.com/office/drawing/2014/main" id="{AEE27AEE-073A-43EE-9184-30BC88467FE0}"/>
              </a:ext>
            </a:extLst>
          </p:cNvPr>
          <p:cNvSpPr/>
          <p:nvPr/>
        </p:nvSpPr>
        <p:spPr>
          <a:xfrm>
            <a:off x="7060792" y="4638298"/>
            <a:ext cx="515557"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382" name="ブローチ 381">
            <a:extLst>
              <a:ext uri="{FF2B5EF4-FFF2-40B4-BE49-F238E27FC236}">
                <a16:creationId xmlns:a16="http://schemas.microsoft.com/office/drawing/2014/main" id="{27770455-0466-4D4A-844A-9E129E75EB2B}"/>
              </a:ext>
            </a:extLst>
          </p:cNvPr>
          <p:cNvSpPr/>
          <p:nvPr/>
        </p:nvSpPr>
        <p:spPr>
          <a:xfrm>
            <a:off x="7084748" y="4250575"/>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grpSp>
        <p:nvGrpSpPr>
          <p:cNvPr id="383" name="グループ化 382">
            <a:extLst>
              <a:ext uri="{FF2B5EF4-FFF2-40B4-BE49-F238E27FC236}">
                <a16:creationId xmlns:a16="http://schemas.microsoft.com/office/drawing/2014/main" id="{A1AF7C77-F315-4152-A754-43D65E31DF21}"/>
              </a:ext>
            </a:extLst>
          </p:cNvPr>
          <p:cNvGrpSpPr/>
          <p:nvPr/>
        </p:nvGrpSpPr>
        <p:grpSpPr>
          <a:xfrm>
            <a:off x="7522441" y="4380472"/>
            <a:ext cx="49456" cy="259642"/>
            <a:chOff x="5753695" y="5016625"/>
            <a:chExt cx="49456" cy="259642"/>
          </a:xfrm>
        </p:grpSpPr>
        <p:sp>
          <p:nvSpPr>
            <p:cNvPr id="384" name="楕円 383">
              <a:extLst>
                <a:ext uri="{FF2B5EF4-FFF2-40B4-BE49-F238E27FC236}">
                  <a16:creationId xmlns:a16="http://schemas.microsoft.com/office/drawing/2014/main" id="{AB366D92-CFA7-4687-9C44-F699F420C939}"/>
                </a:ext>
              </a:extLst>
            </p:cNvPr>
            <p:cNvSpPr/>
            <p:nvPr/>
          </p:nvSpPr>
          <p:spPr>
            <a:xfrm>
              <a:off x="5753695" y="50166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85" name="楕円 384">
              <a:extLst>
                <a:ext uri="{FF2B5EF4-FFF2-40B4-BE49-F238E27FC236}">
                  <a16:creationId xmlns:a16="http://schemas.microsoft.com/office/drawing/2014/main" id="{C7757C0E-B189-44F7-9D23-90452C766D6D}"/>
                </a:ext>
              </a:extLst>
            </p:cNvPr>
            <p:cNvSpPr/>
            <p:nvPr/>
          </p:nvSpPr>
          <p:spPr>
            <a:xfrm>
              <a:off x="5753695" y="50701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86" name="楕円 385">
              <a:extLst>
                <a:ext uri="{FF2B5EF4-FFF2-40B4-BE49-F238E27FC236}">
                  <a16:creationId xmlns:a16="http://schemas.microsoft.com/office/drawing/2014/main" id="{E4FFED3F-B233-4752-B7F2-FE994CA7F05C}"/>
                </a:ext>
              </a:extLst>
            </p:cNvPr>
            <p:cNvSpPr/>
            <p:nvPr/>
          </p:nvSpPr>
          <p:spPr>
            <a:xfrm>
              <a:off x="5753695" y="52305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87" name="楕円 386">
              <a:extLst>
                <a:ext uri="{FF2B5EF4-FFF2-40B4-BE49-F238E27FC236}">
                  <a16:creationId xmlns:a16="http://schemas.microsoft.com/office/drawing/2014/main" id="{86D72A90-7366-41A1-BE06-A753B9C613BD}"/>
                </a:ext>
              </a:extLst>
            </p:cNvPr>
            <p:cNvSpPr/>
            <p:nvPr/>
          </p:nvSpPr>
          <p:spPr>
            <a:xfrm>
              <a:off x="5756422" y="512720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88" name="楕円 387">
              <a:extLst>
                <a:ext uri="{FF2B5EF4-FFF2-40B4-BE49-F238E27FC236}">
                  <a16:creationId xmlns:a16="http://schemas.microsoft.com/office/drawing/2014/main" id="{E062E8D0-80A2-411A-B3C8-225F0A5FD195}"/>
                </a:ext>
              </a:extLst>
            </p:cNvPr>
            <p:cNvSpPr/>
            <p:nvPr/>
          </p:nvSpPr>
          <p:spPr>
            <a:xfrm>
              <a:off x="5757432" y="5180102"/>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sp>
        <p:nvSpPr>
          <p:cNvPr id="389" name="テキスト ボックス 388">
            <a:extLst>
              <a:ext uri="{FF2B5EF4-FFF2-40B4-BE49-F238E27FC236}">
                <a16:creationId xmlns:a16="http://schemas.microsoft.com/office/drawing/2014/main" id="{4549F9D2-AF1C-4D58-A95A-013C70AB8480}"/>
              </a:ext>
            </a:extLst>
          </p:cNvPr>
          <p:cNvSpPr txBox="1"/>
          <p:nvPr/>
        </p:nvSpPr>
        <p:spPr>
          <a:xfrm>
            <a:off x="6979471" y="4604026"/>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HP</a:t>
            </a:r>
            <a:r>
              <a:rPr kumimoji="1" lang="en-US" altLang="ja-JP" sz="900" b="1">
                <a:ln w="3175">
                  <a:solidFill>
                    <a:schemeClr val="tx1"/>
                  </a:solidFill>
                </a:ln>
                <a:solidFill>
                  <a:schemeClr val="bg1"/>
                </a:solidFill>
              </a:rPr>
              <a:t>999</a:t>
            </a:r>
            <a:r>
              <a:rPr kumimoji="1" lang="en-US" altLang="ja-JP" sz="400" b="1">
                <a:ln w="3175">
                  <a:solidFill>
                    <a:schemeClr val="tx1"/>
                  </a:solidFill>
                </a:ln>
                <a:solidFill>
                  <a:schemeClr val="bg1"/>
                </a:solidFill>
              </a:rPr>
              <a:t>,</a:t>
            </a:r>
            <a:r>
              <a:rPr kumimoji="1" lang="en-US" altLang="ja-JP" sz="900" b="1">
                <a:ln w="3175">
                  <a:solidFill>
                    <a:schemeClr val="tx1"/>
                  </a:solidFill>
                </a:ln>
                <a:solidFill>
                  <a:schemeClr val="bg1"/>
                </a:solidFill>
              </a:rPr>
              <a:t>999</a:t>
            </a:r>
            <a:endParaRPr kumimoji="1" lang="ja-JP" altLang="en-US" sz="900" b="1">
              <a:ln w="3175">
                <a:solidFill>
                  <a:schemeClr val="tx1"/>
                </a:solidFill>
              </a:ln>
              <a:solidFill>
                <a:schemeClr val="bg1"/>
              </a:solidFill>
            </a:endParaRPr>
          </a:p>
        </p:txBody>
      </p:sp>
      <p:pic>
        <p:nvPicPr>
          <p:cNvPr id="390" name="図 389" descr="飛ぶ, 探す, イエロー, 挿絵 が含まれている画像&#10;&#10;自動的に生成された説明">
            <a:extLst>
              <a:ext uri="{FF2B5EF4-FFF2-40B4-BE49-F238E27FC236}">
                <a16:creationId xmlns:a16="http://schemas.microsoft.com/office/drawing/2014/main" id="{2CE81366-6862-4F93-B936-D116A824C69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2337437">
            <a:off x="7422507" y="4261327"/>
            <a:ext cx="157910" cy="97235"/>
          </a:xfrm>
          <a:prstGeom prst="rect">
            <a:avLst/>
          </a:prstGeom>
        </p:spPr>
      </p:pic>
      <p:sp>
        <p:nvSpPr>
          <p:cNvPr id="391" name="テキスト ボックス 390">
            <a:extLst>
              <a:ext uri="{FF2B5EF4-FFF2-40B4-BE49-F238E27FC236}">
                <a16:creationId xmlns:a16="http://schemas.microsoft.com/office/drawing/2014/main" id="{F42411DC-E30D-47D5-8058-884888373847}"/>
              </a:ext>
            </a:extLst>
          </p:cNvPr>
          <p:cNvSpPr txBox="1"/>
          <p:nvPr/>
        </p:nvSpPr>
        <p:spPr>
          <a:xfrm>
            <a:off x="7535185" y="4607802"/>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ATK</a:t>
            </a:r>
            <a:r>
              <a:rPr kumimoji="1" lang="en-US" altLang="ja-JP" sz="900" b="1">
                <a:ln w="3175">
                  <a:solidFill>
                    <a:schemeClr val="tx1"/>
                  </a:solidFill>
                </a:ln>
                <a:solidFill>
                  <a:schemeClr val="bg1"/>
                </a:solidFill>
              </a:rPr>
              <a:t>99,999</a:t>
            </a:r>
            <a:endParaRPr kumimoji="1" lang="ja-JP" altLang="en-US" sz="900" b="1">
              <a:ln w="3175">
                <a:solidFill>
                  <a:schemeClr val="tx1"/>
                </a:solidFill>
              </a:ln>
              <a:solidFill>
                <a:schemeClr val="bg1"/>
              </a:solidFill>
            </a:endParaRPr>
          </a:p>
        </p:txBody>
      </p:sp>
      <p:sp>
        <p:nvSpPr>
          <p:cNvPr id="392" name="四角形: 角を丸くする 323">
            <a:extLst>
              <a:ext uri="{FF2B5EF4-FFF2-40B4-BE49-F238E27FC236}">
                <a16:creationId xmlns:a16="http://schemas.microsoft.com/office/drawing/2014/main" id="{72F44263-8AF2-4F54-A4B6-9AF593D1AEB7}"/>
              </a:ext>
            </a:extLst>
          </p:cNvPr>
          <p:cNvSpPr/>
          <p:nvPr/>
        </p:nvSpPr>
        <p:spPr>
          <a:xfrm>
            <a:off x="7601157" y="4236510"/>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pic>
        <p:nvPicPr>
          <p:cNvPr id="393" name="図 392">
            <a:extLst>
              <a:ext uri="{FF2B5EF4-FFF2-40B4-BE49-F238E27FC236}">
                <a16:creationId xmlns:a16="http://schemas.microsoft.com/office/drawing/2014/main" id="{1DB40248-9EBA-403A-A678-168A24399737}"/>
              </a:ext>
            </a:extLst>
          </p:cNvPr>
          <p:cNvPicPr>
            <a:picLocks noChangeAspect="1"/>
          </p:cNvPicPr>
          <p:nvPr/>
        </p:nvPicPr>
        <p:blipFill rotWithShape="1">
          <a:blip r:embed="rId7">
            <a:extLst>
              <a:ext uri="{28A0092B-C50C-407E-A947-70E740481C1C}">
                <a14:useLocalDpi xmlns:a14="http://schemas.microsoft.com/office/drawing/2010/main" val="0"/>
              </a:ext>
            </a:extLst>
          </a:blip>
          <a:srcRect l="16998" t="2071" r="24142" b="53496"/>
          <a:stretch/>
        </p:blipFill>
        <p:spPr>
          <a:xfrm>
            <a:off x="7624082" y="4240866"/>
            <a:ext cx="499317" cy="532386"/>
          </a:xfrm>
          <a:prstGeom prst="rect">
            <a:avLst/>
          </a:prstGeom>
        </p:spPr>
      </p:pic>
      <p:sp>
        <p:nvSpPr>
          <p:cNvPr id="394" name="正方形/長方形 393">
            <a:extLst>
              <a:ext uri="{FF2B5EF4-FFF2-40B4-BE49-F238E27FC236}">
                <a16:creationId xmlns:a16="http://schemas.microsoft.com/office/drawing/2014/main" id="{1EA4F5D5-9D60-4D8D-B9C0-526A1B643911}"/>
              </a:ext>
            </a:extLst>
          </p:cNvPr>
          <p:cNvSpPr/>
          <p:nvPr/>
        </p:nvSpPr>
        <p:spPr>
          <a:xfrm>
            <a:off x="7613508" y="4647820"/>
            <a:ext cx="515557"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395" name="ブローチ 394">
            <a:extLst>
              <a:ext uri="{FF2B5EF4-FFF2-40B4-BE49-F238E27FC236}">
                <a16:creationId xmlns:a16="http://schemas.microsoft.com/office/drawing/2014/main" id="{6A349AFD-7673-4B22-B5E5-78B7468C027A}"/>
              </a:ext>
            </a:extLst>
          </p:cNvPr>
          <p:cNvSpPr/>
          <p:nvPr/>
        </p:nvSpPr>
        <p:spPr>
          <a:xfrm>
            <a:off x="7637464" y="4260097"/>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grpSp>
        <p:nvGrpSpPr>
          <p:cNvPr id="396" name="グループ化 395">
            <a:extLst>
              <a:ext uri="{FF2B5EF4-FFF2-40B4-BE49-F238E27FC236}">
                <a16:creationId xmlns:a16="http://schemas.microsoft.com/office/drawing/2014/main" id="{8FEEE71D-F4EA-453C-9D48-03CAFD688A89}"/>
              </a:ext>
            </a:extLst>
          </p:cNvPr>
          <p:cNvGrpSpPr/>
          <p:nvPr/>
        </p:nvGrpSpPr>
        <p:grpSpPr>
          <a:xfrm>
            <a:off x="8075157" y="4389994"/>
            <a:ext cx="49456" cy="259642"/>
            <a:chOff x="5753695" y="5016625"/>
            <a:chExt cx="49456" cy="259642"/>
          </a:xfrm>
        </p:grpSpPr>
        <p:sp>
          <p:nvSpPr>
            <p:cNvPr id="397" name="楕円 396">
              <a:extLst>
                <a:ext uri="{FF2B5EF4-FFF2-40B4-BE49-F238E27FC236}">
                  <a16:creationId xmlns:a16="http://schemas.microsoft.com/office/drawing/2014/main" id="{6DE07C8E-0E0F-4DCA-A3EC-9D16972CD025}"/>
                </a:ext>
              </a:extLst>
            </p:cNvPr>
            <p:cNvSpPr/>
            <p:nvPr/>
          </p:nvSpPr>
          <p:spPr>
            <a:xfrm>
              <a:off x="5753695" y="50166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98" name="楕円 397">
              <a:extLst>
                <a:ext uri="{FF2B5EF4-FFF2-40B4-BE49-F238E27FC236}">
                  <a16:creationId xmlns:a16="http://schemas.microsoft.com/office/drawing/2014/main" id="{E4EA38B1-5FFF-43BC-9976-F3C1DE814614}"/>
                </a:ext>
              </a:extLst>
            </p:cNvPr>
            <p:cNvSpPr/>
            <p:nvPr/>
          </p:nvSpPr>
          <p:spPr>
            <a:xfrm>
              <a:off x="5753695" y="50701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99" name="楕円 398">
              <a:extLst>
                <a:ext uri="{FF2B5EF4-FFF2-40B4-BE49-F238E27FC236}">
                  <a16:creationId xmlns:a16="http://schemas.microsoft.com/office/drawing/2014/main" id="{1670D21E-4C53-4EA9-A862-22FFD998275D}"/>
                </a:ext>
              </a:extLst>
            </p:cNvPr>
            <p:cNvSpPr/>
            <p:nvPr/>
          </p:nvSpPr>
          <p:spPr>
            <a:xfrm>
              <a:off x="5753695" y="52305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400" name="楕円 399">
              <a:extLst>
                <a:ext uri="{FF2B5EF4-FFF2-40B4-BE49-F238E27FC236}">
                  <a16:creationId xmlns:a16="http://schemas.microsoft.com/office/drawing/2014/main" id="{9DEAAB44-7102-438C-9276-7FB5DE1AB930}"/>
                </a:ext>
              </a:extLst>
            </p:cNvPr>
            <p:cNvSpPr/>
            <p:nvPr/>
          </p:nvSpPr>
          <p:spPr>
            <a:xfrm>
              <a:off x="5756422" y="512720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401" name="楕円 400">
              <a:extLst>
                <a:ext uri="{FF2B5EF4-FFF2-40B4-BE49-F238E27FC236}">
                  <a16:creationId xmlns:a16="http://schemas.microsoft.com/office/drawing/2014/main" id="{D1A13492-AB14-472E-A3FC-3E5C41EE1711}"/>
                </a:ext>
              </a:extLst>
            </p:cNvPr>
            <p:cNvSpPr/>
            <p:nvPr/>
          </p:nvSpPr>
          <p:spPr>
            <a:xfrm>
              <a:off x="5757432" y="5180102"/>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sp>
        <p:nvSpPr>
          <p:cNvPr id="402" name="テキスト ボックス 401">
            <a:extLst>
              <a:ext uri="{FF2B5EF4-FFF2-40B4-BE49-F238E27FC236}">
                <a16:creationId xmlns:a16="http://schemas.microsoft.com/office/drawing/2014/main" id="{C67FFAE1-8384-467D-9740-BC3DA1D47A07}"/>
              </a:ext>
            </a:extLst>
          </p:cNvPr>
          <p:cNvSpPr txBox="1"/>
          <p:nvPr/>
        </p:nvSpPr>
        <p:spPr>
          <a:xfrm>
            <a:off x="7532187" y="4613548"/>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HP</a:t>
            </a:r>
            <a:r>
              <a:rPr kumimoji="1" lang="en-US" altLang="ja-JP" sz="900" b="1">
                <a:ln w="3175">
                  <a:solidFill>
                    <a:schemeClr val="tx1"/>
                  </a:solidFill>
                </a:ln>
                <a:solidFill>
                  <a:schemeClr val="bg1"/>
                </a:solidFill>
              </a:rPr>
              <a:t>999</a:t>
            </a:r>
            <a:r>
              <a:rPr kumimoji="1" lang="en-US" altLang="ja-JP" sz="400" b="1">
                <a:ln w="3175">
                  <a:solidFill>
                    <a:schemeClr val="tx1"/>
                  </a:solidFill>
                </a:ln>
                <a:solidFill>
                  <a:schemeClr val="bg1"/>
                </a:solidFill>
              </a:rPr>
              <a:t>,</a:t>
            </a:r>
            <a:r>
              <a:rPr kumimoji="1" lang="en-US" altLang="ja-JP" sz="900" b="1">
                <a:ln w="3175">
                  <a:solidFill>
                    <a:schemeClr val="tx1"/>
                  </a:solidFill>
                </a:ln>
                <a:solidFill>
                  <a:schemeClr val="bg1"/>
                </a:solidFill>
              </a:rPr>
              <a:t>999</a:t>
            </a:r>
            <a:endParaRPr kumimoji="1" lang="ja-JP" altLang="en-US" sz="900" b="1">
              <a:ln w="3175">
                <a:solidFill>
                  <a:schemeClr val="tx1"/>
                </a:solidFill>
              </a:ln>
              <a:solidFill>
                <a:schemeClr val="bg1"/>
              </a:solidFill>
            </a:endParaRPr>
          </a:p>
        </p:txBody>
      </p:sp>
      <p:pic>
        <p:nvPicPr>
          <p:cNvPr id="403" name="図 402" descr="飛ぶ, 探す, イエロー, 挿絵 が含まれている画像&#10;&#10;自動的に生成された説明">
            <a:extLst>
              <a:ext uri="{FF2B5EF4-FFF2-40B4-BE49-F238E27FC236}">
                <a16:creationId xmlns:a16="http://schemas.microsoft.com/office/drawing/2014/main" id="{4EAE7C14-D292-4372-857F-64E16B6FFC9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2337437">
            <a:off x="7975223" y="4270849"/>
            <a:ext cx="157910" cy="97235"/>
          </a:xfrm>
          <a:prstGeom prst="rect">
            <a:avLst/>
          </a:prstGeom>
        </p:spPr>
      </p:pic>
      <p:sp>
        <p:nvSpPr>
          <p:cNvPr id="404" name="円/楕円 7">
            <a:extLst>
              <a:ext uri="{FF2B5EF4-FFF2-40B4-BE49-F238E27FC236}">
                <a16:creationId xmlns:a16="http://schemas.microsoft.com/office/drawing/2014/main" id="{72BA440F-1128-4EED-94C7-668C2EC2EDAD}"/>
              </a:ext>
            </a:extLst>
          </p:cNvPr>
          <p:cNvSpPr/>
          <p:nvPr/>
        </p:nvSpPr>
        <p:spPr>
          <a:xfrm>
            <a:off x="5598510" y="4190506"/>
            <a:ext cx="275735" cy="275735"/>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tx1"/>
                </a:solidFill>
              </a:rPr>
              <a:t>１</a:t>
            </a:r>
          </a:p>
        </p:txBody>
      </p:sp>
      <p:sp>
        <p:nvSpPr>
          <p:cNvPr id="405" name="円/楕円 7">
            <a:extLst>
              <a:ext uri="{FF2B5EF4-FFF2-40B4-BE49-F238E27FC236}">
                <a16:creationId xmlns:a16="http://schemas.microsoft.com/office/drawing/2014/main" id="{0AC4C77F-FB29-4AA8-8C1F-65E9540FF919}"/>
              </a:ext>
            </a:extLst>
          </p:cNvPr>
          <p:cNvSpPr/>
          <p:nvPr/>
        </p:nvSpPr>
        <p:spPr>
          <a:xfrm>
            <a:off x="6162559" y="4175031"/>
            <a:ext cx="275735" cy="275735"/>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tx1"/>
                </a:solidFill>
              </a:rPr>
              <a:t>２</a:t>
            </a:r>
          </a:p>
        </p:txBody>
      </p:sp>
      <p:sp>
        <p:nvSpPr>
          <p:cNvPr id="480" name="四角形: 角を丸くする 313">
            <a:extLst>
              <a:ext uri="{FF2B5EF4-FFF2-40B4-BE49-F238E27FC236}">
                <a16:creationId xmlns:a16="http://schemas.microsoft.com/office/drawing/2014/main" id="{2367CEDE-B6B8-4A31-A824-22F400A3446D}"/>
              </a:ext>
            </a:extLst>
          </p:cNvPr>
          <p:cNvSpPr/>
          <p:nvPr/>
        </p:nvSpPr>
        <p:spPr>
          <a:xfrm>
            <a:off x="6982906" y="3412697"/>
            <a:ext cx="1313686" cy="37308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400"/>
              <a:t>おまかせ</a:t>
            </a:r>
            <a:endParaRPr kumimoji="1" lang="en-US" altLang="ja-JP" sz="1400"/>
          </a:p>
        </p:txBody>
      </p:sp>
      <p:sp>
        <p:nvSpPr>
          <p:cNvPr id="481" name="四角形: 角を丸くする 313">
            <a:extLst>
              <a:ext uri="{FF2B5EF4-FFF2-40B4-BE49-F238E27FC236}">
                <a16:creationId xmlns:a16="http://schemas.microsoft.com/office/drawing/2014/main" id="{ED82B2C1-D487-4CAE-B964-E083AD27B483}"/>
              </a:ext>
            </a:extLst>
          </p:cNvPr>
          <p:cNvSpPr/>
          <p:nvPr/>
        </p:nvSpPr>
        <p:spPr>
          <a:xfrm>
            <a:off x="5253318" y="3404382"/>
            <a:ext cx="1313686" cy="37308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050"/>
              <a:t>ソート・フィルタ</a:t>
            </a:r>
            <a:endParaRPr kumimoji="1" lang="en-US" altLang="ja-JP" sz="1050"/>
          </a:p>
        </p:txBody>
      </p:sp>
      <p:sp>
        <p:nvSpPr>
          <p:cNvPr id="482" name="円/楕円 7">
            <a:extLst>
              <a:ext uri="{FF2B5EF4-FFF2-40B4-BE49-F238E27FC236}">
                <a16:creationId xmlns:a16="http://schemas.microsoft.com/office/drawing/2014/main" id="{ADBB8CD5-1A0A-4399-8A26-9157C679EAE0}"/>
              </a:ext>
            </a:extLst>
          </p:cNvPr>
          <p:cNvSpPr/>
          <p:nvPr/>
        </p:nvSpPr>
        <p:spPr>
          <a:xfrm>
            <a:off x="6740900" y="4190505"/>
            <a:ext cx="275735" cy="275735"/>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tx1"/>
                </a:solidFill>
              </a:rPr>
              <a:t>３</a:t>
            </a:r>
          </a:p>
        </p:txBody>
      </p:sp>
      <p:sp>
        <p:nvSpPr>
          <p:cNvPr id="483" name="円/楕円 7">
            <a:extLst>
              <a:ext uri="{FF2B5EF4-FFF2-40B4-BE49-F238E27FC236}">
                <a16:creationId xmlns:a16="http://schemas.microsoft.com/office/drawing/2014/main" id="{A4BBE16B-BBB1-4AB3-B9BD-524A66D402CC}"/>
              </a:ext>
            </a:extLst>
          </p:cNvPr>
          <p:cNvSpPr/>
          <p:nvPr/>
        </p:nvSpPr>
        <p:spPr>
          <a:xfrm>
            <a:off x="7298151" y="4190505"/>
            <a:ext cx="275735" cy="275735"/>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tx1"/>
                </a:solidFill>
              </a:rPr>
              <a:t>４</a:t>
            </a:r>
          </a:p>
        </p:txBody>
      </p:sp>
      <p:sp>
        <p:nvSpPr>
          <p:cNvPr id="484" name="四角形: 角を丸くする 328">
            <a:extLst>
              <a:ext uri="{FF2B5EF4-FFF2-40B4-BE49-F238E27FC236}">
                <a16:creationId xmlns:a16="http://schemas.microsoft.com/office/drawing/2014/main" id="{EAD0E868-71CF-491D-9C33-9FB32080214F}"/>
              </a:ext>
            </a:extLst>
          </p:cNvPr>
          <p:cNvSpPr/>
          <p:nvPr/>
        </p:nvSpPr>
        <p:spPr>
          <a:xfrm>
            <a:off x="8306359" y="4218739"/>
            <a:ext cx="92709" cy="816065"/>
          </a:xfrm>
          <a:prstGeom prst="roundRect">
            <a:avLst>
              <a:gd name="adj" fmla="val 5000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485" name="テキスト ボックス 484">
            <a:extLst>
              <a:ext uri="{FF2B5EF4-FFF2-40B4-BE49-F238E27FC236}">
                <a16:creationId xmlns:a16="http://schemas.microsoft.com/office/drawing/2014/main" id="{BB1C1E13-F15D-4C52-AD66-88E8A7BE8EC9}"/>
              </a:ext>
            </a:extLst>
          </p:cNvPr>
          <p:cNvSpPr txBox="1"/>
          <p:nvPr/>
        </p:nvSpPr>
        <p:spPr>
          <a:xfrm>
            <a:off x="0" y="5259209"/>
            <a:ext cx="6004655" cy="1862048"/>
          </a:xfrm>
          <a:prstGeom prst="rect">
            <a:avLst/>
          </a:prstGeom>
          <a:noFill/>
          <a:ln>
            <a:noFill/>
          </a:ln>
          <a:effectLst>
            <a:outerShdw blurRad="50800" dist="50800" dir="5400000" sx="1000" sy="1000" algn="ctr" rotWithShape="0">
              <a:srgbClr val="000000"/>
            </a:outerShdw>
          </a:effectLst>
        </p:spPr>
        <p:txBody>
          <a:bodyPr wrap="square" rtlCol="0">
            <a:spAutoFit/>
          </a:bodyPr>
          <a:lstStyle/>
          <a:p>
            <a:r>
              <a:rPr kumimoji="1" lang="ja-JP" altLang="en-US" sz="11500" b="1">
                <a:solidFill>
                  <a:schemeClr val="tx1">
                    <a:lumMod val="50000"/>
                    <a:lumOff val="50000"/>
                    <a:alpha val="14000"/>
                  </a:schemeClr>
                </a:solidFill>
              </a:rPr>
              <a:t>進化</a:t>
            </a:r>
          </a:p>
        </p:txBody>
      </p:sp>
      <p:sp>
        <p:nvSpPr>
          <p:cNvPr id="497" name="四角形: 角を丸くする 323">
            <a:extLst>
              <a:ext uri="{FF2B5EF4-FFF2-40B4-BE49-F238E27FC236}">
                <a16:creationId xmlns:a16="http://schemas.microsoft.com/office/drawing/2014/main" id="{79F9E70F-5A0E-4F33-AD9B-97323F887288}"/>
              </a:ext>
            </a:extLst>
          </p:cNvPr>
          <p:cNvSpPr/>
          <p:nvPr/>
        </p:nvSpPr>
        <p:spPr>
          <a:xfrm>
            <a:off x="5286053" y="4898301"/>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pic>
        <p:nvPicPr>
          <p:cNvPr id="498" name="図 497">
            <a:extLst>
              <a:ext uri="{FF2B5EF4-FFF2-40B4-BE49-F238E27FC236}">
                <a16:creationId xmlns:a16="http://schemas.microsoft.com/office/drawing/2014/main" id="{F3E8D0E1-4353-4CA5-A2D7-0B054B120204}"/>
              </a:ext>
            </a:extLst>
          </p:cNvPr>
          <p:cNvPicPr>
            <a:picLocks noChangeAspect="1"/>
          </p:cNvPicPr>
          <p:nvPr/>
        </p:nvPicPr>
        <p:blipFill rotWithShape="1">
          <a:blip r:embed="rId7">
            <a:extLst>
              <a:ext uri="{28A0092B-C50C-407E-A947-70E740481C1C}">
                <a14:useLocalDpi xmlns:a14="http://schemas.microsoft.com/office/drawing/2010/main" val="0"/>
              </a:ext>
            </a:extLst>
          </a:blip>
          <a:srcRect l="16998" t="2071" r="24142" b="53496"/>
          <a:stretch/>
        </p:blipFill>
        <p:spPr>
          <a:xfrm>
            <a:off x="5308978" y="4902657"/>
            <a:ext cx="499317" cy="532386"/>
          </a:xfrm>
          <a:prstGeom prst="rect">
            <a:avLst/>
          </a:prstGeom>
        </p:spPr>
      </p:pic>
      <p:sp>
        <p:nvSpPr>
          <p:cNvPr id="499" name="正方形/長方形 498">
            <a:extLst>
              <a:ext uri="{FF2B5EF4-FFF2-40B4-BE49-F238E27FC236}">
                <a16:creationId xmlns:a16="http://schemas.microsoft.com/office/drawing/2014/main" id="{5DB50D4B-A5D7-4C57-BE65-7592B8F9F28B}"/>
              </a:ext>
            </a:extLst>
          </p:cNvPr>
          <p:cNvSpPr/>
          <p:nvPr/>
        </p:nvSpPr>
        <p:spPr>
          <a:xfrm>
            <a:off x="5298404" y="5309611"/>
            <a:ext cx="515557"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500" name="ブローチ 499">
            <a:extLst>
              <a:ext uri="{FF2B5EF4-FFF2-40B4-BE49-F238E27FC236}">
                <a16:creationId xmlns:a16="http://schemas.microsoft.com/office/drawing/2014/main" id="{9C707FA2-775D-4975-BB39-BEE6AF62C1F9}"/>
              </a:ext>
            </a:extLst>
          </p:cNvPr>
          <p:cNvSpPr/>
          <p:nvPr/>
        </p:nvSpPr>
        <p:spPr>
          <a:xfrm>
            <a:off x="5322360" y="4921888"/>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grpSp>
        <p:nvGrpSpPr>
          <p:cNvPr id="501" name="グループ化 500">
            <a:extLst>
              <a:ext uri="{FF2B5EF4-FFF2-40B4-BE49-F238E27FC236}">
                <a16:creationId xmlns:a16="http://schemas.microsoft.com/office/drawing/2014/main" id="{C1EC1241-9575-4E9A-A66A-CFD018138D6D}"/>
              </a:ext>
            </a:extLst>
          </p:cNvPr>
          <p:cNvGrpSpPr/>
          <p:nvPr/>
        </p:nvGrpSpPr>
        <p:grpSpPr>
          <a:xfrm>
            <a:off x="5760053" y="5051785"/>
            <a:ext cx="49456" cy="259642"/>
            <a:chOff x="5753695" y="5016625"/>
            <a:chExt cx="49456" cy="259642"/>
          </a:xfrm>
        </p:grpSpPr>
        <p:sp>
          <p:nvSpPr>
            <p:cNvPr id="502" name="楕円 501">
              <a:extLst>
                <a:ext uri="{FF2B5EF4-FFF2-40B4-BE49-F238E27FC236}">
                  <a16:creationId xmlns:a16="http://schemas.microsoft.com/office/drawing/2014/main" id="{369C7C0F-A518-461B-8E19-E5D823D8BD68}"/>
                </a:ext>
              </a:extLst>
            </p:cNvPr>
            <p:cNvSpPr/>
            <p:nvPr/>
          </p:nvSpPr>
          <p:spPr>
            <a:xfrm>
              <a:off x="5753695" y="50166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03" name="楕円 502">
              <a:extLst>
                <a:ext uri="{FF2B5EF4-FFF2-40B4-BE49-F238E27FC236}">
                  <a16:creationId xmlns:a16="http://schemas.microsoft.com/office/drawing/2014/main" id="{F598877D-9122-43F4-8CF6-5F6E36E10243}"/>
                </a:ext>
              </a:extLst>
            </p:cNvPr>
            <p:cNvSpPr/>
            <p:nvPr/>
          </p:nvSpPr>
          <p:spPr>
            <a:xfrm>
              <a:off x="5753695" y="50701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04" name="楕円 503">
              <a:extLst>
                <a:ext uri="{FF2B5EF4-FFF2-40B4-BE49-F238E27FC236}">
                  <a16:creationId xmlns:a16="http://schemas.microsoft.com/office/drawing/2014/main" id="{28DD4599-68A3-4401-B208-3E197565536D}"/>
                </a:ext>
              </a:extLst>
            </p:cNvPr>
            <p:cNvSpPr/>
            <p:nvPr/>
          </p:nvSpPr>
          <p:spPr>
            <a:xfrm>
              <a:off x="5753695" y="52305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05" name="楕円 504">
              <a:extLst>
                <a:ext uri="{FF2B5EF4-FFF2-40B4-BE49-F238E27FC236}">
                  <a16:creationId xmlns:a16="http://schemas.microsoft.com/office/drawing/2014/main" id="{8FC511E1-4341-4ACE-A1BC-ED6733A0EDF1}"/>
                </a:ext>
              </a:extLst>
            </p:cNvPr>
            <p:cNvSpPr/>
            <p:nvPr/>
          </p:nvSpPr>
          <p:spPr>
            <a:xfrm>
              <a:off x="5756422" y="512720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06" name="楕円 505">
              <a:extLst>
                <a:ext uri="{FF2B5EF4-FFF2-40B4-BE49-F238E27FC236}">
                  <a16:creationId xmlns:a16="http://schemas.microsoft.com/office/drawing/2014/main" id="{86840508-8115-426E-8B63-CA6C8A6A03F9}"/>
                </a:ext>
              </a:extLst>
            </p:cNvPr>
            <p:cNvSpPr/>
            <p:nvPr/>
          </p:nvSpPr>
          <p:spPr>
            <a:xfrm>
              <a:off x="5757432" y="5180102"/>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sp>
        <p:nvSpPr>
          <p:cNvPr id="507" name="テキスト ボックス 506">
            <a:extLst>
              <a:ext uri="{FF2B5EF4-FFF2-40B4-BE49-F238E27FC236}">
                <a16:creationId xmlns:a16="http://schemas.microsoft.com/office/drawing/2014/main" id="{1A110FB1-1F32-476F-AF70-3579B92490EF}"/>
              </a:ext>
            </a:extLst>
          </p:cNvPr>
          <p:cNvSpPr txBox="1"/>
          <p:nvPr/>
        </p:nvSpPr>
        <p:spPr>
          <a:xfrm>
            <a:off x="5217083" y="5275339"/>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HP</a:t>
            </a:r>
            <a:r>
              <a:rPr kumimoji="1" lang="en-US" altLang="ja-JP" sz="900" b="1">
                <a:ln w="3175">
                  <a:solidFill>
                    <a:schemeClr val="tx1"/>
                  </a:solidFill>
                </a:ln>
                <a:solidFill>
                  <a:schemeClr val="bg1"/>
                </a:solidFill>
              </a:rPr>
              <a:t>999</a:t>
            </a:r>
            <a:r>
              <a:rPr kumimoji="1" lang="en-US" altLang="ja-JP" sz="400" b="1">
                <a:ln w="3175">
                  <a:solidFill>
                    <a:schemeClr val="tx1"/>
                  </a:solidFill>
                </a:ln>
                <a:solidFill>
                  <a:schemeClr val="bg1"/>
                </a:solidFill>
              </a:rPr>
              <a:t>,</a:t>
            </a:r>
            <a:r>
              <a:rPr kumimoji="1" lang="en-US" altLang="ja-JP" sz="900" b="1">
                <a:ln w="3175">
                  <a:solidFill>
                    <a:schemeClr val="tx1"/>
                  </a:solidFill>
                </a:ln>
                <a:solidFill>
                  <a:schemeClr val="bg1"/>
                </a:solidFill>
              </a:rPr>
              <a:t>999</a:t>
            </a:r>
            <a:endParaRPr kumimoji="1" lang="ja-JP" altLang="en-US" sz="900" b="1">
              <a:ln w="3175">
                <a:solidFill>
                  <a:schemeClr val="tx1"/>
                </a:solidFill>
              </a:ln>
              <a:solidFill>
                <a:schemeClr val="bg1"/>
              </a:solidFill>
            </a:endParaRPr>
          </a:p>
        </p:txBody>
      </p:sp>
      <p:pic>
        <p:nvPicPr>
          <p:cNvPr id="508" name="図 507" descr="飛ぶ, 探す, イエロー, 挿絵 が含まれている画像&#10;&#10;自動的に生成された説明">
            <a:extLst>
              <a:ext uri="{FF2B5EF4-FFF2-40B4-BE49-F238E27FC236}">
                <a16:creationId xmlns:a16="http://schemas.microsoft.com/office/drawing/2014/main" id="{401BFB35-EF07-4A4E-B71A-EC5ED181653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2337437">
            <a:off x="5660119" y="4932640"/>
            <a:ext cx="157910" cy="97235"/>
          </a:xfrm>
          <a:prstGeom prst="rect">
            <a:avLst/>
          </a:prstGeom>
        </p:spPr>
      </p:pic>
      <p:sp>
        <p:nvSpPr>
          <p:cNvPr id="509" name="四角形: 角を丸くする 323">
            <a:extLst>
              <a:ext uri="{FF2B5EF4-FFF2-40B4-BE49-F238E27FC236}">
                <a16:creationId xmlns:a16="http://schemas.microsoft.com/office/drawing/2014/main" id="{AEFAC2CE-7400-4546-80CC-007A53629127}"/>
              </a:ext>
            </a:extLst>
          </p:cNvPr>
          <p:cNvSpPr/>
          <p:nvPr/>
        </p:nvSpPr>
        <p:spPr>
          <a:xfrm>
            <a:off x="5903271" y="4906180"/>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pic>
        <p:nvPicPr>
          <p:cNvPr id="510" name="図 509">
            <a:extLst>
              <a:ext uri="{FF2B5EF4-FFF2-40B4-BE49-F238E27FC236}">
                <a16:creationId xmlns:a16="http://schemas.microsoft.com/office/drawing/2014/main" id="{AFA93539-43E0-4374-BD54-94DE3D3901D0}"/>
              </a:ext>
            </a:extLst>
          </p:cNvPr>
          <p:cNvPicPr>
            <a:picLocks noChangeAspect="1"/>
          </p:cNvPicPr>
          <p:nvPr/>
        </p:nvPicPr>
        <p:blipFill rotWithShape="1">
          <a:blip r:embed="rId7">
            <a:extLst>
              <a:ext uri="{28A0092B-C50C-407E-A947-70E740481C1C}">
                <a14:useLocalDpi xmlns:a14="http://schemas.microsoft.com/office/drawing/2010/main" val="0"/>
              </a:ext>
            </a:extLst>
          </a:blip>
          <a:srcRect l="16998" t="2071" r="24142" b="53496"/>
          <a:stretch/>
        </p:blipFill>
        <p:spPr>
          <a:xfrm>
            <a:off x="5926196" y="4910536"/>
            <a:ext cx="499317" cy="532386"/>
          </a:xfrm>
          <a:prstGeom prst="rect">
            <a:avLst/>
          </a:prstGeom>
        </p:spPr>
      </p:pic>
      <p:sp>
        <p:nvSpPr>
          <p:cNvPr id="511" name="正方形/長方形 510">
            <a:extLst>
              <a:ext uri="{FF2B5EF4-FFF2-40B4-BE49-F238E27FC236}">
                <a16:creationId xmlns:a16="http://schemas.microsoft.com/office/drawing/2014/main" id="{6F0980EE-8D0E-4E93-A92D-6D26F41FCBAC}"/>
              </a:ext>
            </a:extLst>
          </p:cNvPr>
          <p:cNvSpPr/>
          <p:nvPr/>
        </p:nvSpPr>
        <p:spPr>
          <a:xfrm>
            <a:off x="5915622" y="5317490"/>
            <a:ext cx="515557"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512" name="ブローチ 511">
            <a:extLst>
              <a:ext uri="{FF2B5EF4-FFF2-40B4-BE49-F238E27FC236}">
                <a16:creationId xmlns:a16="http://schemas.microsoft.com/office/drawing/2014/main" id="{5A23D527-F2DF-4EC7-BB55-6EBF913683F6}"/>
              </a:ext>
            </a:extLst>
          </p:cNvPr>
          <p:cNvSpPr/>
          <p:nvPr/>
        </p:nvSpPr>
        <p:spPr>
          <a:xfrm>
            <a:off x="5939578" y="4929767"/>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grpSp>
        <p:nvGrpSpPr>
          <p:cNvPr id="513" name="グループ化 512">
            <a:extLst>
              <a:ext uri="{FF2B5EF4-FFF2-40B4-BE49-F238E27FC236}">
                <a16:creationId xmlns:a16="http://schemas.microsoft.com/office/drawing/2014/main" id="{3A05EEE2-2486-4E17-B71F-B3D27DC4B998}"/>
              </a:ext>
            </a:extLst>
          </p:cNvPr>
          <p:cNvGrpSpPr/>
          <p:nvPr/>
        </p:nvGrpSpPr>
        <p:grpSpPr>
          <a:xfrm>
            <a:off x="6377271" y="5059664"/>
            <a:ext cx="49456" cy="259642"/>
            <a:chOff x="5753695" y="5016625"/>
            <a:chExt cx="49456" cy="259642"/>
          </a:xfrm>
        </p:grpSpPr>
        <p:sp>
          <p:nvSpPr>
            <p:cNvPr id="514" name="楕円 513">
              <a:extLst>
                <a:ext uri="{FF2B5EF4-FFF2-40B4-BE49-F238E27FC236}">
                  <a16:creationId xmlns:a16="http://schemas.microsoft.com/office/drawing/2014/main" id="{8000C037-4831-4FB0-839E-C3EF7F20AF8B}"/>
                </a:ext>
              </a:extLst>
            </p:cNvPr>
            <p:cNvSpPr/>
            <p:nvPr/>
          </p:nvSpPr>
          <p:spPr>
            <a:xfrm>
              <a:off x="5753695" y="50166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15" name="楕円 514">
              <a:extLst>
                <a:ext uri="{FF2B5EF4-FFF2-40B4-BE49-F238E27FC236}">
                  <a16:creationId xmlns:a16="http://schemas.microsoft.com/office/drawing/2014/main" id="{203689EC-A49A-4E97-A402-2D5892639592}"/>
                </a:ext>
              </a:extLst>
            </p:cNvPr>
            <p:cNvSpPr/>
            <p:nvPr/>
          </p:nvSpPr>
          <p:spPr>
            <a:xfrm>
              <a:off x="5753695" y="50701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16" name="楕円 515">
              <a:extLst>
                <a:ext uri="{FF2B5EF4-FFF2-40B4-BE49-F238E27FC236}">
                  <a16:creationId xmlns:a16="http://schemas.microsoft.com/office/drawing/2014/main" id="{C623FA53-A355-4270-A2AB-5716078AE157}"/>
                </a:ext>
              </a:extLst>
            </p:cNvPr>
            <p:cNvSpPr/>
            <p:nvPr/>
          </p:nvSpPr>
          <p:spPr>
            <a:xfrm>
              <a:off x="5753695" y="52305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17" name="楕円 516">
              <a:extLst>
                <a:ext uri="{FF2B5EF4-FFF2-40B4-BE49-F238E27FC236}">
                  <a16:creationId xmlns:a16="http://schemas.microsoft.com/office/drawing/2014/main" id="{59198457-3C57-44BE-87D1-3CD3CDB1CB74}"/>
                </a:ext>
              </a:extLst>
            </p:cNvPr>
            <p:cNvSpPr/>
            <p:nvPr/>
          </p:nvSpPr>
          <p:spPr>
            <a:xfrm>
              <a:off x="5756422" y="512720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18" name="楕円 517">
              <a:extLst>
                <a:ext uri="{FF2B5EF4-FFF2-40B4-BE49-F238E27FC236}">
                  <a16:creationId xmlns:a16="http://schemas.microsoft.com/office/drawing/2014/main" id="{C988BD7E-032C-4AA9-836E-78D21590512F}"/>
                </a:ext>
              </a:extLst>
            </p:cNvPr>
            <p:cNvSpPr/>
            <p:nvPr/>
          </p:nvSpPr>
          <p:spPr>
            <a:xfrm>
              <a:off x="5757432" y="5180102"/>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sp>
        <p:nvSpPr>
          <p:cNvPr id="519" name="テキスト ボックス 518">
            <a:extLst>
              <a:ext uri="{FF2B5EF4-FFF2-40B4-BE49-F238E27FC236}">
                <a16:creationId xmlns:a16="http://schemas.microsoft.com/office/drawing/2014/main" id="{723EC59F-0215-45BC-8689-926CE964735A}"/>
              </a:ext>
            </a:extLst>
          </p:cNvPr>
          <p:cNvSpPr txBox="1"/>
          <p:nvPr/>
        </p:nvSpPr>
        <p:spPr>
          <a:xfrm>
            <a:off x="5834301" y="5283218"/>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HP</a:t>
            </a:r>
            <a:r>
              <a:rPr kumimoji="1" lang="en-US" altLang="ja-JP" sz="900" b="1">
                <a:ln w="3175">
                  <a:solidFill>
                    <a:schemeClr val="tx1"/>
                  </a:solidFill>
                </a:ln>
                <a:solidFill>
                  <a:schemeClr val="bg1"/>
                </a:solidFill>
              </a:rPr>
              <a:t>999</a:t>
            </a:r>
            <a:r>
              <a:rPr kumimoji="1" lang="en-US" altLang="ja-JP" sz="400" b="1">
                <a:ln w="3175">
                  <a:solidFill>
                    <a:schemeClr val="tx1"/>
                  </a:solidFill>
                </a:ln>
                <a:solidFill>
                  <a:schemeClr val="bg1"/>
                </a:solidFill>
              </a:rPr>
              <a:t>,</a:t>
            </a:r>
            <a:r>
              <a:rPr kumimoji="1" lang="en-US" altLang="ja-JP" sz="900" b="1">
                <a:ln w="3175">
                  <a:solidFill>
                    <a:schemeClr val="tx1"/>
                  </a:solidFill>
                </a:ln>
                <a:solidFill>
                  <a:schemeClr val="bg1"/>
                </a:solidFill>
              </a:rPr>
              <a:t>999</a:t>
            </a:r>
            <a:endParaRPr kumimoji="1" lang="ja-JP" altLang="en-US" sz="900" b="1">
              <a:ln w="3175">
                <a:solidFill>
                  <a:schemeClr val="tx1"/>
                </a:solidFill>
              </a:ln>
              <a:solidFill>
                <a:schemeClr val="bg1"/>
              </a:solidFill>
            </a:endParaRPr>
          </a:p>
        </p:txBody>
      </p:sp>
      <p:pic>
        <p:nvPicPr>
          <p:cNvPr id="520" name="図 519" descr="飛ぶ, 探す, イエロー, 挿絵 が含まれている画像&#10;&#10;自動的に生成された説明">
            <a:extLst>
              <a:ext uri="{FF2B5EF4-FFF2-40B4-BE49-F238E27FC236}">
                <a16:creationId xmlns:a16="http://schemas.microsoft.com/office/drawing/2014/main" id="{BEE2DA4E-EBB2-4CA2-88FA-54F0A1EAD58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2337437">
            <a:off x="6277337" y="4940519"/>
            <a:ext cx="157910" cy="97235"/>
          </a:xfrm>
          <a:prstGeom prst="rect">
            <a:avLst/>
          </a:prstGeom>
        </p:spPr>
      </p:pic>
      <p:sp>
        <p:nvSpPr>
          <p:cNvPr id="521" name="四角形: 角を丸くする 323">
            <a:extLst>
              <a:ext uri="{FF2B5EF4-FFF2-40B4-BE49-F238E27FC236}">
                <a16:creationId xmlns:a16="http://schemas.microsoft.com/office/drawing/2014/main" id="{D646410D-0F65-44E7-B147-D8DF46EA3EB2}"/>
              </a:ext>
            </a:extLst>
          </p:cNvPr>
          <p:cNvSpPr/>
          <p:nvPr/>
        </p:nvSpPr>
        <p:spPr>
          <a:xfrm>
            <a:off x="6482201" y="4912072"/>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pic>
        <p:nvPicPr>
          <p:cNvPr id="522" name="図 521">
            <a:extLst>
              <a:ext uri="{FF2B5EF4-FFF2-40B4-BE49-F238E27FC236}">
                <a16:creationId xmlns:a16="http://schemas.microsoft.com/office/drawing/2014/main" id="{53B83D22-609E-45E8-AF91-B0208EBCDEDD}"/>
              </a:ext>
            </a:extLst>
          </p:cNvPr>
          <p:cNvPicPr>
            <a:picLocks noChangeAspect="1"/>
          </p:cNvPicPr>
          <p:nvPr/>
        </p:nvPicPr>
        <p:blipFill rotWithShape="1">
          <a:blip r:embed="rId7">
            <a:extLst>
              <a:ext uri="{28A0092B-C50C-407E-A947-70E740481C1C}">
                <a14:useLocalDpi xmlns:a14="http://schemas.microsoft.com/office/drawing/2010/main" val="0"/>
              </a:ext>
            </a:extLst>
          </a:blip>
          <a:srcRect l="16998" t="2071" r="24142" b="53496"/>
          <a:stretch/>
        </p:blipFill>
        <p:spPr>
          <a:xfrm>
            <a:off x="6505126" y="4916428"/>
            <a:ext cx="499317" cy="532386"/>
          </a:xfrm>
          <a:prstGeom prst="rect">
            <a:avLst/>
          </a:prstGeom>
        </p:spPr>
      </p:pic>
      <p:sp>
        <p:nvSpPr>
          <p:cNvPr id="523" name="正方形/長方形 522">
            <a:extLst>
              <a:ext uri="{FF2B5EF4-FFF2-40B4-BE49-F238E27FC236}">
                <a16:creationId xmlns:a16="http://schemas.microsoft.com/office/drawing/2014/main" id="{8BA4C2A3-DD30-4E48-A7B3-D99C1B1F008A}"/>
              </a:ext>
            </a:extLst>
          </p:cNvPr>
          <p:cNvSpPr/>
          <p:nvPr/>
        </p:nvSpPr>
        <p:spPr>
          <a:xfrm>
            <a:off x="6494552" y="5323382"/>
            <a:ext cx="515557"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524" name="ブローチ 523">
            <a:extLst>
              <a:ext uri="{FF2B5EF4-FFF2-40B4-BE49-F238E27FC236}">
                <a16:creationId xmlns:a16="http://schemas.microsoft.com/office/drawing/2014/main" id="{BA77111F-D549-4AAB-A06E-A43726BEDDCB}"/>
              </a:ext>
            </a:extLst>
          </p:cNvPr>
          <p:cNvSpPr/>
          <p:nvPr/>
        </p:nvSpPr>
        <p:spPr>
          <a:xfrm>
            <a:off x="6518508" y="4935659"/>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grpSp>
        <p:nvGrpSpPr>
          <p:cNvPr id="525" name="グループ化 524">
            <a:extLst>
              <a:ext uri="{FF2B5EF4-FFF2-40B4-BE49-F238E27FC236}">
                <a16:creationId xmlns:a16="http://schemas.microsoft.com/office/drawing/2014/main" id="{2A8A9174-FAA9-488E-9DE8-7401CE6E2151}"/>
              </a:ext>
            </a:extLst>
          </p:cNvPr>
          <p:cNvGrpSpPr/>
          <p:nvPr/>
        </p:nvGrpSpPr>
        <p:grpSpPr>
          <a:xfrm>
            <a:off x="6956201" y="5065556"/>
            <a:ext cx="49456" cy="259642"/>
            <a:chOff x="5753695" y="5016625"/>
            <a:chExt cx="49456" cy="259642"/>
          </a:xfrm>
        </p:grpSpPr>
        <p:sp>
          <p:nvSpPr>
            <p:cNvPr id="526" name="楕円 525">
              <a:extLst>
                <a:ext uri="{FF2B5EF4-FFF2-40B4-BE49-F238E27FC236}">
                  <a16:creationId xmlns:a16="http://schemas.microsoft.com/office/drawing/2014/main" id="{6D44FA7C-BF62-46D0-99D4-8F507B9AAB06}"/>
                </a:ext>
              </a:extLst>
            </p:cNvPr>
            <p:cNvSpPr/>
            <p:nvPr/>
          </p:nvSpPr>
          <p:spPr>
            <a:xfrm>
              <a:off x="5753695" y="50166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27" name="楕円 526">
              <a:extLst>
                <a:ext uri="{FF2B5EF4-FFF2-40B4-BE49-F238E27FC236}">
                  <a16:creationId xmlns:a16="http://schemas.microsoft.com/office/drawing/2014/main" id="{436EA995-2CBE-4319-85F5-F07E50AD7EF4}"/>
                </a:ext>
              </a:extLst>
            </p:cNvPr>
            <p:cNvSpPr/>
            <p:nvPr/>
          </p:nvSpPr>
          <p:spPr>
            <a:xfrm>
              <a:off x="5753695" y="50701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28" name="楕円 527">
              <a:extLst>
                <a:ext uri="{FF2B5EF4-FFF2-40B4-BE49-F238E27FC236}">
                  <a16:creationId xmlns:a16="http://schemas.microsoft.com/office/drawing/2014/main" id="{2A2F50C6-809E-4502-BE55-D61CD9192666}"/>
                </a:ext>
              </a:extLst>
            </p:cNvPr>
            <p:cNvSpPr/>
            <p:nvPr/>
          </p:nvSpPr>
          <p:spPr>
            <a:xfrm>
              <a:off x="5753695" y="52305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29" name="楕円 528">
              <a:extLst>
                <a:ext uri="{FF2B5EF4-FFF2-40B4-BE49-F238E27FC236}">
                  <a16:creationId xmlns:a16="http://schemas.microsoft.com/office/drawing/2014/main" id="{82ECE8C5-85B8-46DB-99A3-EE9FD23391E9}"/>
                </a:ext>
              </a:extLst>
            </p:cNvPr>
            <p:cNvSpPr/>
            <p:nvPr/>
          </p:nvSpPr>
          <p:spPr>
            <a:xfrm>
              <a:off x="5756422" y="512720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30" name="楕円 529">
              <a:extLst>
                <a:ext uri="{FF2B5EF4-FFF2-40B4-BE49-F238E27FC236}">
                  <a16:creationId xmlns:a16="http://schemas.microsoft.com/office/drawing/2014/main" id="{6B91E53A-B6C9-4152-B689-2D02B7D1327A}"/>
                </a:ext>
              </a:extLst>
            </p:cNvPr>
            <p:cNvSpPr/>
            <p:nvPr/>
          </p:nvSpPr>
          <p:spPr>
            <a:xfrm>
              <a:off x="5757432" y="5180102"/>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sp>
        <p:nvSpPr>
          <p:cNvPr id="531" name="テキスト ボックス 530">
            <a:extLst>
              <a:ext uri="{FF2B5EF4-FFF2-40B4-BE49-F238E27FC236}">
                <a16:creationId xmlns:a16="http://schemas.microsoft.com/office/drawing/2014/main" id="{A7F62AE3-7E62-4072-83DB-EA2D64C6397E}"/>
              </a:ext>
            </a:extLst>
          </p:cNvPr>
          <p:cNvSpPr txBox="1"/>
          <p:nvPr/>
        </p:nvSpPr>
        <p:spPr>
          <a:xfrm>
            <a:off x="6413231" y="5289110"/>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HP</a:t>
            </a:r>
            <a:r>
              <a:rPr kumimoji="1" lang="en-US" altLang="ja-JP" sz="900" b="1">
                <a:ln w="3175">
                  <a:solidFill>
                    <a:schemeClr val="tx1"/>
                  </a:solidFill>
                </a:ln>
                <a:solidFill>
                  <a:schemeClr val="bg1"/>
                </a:solidFill>
              </a:rPr>
              <a:t>999</a:t>
            </a:r>
            <a:r>
              <a:rPr kumimoji="1" lang="en-US" altLang="ja-JP" sz="400" b="1">
                <a:ln w="3175">
                  <a:solidFill>
                    <a:schemeClr val="tx1"/>
                  </a:solidFill>
                </a:ln>
                <a:solidFill>
                  <a:schemeClr val="bg1"/>
                </a:solidFill>
              </a:rPr>
              <a:t>,</a:t>
            </a:r>
            <a:r>
              <a:rPr kumimoji="1" lang="en-US" altLang="ja-JP" sz="900" b="1">
                <a:ln w="3175">
                  <a:solidFill>
                    <a:schemeClr val="tx1"/>
                  </a:solidFill>
                </a:ln>
                <a:solidFill>
                  <a:schemeClr val="bg1"/>
                </a:solidFill>
              </a:rPr>
              <a:t>999</a:t>
            </a:r>
            <a:endParaRPr kumimoji="1" lang="ja-JP" altLang="en-US" sz="900" b="1">
              <a:ln w="3175">
                <a:solidFill>
                  <a:schemeClr val="tx1"/>
                </a:solidFill>
              </a:ln>
              <a:solidFill>
                <a:schemeClr val="bg1"/>
              </a:solidFill>
            </a:endParaRPr>
          </a:p>
        </p:txBody>
      </p:sp>
      <p:pic>
        <p:nvPicPr>
          <p:cNvPr id="532" name="図 531" descr="飛ぶ, 探す, イエロー, 挿絵 が含まれている画像&#10;&#10;自動的に生成された説明">
            <a:extLst>
              <a:ext uri="{FF2B5EF4-FFF2-40B4-BE49-F238E27FC236}">
                <a16:creationId xmlns:a16="http://schemas.microsoft.com/office/drawing/2014/main" id="{251FC36B-D044-4D6B-AB03-9D482D2B5E4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2337437">
            <a:off x="6856267" y="4946411"/>
            <a:ext cx="157910" cy="97235"/>
          </a:xfrm>
          <a:prstGeom prst="rect">
            <a:avLst/>
          </a:prstGeom>
        </p:spPr>
      </p:pic>
      <p:sp>
        <p:nvSpPr>
          <p:cNvPr id="533" name="四角形: 角を丸くする 323">
            <a:extLst>
              <a:ext uri="{FF2B5EF4-FFF2-40B4-BE49-F238E27FC236}">
                <a16:creationId xmlns:a16="http://schemas.microsoft.com/office/drawing/2014/main" id="{6A4587E2-4058-499D-B0FF-45CDAE54D3F2}"/>
              </a:ext>
            </a:extLst>
          </p:cNvPr>
          <p:cNvSpPr/>
          <p:nvPr/>
        </p:nvSpPr>
        <p:spPr>
          <a:xfrm>
            <a:off x="7047137" y="4906164"/>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pic>
        <p:nvPicPr>
          <p:cNvPr id="534" name="図 533">
            <a:extLst>
              <a:ext uri="{FF2B5EF4-FFF2-40B4-BE49-F238E27FC236}">
                <a16:creationId xmlns:a16="http://schemas.microsoft.com/office/drawing/2014/main" id="{C20A8904-C415-4F1B-9AD6-A6C8E2675F07}"/>
              </a:ext>
            </a:extLst>
          </p:cNvPr>
          <p:cNvPicPr>
            <a:picLocks noChangeAspect="1"/>
          </p:cNvPicPr>
          <p:nvPr/>
        </p:nvPicPr>
        <p:blipFill rotWithShape="1">
          <a:blip r:embed="rId7">
            <a:extLst>
              <a:ext uri="{28A0092B-C50C-407E-A947-70E740481C1C}">
                <a14:useLocalDpi xmlns:a14="http://schemas.microsoft.com/office/drawing/2010/main" val="0"/>
              </a:ext>
            </a:extLst>
          </a:blip>
          <a:srcRect l="16998" t="2071" r="24142" b="53496"/>
          <a:stretch/>
        </p:blipFill>
        <p:spPr>
          <a:xfrm>
            <a:off x="7070062" y="4910520"/>
            <a:ext cx="499317" cy="532386"/>
          </a:xfrm>
          <a:prstGeom prst="rect">
            <a:avLst/>
          </a:prstGeom>
        </p:spPr>
      </p:pic>
      <p:sp>
        <p:nvSpPr>
          <p:cNvPr id="535" name="正方形/長方形 534">
            <a:extLst>
              <a:ext uri="{FF2B5EF4-FFF2-40B4-BE49-F238E27FC236}">
                <a16:creationId xmlns:a16="http://schemas.microsoft.com/office/drawing/2014/main" id="{39765623-8E83-41B6-814A-E9324BDD3D04}"/>
              </a:ext>
            </a:extLst>
          </p:cNvPr>
          <p:cNvSpPr/>
          <p:nvPr/>
        </p:nvSpPr>
        <p:spPr>
          <a:xfrm>
            <a:off x="7059488" y="5317474"/>
            <a:ext cx="515557"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536" name="ブローチ 535">
            <a:extLst>
              <a:ext uri="{FF2B5EF4-FFF2-40B4-BE49-F238E27FC236}">
                <a16:creationId xmlns:a16="http://schemas.microsoft.com/office/drawing/2014/main" id="{0EB3CCE3-8D13-415A-A27E-826A65C58B76}"/>
              </a:ext>
            </a:extLst>
          </p:cNvPr>
          <p:cNvSpPr/>
          <p:nvPr/>
        </p:nvSpPr>
        <p:spPr>
          <a:xfrm>
            <a:off x="7083444" y="4929751"/>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grpSp>
        <p:nvGrpSpPr>
          <p:cNvPr id="537" name="グループ化 536">
            <a:extLst>
              <a:ext uri="{FF2B5EF4-FFF2-40B4-BE49-F238E27FC236}">
                <a16:creationId xmlns:a16="http://schemas.microsoft.com/office/drawing/2014/main" id="{F570020D-A778-401D-A80D-8329D38348EC}"/>
              </a:ext>
            </a:extLst>
          </p:cNvPr>
          <p:cNvGrpSpPr/>
          <p:nvPr/>
        </p:nvGrpSpPr>
        <p:grpSpPr>
          <a:xfrm>
            <a:off x="7521137" y="5059648"/>
            <a:ext cx="49456" cy="259642"/>
            <a:chOff x="5753695" y="5016625"/>
            <a:chExt cx="49456" cy="259642"/>
          </a:xfrm>
        </p:grpSpPr>
        <p:sp>
          <p:nvSpPr>
            <p:cNvPr id="538" name="楕円 537">
              <a:extLst>
                <a:ext uri="{FF2B5EF4-FFF2-40B4-BE49-F238E27FC236}">
                  <a16:creationId xmlns:a16="http://schemas.microsoft.com/office/drawing/2014/main" id="{D2865336-E8B4-4563-B4AD-BEEB8849C6E3}"/>
                </a:ext>
              </a:extLst>
            </p:cNvPr>
            <p:cNvSpPr/>
            <p:nvPr/>
          </p:nvSpPr>
          <p:spPr>
            <a:xfrm>
              <a:off x="5753695" y="50166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39" name="楕円 538">
              <a:extLst>
                <a:ext uri="{FF2B5EF4-FFF2-40B4-BE49-F238E27FC236}">
                  <a16:creationId xmlns:a16="http://schemas.microsoft.com/office/drawing/2014/main" id="{C076948C-B085-475D-9438-1CB28F8BC62C}"/>
                </a:ext>
              </a:extLst>
            </p:cNvPr>
            <p:cNvSpPr/>
            <p:nvPr/>
          </p:nvSpPr>
          <p:spPr>
            <a:xfrm>
              <a:off x="5753695" y="50701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40" name="楕円 539">
              <a:extLst>
                <a:ext uri="{FF2B5EF4-FFF2-40B4-BE49-F238E27FC236}">
                  <a16:creationId xmlns:a16="http://schemas.microsoft.com/office/drawing/2014/main" id="{376DB5B3-7AE1-4A7B-A896-542F496A0CED}"/>
                </a:ext>
              </a:extLst>
            </p:cNvPr>
            <p:cNvSpPr/>
            <p:nvPr/>
          </p:nvSpPr>
          <p:spPr>
            <a:xfrm>
              <a:off x="5753695" y="52305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41" name="楕円 540">
              <a:extLst>
                <a:ext uri="{FF2B5EF4-FFF2-40B4-BE49-F238E27FC236}">
                  <a16:creationId xmlns:a16="http://schemas.microsoft.com/office/drawing/2014/main" id="{ABBBFFD1-0C5E-4508-8395-138D08FD437B}"/>
                </a:ext>
              </a:extLst>
            </p:cNvPr>
            <p:cNvSpPr/>
            <p:nvPr/>
          </p:nvSpPr>
          <p:spPr>
            <a:xfrm>
              <a:off x="5756422" y="512720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42" name="楕円 541">
              <a:extLst>
                <a:ext uri="{FF2B5EF4-FFF2-40B4-BE49-F238E27FC236}">
                  <a16:creationId xmlns:a16="http://schemas.microsoft.com/office/drawing/2014/main" id="{8F38FE87-61A8-47DA-999C-2913D1A99BDA}"/>
                </a:ext>
              </a:extLst>
            </p:cNvPr>
            <p:cNvSpPr/>
            <p:nvPr/>
          </p:nvSpPr>
          <p:spPr>
            <a:xfrm>
              <a:off x="5757432" y="5180102"/>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sp>
        <p:nvSpPr>
          <p:cNvPr id="543" name="テキスト ボックス 542">
            <a:extLst>
              <a:ext uri="{FF2B5EF4-FFF2-40B4-BE49-F238E27FC236}">
                <a16:creationId xmlns:a16="http://schemas.microsoft.com/office/drawing/2014/main" id="{6510F04B-E225-4DEA-8089-417474505D80}"/>
              </a:ext>
            </a:extLst>
          </p:cNvPr>
          <p:cNvSpPr txBox="1"/>
          <p:nvPr/>
        </p:nvSpPr>
        <p:spPr>
          <a:xfrm>
            <a:off x="6978167" y="5283202"/>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HP</a:t>
            </a:r>
            <a:r>
              <a:rPr kumimoji="1" lang="en-US" altLang="ja-JP" sz="900" b="1">
                <a:ln w="3175">
                  <a:solidFill>
                    <a:schemeClr val="tx1"/>
                  </a:solidFill>
                </a:ln>
                <a:solidFill>
                  <a:schemeClr val="bg1"/>
                </a:solidFill>
              </a:rPr>
              <a:t>999</a:t>
            </a:r>
            <a:r>
              <a:rPr kumimoji="1" lang="en-US" altLang="ja-JP" sz="400" b="1">
                <a:ln w="3175">
                  <a:solidFill>
                    <a:schemeClr val="tx1"/>
                  </a:solidFill>
                </a:ln>
                <a:solidFill>
                  <a:schemeClr val="bg1"/>
                </a:solidFill>
              </a:rPr>
              <a:t>,</a:t>
            </a:r>
            <a:r>
              <a:rPr kumimoji="1" lang="en-US" altLang="ja-JP" sz="900" b="1">
                <a:ln w="3175">
                  <a:solidFill>
                    <a:schemeClr val="tx1"/>
                  </a:solidFill>
                </a:ln>
                <a:solidFill>
                  <a:schemeClr val="bg1"/>
                </a:solidFill>
              </a:rPr>
              <a:t>999</a:t>
            </a:r>
            <a:endParaRPr kumimoji="1" lang="ja-JP" altLang="en-US" sz="900" b="1">
              <a:ln w="3175">
                <a:solidFill>
                  <a:schemeClr val="tx1"/>
                </a:solidFill>
              </a:ln>
              <a:solidFill>
                <a:schemeClr val="bg1"/>
              </a:solidFill>
            </a:endParaRPr>
          </a:p>
        </p:txBody>
      </p:sp>
      <p:pic>
        <p:nvPicPr>
          <p:cNvPr id="544" name="図 543" descr="飛ぶ, 探す, イエロー, 挿絵 が含まれている画像&#10;&#10;自動的に生成された説明">
            <a:extLst>
              <a:ext uri="{FF2B5EF4-FFF2-40B4-BE49-F238E27FC236}">
                <a16:creationId xmlns:a16="http://schemas.microsoft.com/office/drawing/2014/main" id="{EAA62353-5FE2-4F67-8168-60676F21A27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2337437">
            <a:off x="7421203" y="4940503"/>
            <a:ext cx="157910" cy="97235"/>
          </a:xfrm>
          <a:prstGeom prst="rect">
            <a:avLst/>
          </a:prstGeom>
        </p:spPr>
      </p:pic>
      <p:sp>
        <p:nvSpPr>
          <p:cNvPr id="545" name="四角形: 角を丸くする 323">
            <a:extLst>
              <a:ext uri="{FF2B5EF4-FFF2-40B4-BE49-F238E27FC236}">
                <a16:creationId xmlns:a16="http://schemas.microsoft.com/office/drawing/2014/main" id="{A64F0327-7C83-41BE-925E-AA7703781519}"/>
              </a:ext>
            </a:extLst>
          </p:cNvPr>
          <p:cNvSpPr/>
          <p:nvPr/>
        </p:nvSpPr>
        <p:spPr>
          <a:xfrm>
            <a:off x="7631175" y="4912489"/>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pic>
        <p:nvPicPr>
          <p:cNvPr id="546" name="図 545">
            <a:extLst>
              <a:ext uri="{FF2B5EF4-FFF2-40B4-BE49-F238E27FC236}">
                <a16:creationId xmlns:a16="http://schemas.microsoft.com/office/drawing/2014/main" id="{7ED5A615-713C-4834-A915-123A84BB5659}"/>
              </a:ext>
            </a:extLst>
          </p:cNvPr>
          <p:cNvPicPr>
            <a:picLocks noChangeAspect="1"/>
          </p:cNvPicPr>
          <p:nvPr/>
        </p:nvPicPr>
        <p:blipFill rotWithShape="1">
          <a:blip r:embed="rId7">
            <a:extLst>
              <a:ext uri="{28A0092B-C50C-407E-A947-70E740481C1C}">
                <a14:useLocalDpi xmlns:a14="http://schemas.microsoft.com/office/drawing/2010/main" val="0"/>
              </a:ext>
            </a:extLst>
          </a:blip>
          <a:srcRect l="16998" t="2071" r="24142" b="53496"/>
          <a:stretch/>
        </p:blipFill>
        <p:spPr>
          <a:xfrm>
            <a:off x="7654100" y="4916845"/>
            <a:ext cx="499317" cy="532386"/>
          </a:xfrm>
          <a:prstGeom prst="rect">
            <a:avLst/>
          </a:prstGeom>
        </p:spPr>
      </p:pic>
      <p:sp>
        <p:nvSpPr>
          <p:cNvPr id="547" name="正方形/長方形 546">
            <a:extLst>
              <a:ext uri="{FF2B5EF4-FFF2-40B4-BE49-F238E27FC236}">
                <a16:creationId xmlns:a16="http://schemas.microsoft.com/office/drawing/2014/main" id="{DB7D5789-9079-4A7B-9FB8-58226BAC7B35}"/>
              </a:ext>
            </a:extLst>
          </p:cNvPr>
          <p:cNvSpPr/>
          <p:nvPr/>
        </p:nvSpPr>
        <p:spPr>
          <a:xfrm>
            <a:off x="7643526" y="5323799"/>
            <a:ext cx="515557"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548" name="ブローチ 547">
            <a:extLst>
              <a:ext uri="{FF2B5EF4-FFF2-40B4-BE49-F238E27FC236}">
                <a16:creationId xmlns:a16="http://schemas.microsoft.com/office/drawing/2014/main" id="{70AB359D-75D8-47EA-9F2D-7903DA9AB0FF}"/>
              </a:ext>
            </a:extLst>
          </p:cNvPr>
          <p:cNvSpPr/>
          <p:nvPr/>
        </p:nvSpPr>
        <p:spPr>
          <a:xfrm>
            <a:off x="7667482" y="4936076"/>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grpSp>
        <p:nvGrpSpPr>
          <p:cNvPr id="549" name="グループ化 548">
            <a:extLst>
              <a:ext uri="{FF2B5EF4-FFF2-40B4-BE49-F238E27FC236}">
                <a16:creationId xmlns:a16="http://schemas.microsoft.com/office/drawing/2014/main" id="{A0DE2360-D636-469E-9802-2BE00F36412D}"/>
              </a:ext>
            </a:extLst>
          </p:cNvPr>
          <p:cNvGrpSpPr/>
          <p:nvPr/>
        </p:nvGrpSpPr>
        <p:grpSpPr>
          <a:xfrm>
            <a:off x="8105175" y="5065973"/>
            <a:ext cx="49456" cy="259642"/>
            <a:chOff x="5753695" y="5016625"/>
            <a:chExt cx="49456" cy="259642"/>
          </a:xfrm>
        </p:grpSpPr>
        <p:sp>
          <p:nvSpPr>
            <p:cNvPr id="550" name="楕円 549">
              <a:extLst>
                <a:ext uri="{FF2B5EF4-FFF2-40B4-BE49-F238E27FC236}">
                  <a16:creationId xmlns:a16="http://schemas.microsoft.com/office/drawing/2014/main" id="{82832BFF-C4C1-432C-B046-160775B1B903}"/>
                </a:ext>
              </a:extLst>
            </p:cNvPr>
            <p:cNvSpPr/>
            <p:nvPr/>
          </p:nvSpPr>
          <p:spPr>
            <a:xfrm>
              <a:off x="5753695" y="50166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51" name="楕円 550">
              <a:extLst>
                <a:ext uri="{FF2B5EF4-FFF2-40B4-BE49-F238E27FC236}">
                  <a16:creationId xmlns:a16="http://schemas.microsoft.com/office/drawing/2014/main" id="{68617C9B-91E9-4447-974A-8550E09A9548}"/>
                </a:ext>
              </a:extLst>
            </p:cNvPr>
            <p:cNvSpPr/>
            <p:nvPr/>
          </p:nvSpPr>
          <p:spPr>
            <a:xfrm>
              <a:off x="5753695" y="50701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52" name="楕円 551">
              <a:extLst>
                <a:ext uri="{FF2B5EF4-FFF2-40B4-BE49-F238E27FC236}">
                  <a16:creationId xmlns:a16="http://schemas.microsoft.com/office/drawing/2014/main" id="{3E600D15-B794-4988-92DA-5A1773EE4295}"/>
                </a:ext>
              </a:extLst>
            </p:cNvPr>
            <p:cNvSpPr/>
            <p:nvPr/>
          </p:nvSpPr>
          <p:spPr>
            <a:xfrm>
              <a:off x="5753695" y="52305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53" name="楕円 552">
              <a:extLst>
                <a:ext uri="{FF2B5EF4-FFF2-40B4-BE49-F238E27FC236}">
                  <a16:creationId xmlns:a16="http://schemas.microsoft.com/office/drawing/2014/main" id="{62AE6B67-7CF4-4EDC-AD8E-403502C076D1}"/>
                </a:ext>
              </a:extLst>
            </p:cNvPr>
            <p:cNvSpPr/>
            <p:nvPr/>
          </p:nvSpPr>
          <p:spPr>
            <a:xfrm>
              <a:off x="5756422" y="512720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54" name="楕円 553">
              <a:extLst>
                <a:ext uri="{FF2B5EF4-FFF2-40B4-BE49-F238E27FC236}">
                  <a16:creationId xmlns:a16="http://schemas.microsoft.com/office/drawing/2014/main" id="{90E30F1A-F1B3-41D2-AEC3-63A39790E69B}"/>
                </a:ext>
              </a:extLst>
            </p:cNvPr>
            <p:cNvSpPr/>
            <p:nvPr/>
          </p:nvSpPr>
          <p:spPr>
            <a:xfrm>
              <a:off x="5757432" y="5180102"/>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sp>
        <p:nvSpPr>
          <p:cNvPr id="555" name="テキスト ボックス 554">
            <a:extLst>
              <a:ext uri="{FF2B5EF4-FFF2-40B4-BE49-F238E27FC236}">
                <a16:creationId xmlns:a16="http://schemas.microsoft.com/office/drawing/2014/main" id="{7887018D-112B-48C9-AA3D-A2CA78D11521}"/>
              </a:ext>
            </a:extLst>
          </p:cNvPr>
          <p:cNvSpPr txBox="1"/>
          <p:nvPr/>
        </p:nvSpPr>
        <p:spPr>
          <a:xfrm>
            <a:off x="7562205" y="5289527"/>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HP</a:t>
            </a:r>
            <a:r>
              <a:rPr kumimoji="1" lang="en-US" altLang="ja-JP" sz="900" b="1">
                <a:ln w="3175">
                  <a:solidFill>
                    <a:schemeClr val="tx1"/>
                  </a:solidFill>
                </a:ln>
                <a:solidFill>
                  <a:schemeClr val="bg1"/>
                </a:solidFill>
              </a:rPr>
              <a:t>999</a:t>
            </a:r>
            <a:r>
              <a:rPr kumimoji="1" lang="en-US" altLang="ja-JP" sz="400" b="1">
                <a:ln w="3175">
                  <a:solidFill>
                    <a:schemeClr val="tx1"/>
                  </a:solidFill>
                </a:ln>
                <a:solidFill>
                  <a:schemeClr val="bg1"/>
                </a:solidFill>
              </a:rPr>
              <a:t>,</a:t>
            </a:r>
            <a:r>
              <a:rPr kumimoji="1" lang="en-US" altLang="ja-JP" sz="900" b="1">
                <a:ln w="3175">
                  <a:solidFill>
                    <a:schemeClr val="tx1"/>
                  </a:solidFill>
                </a:ln>
                <a:solidFill>
                  <a:schemeClr val="bg1"/>
                </a:solidFill>
              </a:rPr>
              <a:t>999</a:t>
            </a:r>
            <a:endParaRPr kumimoji="1" lang="ja-JP" altLang="en-US" sz="900" b="1">
              <a:ln w="3175">
                <a:solidFill>
                  <a:schemeClr val="tx1"/>
                </a:solidFill>
              </a:ln>
              <a:solidFill>
                <a:schemeClr val="bg1"/>
              </a:solidFill>
            </a:endParaRPr>
          </a:p>
        </p:txBody>
      </p:sp>
      <p:pic>
        <p:nvPicPr>
          <p:cNvPr id="556" name="図 555" descr="飛ぶ, 探す, イエロー, 挿絵 が含まれている画像&#10;&#10;自動的に生成された説明">
            <a:extLst>
              <a:ext uri="{FF2B5EF4-FFF2-40B4-BE49-F238E27FC236}">
                <a16:creationId xmlns:a16="http://schemas.microsoft.com/office/drawing/2014/main" id="{57073E96-1604-4225-BF49-A055D6621A0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2337437">
            <a:off x="8005241" y="4946828"/>
            <a:ext cx="157910" cy="97235"/>
          </a:xfrm>
          <a:prstGeom prst="rect">
            <a:avLst/>
          </a:prstGeom>
        </p:spPr>
      </p:pic>
      <p:sp>
        <p:nvSpPr>
          <p:cNvPr id="569" name="角丸四角形 169">
            <a:extLst>
              <a:ext uri="{FF2B5EF4-FFF2-40B4-BE49-F238E27FC236}">
                <a16:creationId xmlns:a16="http://schemas.microsoft.com/office/drawing/2014/main" id="{F72DC0F8-D3EA-4433-A61B-8DB5513E0558}"/>
              </a:ext>
            </a:extLst>
          </p:cNvPr>
          <p:cNvSpPr/>
          <p:nvPr/>
        </p:nvSpPr>
        <p:spPr>
          <a:xfrm>
            <a:off x="7059147" y="4888607"/>
            <a:ext cx="525804" cy="557895"/>
          </a:xfrm>
          <a:prstGeom prst="roundRect">
            <a:avLst/>
          </a:prstGeom>
          <a:solidFill>
            <a:schemeClr val="bg2">
              <a:lumMod val="50000"/>
              <a:alpha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570" name="角丸四角形 169">
            <a:extLst>
              <a:ext uri="{FF2B5EF4-FFF2-40B4-BE49-F238E27FC236}">
                <a16:creationId xmlns:a16="http://schemas.microsoft.com/office/drawing/2014/main" id="{C4394A17-654D-4156-A377-EC57B16AA492}"/>
              </a:ext>
            </a:extLst>
          </p:cNvPr>
          <p:cNvSpPr/>
          <p:nvPr/>
        </p:nvSpPr>
        <p:spPr>
          <a:xfrm>
            <a:off x="7646258" y="4896822"/>
            <a:ext cx="525804" cy="557895"/>
          </a:xfrm>
          <a:prstGeom prst="roundRect">
            <a:avLst/>
          </a:prstGeom>
          <a:solidFill>
            <a:schemeClr val="bg2">
              <a:lumMod val="50000"/>
              <a:alpha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571" name="円/楕円 7">
            <a:extLst>
              <a:ext uri="{FF2B5EF4-FFF2-40B4-BE49-F238E27FC236}">
                <a16:creationId xmlns:a16="http://schemas.microsoft.com/office/drawing/2014/main" id="{C642F5DA-A0E3-4726-8472-59AD8BDA0C7C}"/>
              </a:ext>
            </a:extLst>
          </p:cNvPr>
          <p:cNvSpPr/>
          <p:nvPr/>
        </p:nvSpPr>
        <p:spPr>
          <a:xfrm>
            <a:off x="7381868" y="4853597"/>
            <a:ext cx="275735" cy="275735"/>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tx1"/>
                </a:solidFill>
              </a:rPr>
              <a:t>顔</a:t>
            </a:r>
          </a:p>
        </p:txBody>
      </p:sp>
      <p:sp>
        <p:nvSpPr>
          <p:cNvPr id="572" name="円/楕円 7">
            <a:extLst>
              <a:ext uri="{FF2B5EF4-FFF2-40B4-BE49-F238E27FC236}">
                <a16:creationId xmlns:a16="http://schemas.microsoft.com/office/drawing/2014/main" id="{DBA08AC2-680E-4314-8A28-DAD85D9A962E}"/>
              </a:ext>
            </a:extLst>
          </p:cNvPr>
          <p:cNvSpPr/>
          <p:nvPr/>
        </p:nvSpPr>
        <p:spPr>
          <a:xfrm>
            <a:off x="7915665" y="4857780"/>
            <a:ext cx="275735" cy="275735"/>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bg1"/>
                </a:solidFill>
              </a:rPr>
              <a:t>鍵</a:t>
            </a:r>
          </a:p>
        </p:txBody>
      </p:sp>
    </p:spTree>
    <p:extLst>
      <p:ext uri="{BB962C8B-B14F-4D97-AF65-F5344CB8AC3E}">
        <p14:creationId xmlns:p14="http://schemas.microsoft.com/office/powerpoint/2010/main" val="42748367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7015062" cy="307777"/>
          </a:xfrm>
          <a:prstGeom prst="rect">
            <a:avLst/>
          </a:prstGeom>
          <a:noFill/>
        </p:spPr>
        <p:txBody>
          <a:bodyPr wrap="none" rtlCol="0">
            <a:spAutoFit/>
          </a:bodyPr>
          <a:lstStyle/>
          <a:p>
            <a:r>
              <a:rPr kumimoji="1" lang="ja-JP" altLang="en-US" sz="1400" b="1">
                <a:latin typeface="+mn-ea"/>
              </a:rPr>
              <a:t>■強化画面仕様　</a:t>
            </a:r>
            <a:r>
              <a:rPr kumimoji="1" lang="en-US" altLang="ja-JP" sz="1400">
                <a:latin typeface="+mn-ea"/>
              </a:rPr>
              <a:t> TR</a:t>
            </a:r>
            <a:r>
              <a:rPr kumimoji="1" lang="ja-JP" altLang="en-US" sz="1400">
                <a:latin typeface="+mn-ea"/>
              </a:rPr>
              <a:t>カード</a:t>
            </a:r>
            <a:r>
              <a:rPr kumimoji="1" lang="en-US" altLang="ja-JP" sz="1400">
                <a:latin typeface="+mn-ea"/>
              </a:rPr>
              <a:t> &gt;&gt; </a:t>
            </a:r>
            <a:r>
              <a:rPr kumimoji="1" lang="ja-JP" altLang="en-US" sz="1400">
                <a:latin typeface="+mn-ea"/>
              </a:rPr>
              <a:t>進化カード選択</a:t>
            </a:r>
            <a:r>
              <a:rPr kumimoji="1" lang="en-US" altLang="ja-JP" sz="1400">
                <a:latin typeface="+mn-ea"/>
              </a:rPr>
              <a:t> &gt;&gt;</a:t>
            </a:r>
            <a:r>
              <a:rPr kumimoji="1" lang="en-US" altLang="ja-JP" sz="1400" b="1">
                <a:latin typeface="+mn-ea"/>
              </a:rPr>
              <a:t> </a:t>
            </a:r>
            <a:r>
              <a:rPr kumimoji="1" lang="ja-JP" altLang="en-US" sz="1400" b="1">
                <a:latin typeface="+mn-ea"/>
              </a:rPr>
              <a:t>素材選択</a:t>
            </a:r>
            <a:r>
              <a:rPr kumimoji="1" lang="ja-JP" altLang="en-US" sz="1400">
                <a:latin typeface="+mn-ea"/>
              </a:rPr>
              <a:t>①・</a:t>
            </a:r>
            <a:r>
              <a:rPr kumimoji="1" lang="ja-JP" altLang="en-US" sz="1400" b="1">
                <a:latin typeface="+mn-ea"/>
              </a:rPr>
              <a:t>②</a:t>
            </a:r>
            <a:r>
              <a:rPr kumimoji="1" lang="en-US" altLang="ja-JP" sz="1400" b="1">
                <a:latin typeface="+mn-ea"/>
              </a:rPr>
              <a:t> </a:t>
            </a:r>
            <a:r>
              <a:rPr kumimoji="1" lang="en-US" altLang="ja-JP" sz="1400">
                <a:latin typeface="+mn-ea"/>
              </a:rPr>
              <a:t>&gt;&gt; </a:t>
            </a:r>
            <a:r>
              <a:rPr kumimoji="1" lang="ja-JP" altLang="en-US" sz="1400">
                <a:latin typeface="+mn-ea"/>
              </a:rPr>
              <a:t>進化画面</a:t>
            </a:r>
            <a:endParaRPr kumimoji="1" lang="ja-JP" altLang="en-US" sz="1400" b="1">
              <a:latin typeface="+mn-ea"/>
            </a:endParaRP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2045753" cy="307777"/>
          </a:xfrm>
          <a:prstGeom prst="rect">
            <a:avLst/>
          </a:prstGeom>
          <a:noFill/>
        </p:spPr>
        <p:txBody>
          <a:bodyPr wrap="none" rtlCol="0">
            <a:spAutoFit/>
          </a:bodyPr>
          <a:lstStyle/>
          <a:p>
            <a:r>
              <a:rPr kumimoji="1" lang="en-US" altLang="ja-JP" sz="1400" b="1"/>
              <a:t>1. tr130a.</a:t>
            </a:r>
            <a:r>
              <a:rPr kumimoji="1" lang="ja-JP" altLang="en-US" sz="1400" b="1"/>
              <a:t>進化素材確認</a:t>
            </a:r>
          </a:p>
        </p:txBody>
      </p:sp>
      <p:sp>
        <p:nvSpPr>
          <p:cNvPr id="12" name="テキスト ボックス 11">
            <a:extLst>
              <a:ext uri="{FF2B5EF4-FFF2-40B4-BE49-F238E27FC236}">
                <a16:creationId xmlns:a16="http://schemas.microsoft.com/office/drawing/2014/main" id="{DE052996-816F-4D57-BDBE-F005510F461F}"/>
              </a:ext>
            </a:extLst>
          </p:cNvPr>
          <p:cNvSpPr txBox="1"/>
          <p:nvPr/>
        </p:nvSpPr>
        <p:spPr>
          <a:xfrm>
            <a:off x="591845" y="846576"/>
            <a:ext cx="184731" cy="400110"/>
          </a:xfrm>
          <a:prstGeom prst="rect">
            <a:avLst/>
          </a:prstGeom>
          <a:noFill/>
        </p:spPr>
        <p:txBody>
          <a:bodyPr wrap="none" rtlCol="0">
            <a:spAutoFit/>
          </a:bodyPr>
          <a:lstStyle/>
          <a:p>
            <a:endParaRPr kumimoji="1" lang="en-US" altLang="ja-JP" sz="1000"/>
          </a:p>
          <a:p>
            <a:endParaRPr kumimoji="1" lang="en-US" altLang="ja-JP" sz="1000"/>
          </a:p>
        </p:txBody>
      </p:sp>
      <p:sp>
        <p:nvSpPr>
          <p:cNvPr id="88" name="テキスト ボックス 87">
            <a:extLst>
              <a:ext uri="{FF2B5EF4-FFF2-40B4-BE49-F238E27FC236}">
                <a16:creationId xmlns:a16="http://schemas.microsoft.com/office/drawing/2014/main" id="{D0397C0B-5448-CD4C-813E-8CB58A874C5B}"/>
              </a:ext>
            </a:extLst>
          </p:cNvPr>
          <p:cNvSpPr txBox="1"/>
          <p:nvPr/>
        </p:nvSpPr>
        <p:spPr>
          <a:xfrm>
            <a:off x="591845" y="846576"/>
            <a:ext cx="4673074" cy="1938992"/>
          </a:xfrm>
          <a:prstGeom prst="rect">
            <a:avLst/>
          </a:prstGeom>
          <a:noFill/>
        </p:spPr>
        <p:txBody>
          <a:bodyPr wrap="none" rtlCol="0">
            <a:spAutoFit/>
          </a:bodyPr>
          <a:lstStyle/>
          <a:p>
            <a:r>
              <a:rPr kumimoji="1" lang="ja-JP" altLang="en-US" sz="1000"/>
              <a:t>以下の素材が含まれている場合は確認ウィンドウを表示する。</a:t>
            </a:r>
            <a:endParaRPr kumimoji="1" lang="en-US" altLang="ja-JP" sz="1000"/>
          </a:p>
          <a:p>
            <a:r>
              <a:rPr kumimoji="1" lang="ja-JP" altLang="en-US" sz="1000"/>
              <a:t>含まれているものを検出して基本文に文言を追加して表示する。</a:t>
            </a:r>
            <a:endParaRPr kumimoji="1" lang="en-US" altLang="ja-JP" sz="1000"/>
          </a:p>
          <a:p>
            <a:endParaRPr kumimoji="1" lang="en-US" altLang="ja-JP" sz="1000"/>
          </a:p>
          <a:p>
            <a:r>
              <a:rPr kumimoji="1" lang="ja-JP" altLang="en-US" sz="1000"/>
              <a:t>基本文</a:t>
            </a:r>
            <a:endParaRPr kumimoji="1" lang="en-US" altLang="ja-JP" sz="1000"/>
          </a:p>
          <a:p>
            <a:r>
              <a:rPr kumimoji="1" lang="ja-JP" altLang="en-US" sz="1000"/>
              <a:t>「が含まれていますが、このまま続けますか？」</a:t>
            </a:r>
            <a:endParaRPr kumimoji="1" lang="en-US" altLang="ja-JP" sz="1000"/>
          </a:p>
          <a:p>
            <a:endParaRPr kumimoji="1" lang="en-US" altLang="ja-JP" sz="1000"/>
          </a:p>
          <a:p>
            <a:r>
              <a:rPr kumimoji="1" lang="ja-JP" altLang="en-US" sz="1000"/>
              <a:t>条件</a:t>
            </a:r>
            <a:endParaRPr kumimoji="1" lang="en-US" altLang="ja-JP" sz="1000"/>
          </a:p>
          <a:p>
            <a:r>
              <a:rPr kumimoji="1" lang="ja-JP" altLang="en-US" sz="1000"/>
              <a:t>○ レベル・進化度のいずれかが強化されている同一のカード</a:t>
            </a:r>
            <a:endParaRPr kumimoji="1" lang="en-US" altLang="ja-JP" sz="1000"/>
          </a:p>
          <a:p>
            <a:endParaRPr kumimoji="1" lang="en-US" altLang="ja-JP" sz="1000"/>
          </a:p>
          <a:p>
            <a:r>
              <a:rPr kumimoji="1" lang="ja-JP" altLang="en-US" sz="1000"/>
              <a:t>上記条件から当てはまるものがある場合は下記文言を基本文の前に追加する。</a:t>
            </a:r>
            <a:endParaRPr kumimoji="1" lang="en-US" altLang="ja-JP" sz="1000"/>
          </a:p>
          <a:p>
            <a:r>
              <a:rPr kumimoji="1" lang="ja-JP" altLang="en-US" sz="1000"/>
              <a:t>・「強化されているカード」</a:t>
            </a:r>
            <a:endParaRPr kumimoji="1" lang="en-US" altLang="ja-JP" sz="1000"/>
          </a:p>
          <a:p>
            <a:endParaRPr kumimoji="1" lang="en-US" altLang="ja-JP" sz="1000"/>
          </a:p>
        </p:txBody>
      </p:sp>
      <p:grpSp>
        <p:nvGrpSpPr>
          <p:cNvPr id="89" name="グループ化 88">
            <a:extLst>
              <a:ext uri="{FF2B5EF4-FFF2-40B4-BE49-F238E27FC236}">
                <a16:creationId xmlns:a16="http://schemas.microsoft.com/office/drawing/2014/main" id="{1431C291-125D-974D-88C4-5AFACEE34CFC}"/>
              </a:ext>
            </a:extLst>
          </p:cNvPr>
          <p:cNvGrpSpPr/>
          <p:nvPr/>
        </p:nvGrpSpPr>
        <p:grpSpPr>
          <a:xfrm>
            <a:off x="5171786" y="408999"/>
            <a:ext cx="3696467" cy="6004707"/>
            <a:chOff x="-1740" y="0"/>
            <a:chExt cx="2773380" cy="4528280"/>
          </a:xfrm>
        </p:grpSpPr>
        <p:sp>
          <p:nvSpPr>
            <p:cNvPr id="90" name="正方形/長方形 89">
              <a:extLst>
                <a:ext uri="{FF2B5EF4-FFF2-40B4-BE49-F238E27FC236}">
                  <a16:creationId xmlns:a16="http://schemas.microsoft.com/office/drawing/2014/main" id="{1C87544E-A1F0-FF4C-A4DF-745BA9B231CF}"/>
                </a:ext>
              </a:extLst>
            </p:cNvPr>
            <p:cNvSpPr/>
            <p:nvPr/>
          </p:nvSpPr>
          <p:spPr>
            <a:xfrm>
              <a:off x="0" y="2"/>
              <a:ext cx="2534479" cy="45036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en-US" altLang="ja-JP" sz="1100"/>
            </a:p>
            <a:p>
              <a:pPr algn="r"/>
              <a:endParaRPr kumimoji="1" lang="en-US" altLang="ja-JP" sz="1100"/>
            </a:p>
            <a:p>
              <a:pPr algn="r"/>
              <a:endParaRPr kumimoji="1" lang="en-US" altLang="ja-JP" sz="1100"/>
            </a:p>
            <a:p>
              <a:pPr algn="ctr"/>
              <a:r>
                <a:rPr kumimoji="1" lang="ja-JP" altLang="en-US" sz="1100" b="1">
                  <a:latin typeface="メイリオ" panose="020B0604030504040204" pitchFamily="50" charset="-128"/>
                  <a:ea typeface="メイリオ" panose="020B0604030504040204" pitchFamily="50" charset="-128"/>
                </a:rPr>
                <a:t>ＴＲカードセット</a:t>
              </a:r>
            </a:p>
          </p:txBody>
        </p:sp>
        <p:grpSp>
          <p:nvGrpSpPr>
            <p:cNvPr id="91" name="グループ化 90">
              <a:extLst>
                <a:ext uri="{FF2B5EF4-FFF2-40B4-BE49-F238E27FC236}">
                  <a16:creationId xmlns:a16="http://schemas.microsoft.com/office/drawing/2014/main" id="{98217CEF-69B0-3347-AFE3-032DA316C67B}"/>
                </a:ext>
              </a:extLst>
            </p:cNvPr>
            <p:cNvGrpSpPr/>
            <p:nvPr/>
          </p:nvGrpSpPr>
          <p:grpSpPr>
            <a:xfrm>
              <a:off x="47625" y="4178621"/>
              <a:ext cx="2252870" cy="325050"/>
              <a:chOff x="47625" y="4280919"/>
              <a:chExt cx="2857500" cy="412923"/>
            </a:xfrm>
          </p:grpSpPr>
          <p:sp>
            <p:nvSpPr>
              <p:cNvPr id="217" name="四角形: 角を丸くする 347">
                <a:extLst>
                  <a:ext uri="{FF2B5EF4-FFF2-40B4-BE49-F238E27FC236}">
                    <a16:creationId xmlns:a16="http://schemas.microsoft.com/office/drawing/2014/main" id="{2A888E59-2EB9-7B4B-A1D1-2406D88ABABC}"/>
                  </a:ext>
                </a:extLst>
              </p:cNvPr>
              <p:cNvSpPr/>
              <p:nvPr/>
            </p:nvSpPr>
            <p:spPr>
              <a:xfrm>
                <a:off x="47625" y="4280919"/>
                <a:ext cx="571500" cy="412923"/>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18" name="四角形: 角を丸くする 348">
                <a:extLst>
                  <a:ext uri="{FF2B5EF4-FFF2-40B4-BE49-F238E27FC236}">
                    <a16:creationId xmlns:a16="http://schemas.microsoft.com/office/drawing/2014/main" id="{FCA92E8B-0112-064E-9B99-34716CC021C5}"/>
                  </a:ext>
                </a:extLst>
              </p:cNvPr>
              <p:cNvSpPr/>
              <p:nvPr/>
            </p:nvSpPr>
            <p:spPr>
              <a:xfrm>
                <a:off x="619125" y="4280941"/>
                <a:ext cx="571500" cy="412901"/>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19" name="四角形: 角を丸くする 349">
                <a:extLst>
                  <a:ext uri="{FF2B5EF4-FFF2-40B4-BE49-F238E27FC236}">
                    <a16:creationId xmlns:a16="http://schemas.microsoft.com/office/drawing/2014/main" id="{A5C2CA69-9801-8A4C-B6FB-68E831D59E2E}"/>
                  </a:ext>
                </a:extLst>
              </p:cNvPr>
              <p:cNvSpPr/>
              <p:nvPr/>
            </p:nvSpPr>
            <p:spPr>
              <a:xfrm>
                <a:off x="1190625" y="4280926"/>
                <a:ext cx="571500" cy="412901"/>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20" name="四角形: 角を丸くする 350">
                <a:extLst>
                  <a:ext uri="{FF2B5EF4-FFF2-40B4-BE49-F238E27FC236}">
                    <a16:creationId xmlns:a16="http://schemas.microsoft.com/office/drawing/2014/main" id="{246649B6-7F29-2E47-B0A4-1247247A2075}"/>
                  </a:ext>
                </a:extLst>
              </p:cNvPr>
              <p:cNvSpPr/>
              <p:nvPr/>
            </p:nvSpPr>
            <p:spPr>
              <a:xfrm>
                <a:off x="1762125" y="4280927"/>
                <a:ext cx="571500" cy="4129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21" name="四角形: 角を丸くする 351">
                <a:extLst>
                  <a:ext uri="{FF2B5EF4-FFF2-40B4-BE49-F238E27FC236}">
                    <a16:creationId xmlns:a16="http://schemas.microsoft.com/office/drawing/2014/main" id="{F0C741F0-A17B-DD46-AE99-1EF46CA57DCB}"/>
                  </a:ext>
                </a:extLst>
              </p:cNvPr>
              <p:cNvSpPr/>
              <p:nvPr/>
            </p:nvSpPr>
            <p:spPr>
              <a:xfrm>
                <a:off x="2333625" y="4280927"/>
                <a:ext cx="571500" cy="4129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grpSp>
        <p:grpSp>
          <p:nvGrpSpPr>
            <p:cNvPr id="92" name="グループ化 91">
              <a:extLst>
                <a:ext uri="{FF2B5EF4-FFF2-40B4-BE49-F238E27FC236}">
                  <a16:creationId xmlns:a16="http://schemas.microsoft.com/office/drawing/2014/main" id="{8F5A3947-7CC7-904B-9DF5-4C711CC56219}"/>
                </a:ext>
              </a:extLst>
            </p:cNvPr>
            <p:cNvGrpSpPr/>
            <p:nvPr/>
          </p:nvGrpSpPr>
          <p:grpSpPr>
            <a:xfrm>
              <a:off x="2396850" y="2829783"/>
              <a:ext cx="70110" cy="1533211"/>
              <a:chOff x="2396805" y="3075149"/>
              <a:chExt cx="73852" cy="2395833"/>
            </a:xfrm>
          </p:grpSpPr>
          <p:sp>
            <p:nvSpPr>
              <p:cNvPr id="215" name="四角形: 角を丸くする 327">
                <a:extLst>
                  <a:ext uri="{FF2B5EF4-FFF2-40B4-BE49-F238E27FC236}">
                    <a16:creationId xmlns:a16="http://schemas.microsoft.com/office/drawing/2014/main" id="{2720248D-A7CE-BC43-8BB6-8E1ED8ED2800}"/>
                  </a:ext>
                </a:extLst>
              </p:cNvPr>
              <p:cNvSpPr/>
              <p:nvPr/>
            </p:nvSpPr>
            <p:spPr>
              <a:xfrm>
                <a:off x="2396805" y="3075149"/>
                <a:ext cx="73852" cy="2395833"/>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16" name="四角形: 角を丸くする 328">
                <a:extLst>
                  <a:ext uri="{FF2B5EF4-FFF2-40B4-BE49-F238E27FC236}">
                    <a16:creationId xmlns:a16="http://schemas.microsoft.com/office/drawing/2014/main" id="{5498A23A-1D3D-7B42-BE6E-28CA72229FC2}"/>
                  </a:ext>
                </a:extLst>
              </p:cNvPr>
              <p:cNvSpPr/>
              <p:nvPr/>
            </p:nvSpPr>
            <p:spPr>
              <a:xfrm>
                <a:off x="2397387" y="3075149"/>
                <a:ext cx="73270" cy="961658"/>
              </a:xfrm>
              <a:prstGeom prst="roundRect">
                <a:avLst>
                  <a:gd name="adj" fmla="val 5000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grpSp>
          <p:nvGrpSpPr>
            <p:cNvPr id="93" name="グループ化 92">
              <a:extLst>
                <a:ext uri="{FF2B5EF4-FFF2-40B4-BE49-F238E27FC236}">
                  <a16:creationId xmlns:a16="http://schemas.microsoft.com/office/drawing/2014/main" id="{D9260517-0D48-8A46-B58F-3E732F0F5F4B}"/>
                </a:ext>
              </a:extLst>
            </p:cNvPr>
            <p:cNvGrpSpPr/>
            <p:nvPr/>
          </p:nvGrpSpPr>
          <p:grpSpPr>
            <a:xfrm>
              <a:off x="47625" y="2829783"/>
              <a:ext cx="2252870" cy="674839"/>
              <a:chOff x="47626" y="2932040"/>
              <a:chExt cx="2857500" cy="857263"/>
            </a:xfrm>
          </p:grpSpPr>
          <p:sp>
            <p:nvSpPr>
              <p:cNvPr id="210" name="四角形: 角を丸くする 322">
                <a:extLst>
                  <a:ext uri="{FF2B5EF4-FFF2-40B4-BE49-F238E27FC236}">
                    <a16:creationId xmlns:a16="http://schemas.microsoft.com/office/drawing/2014/main" id="{D17F40B3-9C73-B041-B217-AEC85ED7B3C0}"/>
                  </a:ext>
                </a:extLst>
              </p:cNvPr>
              <p:cNvSpPr/>
              <p:nvPr/>
            </p:nvSpPr>
            <p:spPr>
              <a:xfrm>
                <a:off x="47626" y="2932053"/>
                <a:ext cx="571500" cy="85725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11" name="四角形: 角を丸くする 323">
                <a:extLst>
                  <a:ext uri="{FF2B5EF4-FFF2-40B4-BE49-F238E27FC236}">
                    <a16:creationId xmlns:a16="http://schemas.microsoft.com/office/drawing/2014/main" id="{DF35D95F-A8B9-5C45-85B6-6063B0394CB4}"/>
                  </a:ext>
                </a:extLst>
              </p:cNvPr>
              <p:cNvSpPr/>
              <p:nvPr/>
            </p:nvSpPr>
            <p:spPr>
              <a:xfrm>
                <a:off x="619125" y="2932050"/>
                <a:ext cx="571500" cy="85725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12" name="四角形: 角を丸くする 324">
                <a:extLst>
                  <a:ext uri="{FF2B5EF4-FFF2-40B4-BE49-F238E27FC236}">
                    <a16:creationId xmlns:a16="http://schemas.microsoft.com/office/drawing/2014/main" id="{1686127D-C274-5045-8956-383ACCCBEA1D}"/>
                  </a:ext>
                </a:extLst>
              </p:cNvPr>
              <p:cNvSpPr/>
              <p:nvPr/>
            </p:nvSpPr>
            <p:spPr>
              <a:xfrm>
                <a:off x="1190626" y="2932048"/>
                <a:ext cx="571500" cy="85725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13" name="四角形: 角を丸くする 325">
                <a:extLst>
                  <a:ext uri="{FF2B5EF4-FFF2-40B4-BE49-F238E27FC236}">
                    <a16:creationId xmlns:a16="http://schemas.microsoft.com/office/drawing/2014/main" id="{A32D0A52-E294-3445-B181-D707FF9D9F21}"/>
                  </a:ext>
                </a:extLst>
              </p:cNvPr>
              <p:cNvSpPr/>
              <p:nvPr/>
            </p:nvSpPr>
            <p:spPr>
              <a:xfrm>
                <a:off x="1762126" y="2932041"/>
                <a:ext cx="571500" cy="85725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14" name="四角形: 角を丸くする 326">
                <a:extLst>
                  <a:ext uri="{FF2B5EF4-FFF2-40B4-BE49-F238E27FC236}">
                    <a16:creationId xmlns:a16="http://schemas.microsoft.com/office/drawing/2014/main" id="{7E231325-07DF-B445-98A3-1923DA875734}"/>
                  </a:ext>
                </a:extLst>
              </p:cNvPr>
              <p:cNvSpPr/>
              <p:nvPr/>
            </p:nvSpPr>
            <p:spPr>
              <a:xfrm>
                <a:off x="2333626" y="2932040"/>
                <a:ext cx="571500" cy="85725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grpSp>
        <p:grpSp>
          <p:nvGrpSpPr>
            <p:cNvPr id="94" name="グループ化 93">
              <a:extLst>
                <a:ext uri="{FF2B5EF4-FFF2-40B4-BE49-F238E27FC236}">
                  <a16:creationId xmlns:a16="http://schemas.microsoft.com/office/drawing/2014/main" id="{F805AC49-F8A1-1848-83B5-2A3E89EE0F27}"/>
                </a:ext>
              </a:extLst>
            </p:cNvPr>
            <p:cNvGrpSpPr/>
            <p:nvPr/>
          </p:nvGrpSpPr>
          <p:grpSpPr>
            <a:xfrm>
              <a:off x="47625" y="3505244"/>
              <a:ext cx="2252869" cy="674857"/>
              <a:chOff x="47625" y="3607479"/>
              <a:chExt cx="2857500" cy="857283"/>
            </a:xfrm>
          </p:grpSpPr>
          <p:sp>
            <p:nvSpPr>
              <p:cNvPr id="205" name="四角形: 角を丸くする 317">
                <a:extLst>
                  <a:ext uri="{FF2B5EF4-FFF2-40B4-BE49-F238E27FC236}">
                    <a16:creationId xmlns:a16="http://schemas.microsoft.com/office/drawing/2014/main" id="{29DAD6CD-BD90-774A-AA7E-62F75F774796}"/>
                  </a:ext>
                </a:extLst>
              </p:cNvPr>
              <p:cNvSpPr/>
              <p:nvPr/>
            </p:nvSpPr>
            <p:spPr>
              <a:xfrm>
                <a:off x="47625" y="3607479"/>
                <a:ext cx="571500" cy="85725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06" name="四角形: 角を丸くする 318">
                <a:extLst>
                  <a:ext uri="{FF2B5EF4-FFF2-40B4-BE49-F238E27FC236}">
                    <a16:creationId xmlns:a16="http://schemas.microsoft.com/office/drawing/2014/main" id="{83B113D0-7C3C-294A-8217-C1B7D8B04915}"/>
                  </a:ext>
                </a:extLst>
              </p:cNvPr>
              <p:cNvSpPr/>
              <p:nvPr/>
            </p:nvSpPr>
            <p:spPr>
              <a:xfrm>
                <a:off x="619125" y="3607483"/>
                <a:ext cx="571500" cy="85725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07" name="四角形: 角を丸くする 319">
                <a:extLst>
                  <a:ext uri="{FF2B5EF4-FFF2-40B4-BE49-F238E27FC236}">
                    <a16:creationId xmlns:a16="http://schemas.microsoft.com/office/drawing/2014/main" id="{C7CBEBE0-3B1F-5840-BF92-E426EBB38F28}"/>
                  </a:ext>
                </a:extLst>
              </p:cNvPr>
              <p:cNvSpPr/>
              <p:nvPr/>
            </p:nvSpPr>
            <p:spPr>
              <a:xfrm>
                <a:off x="1190625" y="3607487"/>
                <a:ext cx="571500" cy="85725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08" name="四角形: 角を丸くする 320">
                <a:extLst>
                  <a:ext uri="{FF2B5EF4-FFF2-40B4-BE49-F238E27FC236}">
                    <a16:creationId xmlns:a16="http://schemas.microsoft.com/office/drawing/2014/main" id="{5E519DB7-4F8C-8246-9302-B7E01A5DE200}"/>
                  </a:ext>
                </a:extLst>
              </p:cNvPr>
              <p:cNvSpPr/>
              <p:nvPr/>
            </p:nvSpPr>
            <p:spPr>
              <a:xfrm>
                <a:off x="1762125" y="3607509"/>
                <a:ext cx="571500" cy="85725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09" name="四角形: 角を丸くする 321">
                <a:extLst>
                  <a:ext uri="{FF2B5EF4-FFF2-40B4-BE49-F238E27FC236}">
                    <a16:creationId xmlns:a16="http://schemas.microsoft.com/office/drawing/2014/main" id="{FF366DC0-9974-3840-9FA1-C36971482A8F}"/>
                  </a:ext>
                </a:extLst>
              </p:cNvPr>
              <p:cNvSpPr/>
              <p:nvPr/>
            </p:nvSpPr>
            <p:spPr>
              <a:xfrm>
                <a:off x="2333625" y="3607512"/>
                <a:ext cx="571500" cy="85725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grpSp>
        <p:sp>
          <p:nvSpPr>
            <p:cNvPr id="95" name="四角形: 角を丸くする 313">
              <a:extLst>
                <a:ext uri="{FF2B5EF4-FFF2-40B4-BE49-F238E27FC236}">
                  <a16:creationId xmlns:a16="http://schemas.microsoft.com/office/drawing/2014/main" id="{2D52B8E9-1C08-3F4A-B04F-5701C7CA74A2}"/>
                </a:ext>
              </a:extLst>
            </p:cNvPr>
            <p:cNvSpPr/>
            <p:nvPr/>
          </p:nvSpPr>
          <p:spPr>
            <a:xfrm>
              <a:off x="-1740" y="2242576"/>
              <a:ext cx="985631" cy="281350"/>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ソート・フィルタ</a:t>
              </a:r>
              <a:endParaRPr kumimoji="1" lang="en-US" altLang="ja-JP" sz="800"/>
            </a:p>
          </p:txBody>
        </p:sp>
        <p:sp>
          <p:nvSpPr>
            <p:cNvPr id="96" name="四角形: 角を丸くする 315">
              <a:extLst>
                <a:ext uri="{FF2B5EF4-FFF2-40B4-BE49-F238E27FC236}">
                  <a16:creationId xmlns:a16="http://schemas.microsoft.com/office/drawing/2014/main" id="{7309C52B-0F5B-1F40-8577-79571A0E0952}"/>
                </a:ext>
              </a:extLst>
            </p:cNvPr>
            <p:cNvSpPr/>
            <p:nvPr/>
          </p:nvSpPr>
          <p:spPr>
            <a:xfrm>
              <a:off x="897534" y="4208101"/>
              <a:ext cx="704021" cy="281350"/>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ＯＫ</a:t>
              </a:r>
              <a:endParaRPr kumimoji="1" lang="en-US" altLang="ja-JP" sz="1200"/>
            </a:p>
          </p:txBody>
        </p:sp>
        <p:sp>
          <p:nvSpPr>
            <p:cNvPr id="97" name="正方形/長方形 96">
              <a:extLst>
                <a:ext uri="{FF2B5EF4-FFF2-40B4-BE49-F238E27FC236}">
                  <a16:creationId xmlns:a16="http://schemas.microsoft.com/office/drawing/2014/main" id="{9E60E397-5C68-FD48-80CE-0157EF318DC1}"/>
                </a:ext>
              </a:extLst>
            </p:cNvPr>
            <p:cNvSpPr/>
            <p:nvPr/>
          </p:nvSpPr>
          <p:spPr>
            <a:xfrm>
              <a:off x="1652794" y="4245068"/>
              <a:ext cx="704034" cy="283212"/>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r>
                <a:rPr kumimoji="1" lang="en-US" altLang="ja-JP" sz="1400" b="1"/>
                <a:t>999</a:t>
              </a:r>
              <a:r>
                <a:rPr kumimoji="1" lang="en-US" altLang="ja-JP" sz="1100" b="1"/>
                <a:t>/999</a:t>
              </a:r>
              <a:endParaRPr kumimoji="1" lang="ja-JP" altLang="en-US" sz="1100" b="1"/>
            </a:p>
          </p:txBody>
        </p:sp>
        <p:grpSp>
          <p:nvGrpSpPr>
            <p:cNvPr id="98" name="グループ化 97">
              <a:extLst>
                <a:ext uri="{FF2B5EF4-FFF2-40B4-BE49-F238E27FC236}">
                  <a16:creationId xmlns:a16="http://schemas.microsoft.com/office/drawing/2014/main" id="{3BAA2FC3-5695-1A42-82B6-C3CCD43BE647}"/>
                </a:ext>
              </a:extLst>
            </p:cNvPr>
            <p:cNvGrpSpPr/>
            <p:nvPr/>
          </p:nvGrpSpPr>
          <p:grpSpPr>
            <a:xfrm>
              <a:off x="0" y="0"/>
              <a:ext cx="2534479" cy="563216"/>
              <a:chOff x="0" y="0"/>
              <a:chExt cx="2637694" cy="587663"/>
            </a:xfrm>
          </p:grpSpPr>
          <p:sp>
            <p:nvSpPr>
              <p:cNvPr id="174" name="正方形/長方形 173">
                <a:extLst>
                  <a:ext uri="{FF2B5EF4-FFF2-40B4-BE49-F238E27FC236}">
                    <a16:creationId xmlns:a16="http://schemas.microsoft.com/office/drawing/2014/main" id="{2A1D4D58-274F-F948-A6EF-CD7C8444CC67}"/>
                  </a:ext>
                </a:extLst>
              </p:cNvPr>
              <p:cNvSpPr/>
              <p:nvPr/>
            </p:nvSpPr>
            <p:spPr>
              <a:xfrm>
                <a:off x="1611923" y="440773"/>
                <a:ext cx="1025769" cy="14653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gradFill flip="none" rotWithShape="1">
                      <a:gsLst>
                        <a:gs pos="0">
                          <a:srgbClr val="7030A0"/>
                        </a:gs>
                        <a:gs pos="49000">
                          <a:srgbClr val="78D077"/>
                        </a:gs>
                        <a:gs pos="33000">
                          <a:srgbClr val="00B0F0"/>
                        </a:gs>
                        <a:gs pos="17000">
                          <a:srgbClr val="0000FF"/>
                        </a:gs>
                        <a:gs pos="65000">
                          <a:srgbClr val="FFFF00"/>
                        </a:gs>
                        <a:gs pos="80000">
                          <a:srgbClr val="FF9900"/>
                        </a:gs>
                        <a:gs pos="100000">
                          <a:srgbClr val="FF0000"/>
                        </a:gs>
                      </a:gsLst>
                      <a:lin ang="16200000" scaled="1"/>
                      <a:tileRect/>
                    </a:gradFill>
                  </a:rPr>
                  <a:t>●</a:t>
                </a:r>
                <a:r>
                  <a:rPr kumimoji="1" lang="ja-JP" altLang="en-US" sz="800"/>
                  <a:t> </a:t>
                </a:r>
                <a:r>
                  <a:rPr kumimoji="1" lang="en-US" altLang="ja-JP" sz="800"/>
                  <a:t>999,999,999</a:t>
                </a:r>
                <a:endParaRPr kumimoji="1" lang="ja-JP" altLang="en-US" sz="800"/>
              </a:p>
            </p:txBody>
          </p:sp>
          <p:sp>
            <p:nvSpPr>
              <p:cNvPr id="178" name="正方形/長方形 177">
                <a:extLst>
                  <a:ext uri="{FF2B5EF4-FFF2-40B4-BE49-F238E27FC236}">
                    <a16:creationId xmlns:a16="http://schemas.microsoft.com/office/drawing/2014/main" id="{0C64B39F-B8F9-3D4F-9B5F-F746EAD08BCE}"/>
                  </a:ext>
                </a:extLst>
              </p:cNvPr>
              <p:cNvSpPr/>
              <p:nvPr/>
            </p:nvSpPr>
            <p:spPr>
              <a:xfrm>
                <a:off x="0" y="0"/>
                <a:ext cx="586154" cy="587663"/>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100"/>
                  <a:t>RANK</a:t>
                </a:r>
              </a:p>
              <a:p>
                <a:pPr algn="ctr"/>
                <a:r>
                  <a:rPr kumimoji="1" lang="en-US" altLang="ja-JP" sz="1800"/>
                  <a:t>999</a:t>
                </a:r>
                <a:endParaRPr kumimoji="1" lang="ja-JP" altLang="en-US" sz="1800"/>
              </a:p>
            </p:txBody>
          </p:sp>
          <p:sp>
            <p:nvSpPr>
              <p:cNvPr id="179" name="正方形/長方形 178">
                <a:extLst>
                  <a:ext uri="{FF2B5EF4-FFF2-40B4-BE49-F238E27FC236}">
                    <a16:creationId xmlns:a16="http://schemas.microsoft.com/office/drawing/2014/main" id="{07B5C647-DF01-E243-8C54-7DB9AA158177}"/>
                  </a:ext>
                </a:extLst>
              </p:cNvPr>
              <p:cNvSpPr/>
              <p:nvPr/>
            </p:nvSpPr>
            <p:spPr>
              <a:xfrm>
                <a:off x="586155" y="0"/>
                <a:ext cx="2051539" cy="146827"/>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180" name="正方形/長方形 179">
                <a:extLst>
                  <a:ext uri="{FF2B5EF4-FFF2-40B4-BE49-F238E27FC236}">
                    <a16:creationId xmlns:a16="http://schemas.microsoft.com/office/drawing/2014/main" id="{F579D5D0-F444-834D-9414-BC47C24ABC3A}"/>
                  </a:ext>
                </a:extLst>
              </p:cNvPr>
              <p:cNvSpPr/>
              <p:nvPr/>
            </p:nvSpPr>
            <p:spPr>
              <a:xfrm>
                <a:off x="586154" y="146827"/>
                <a:ext cx="1611922" cy="293653"/>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181" name="楕円 488">
                <a:extLst>
                  <a:ext uri="{FF2B5EF4-FFF2-40B4-BE49-F238E27FC236}">
                    <a16:creationId xmlns:a16="http://schemas.microsoft.com/office/drawing/2014/main" id="{1986B477-21C8-9D40-9B74-CE8F23D2A955}"/>
                  </a:ext>
                </a:extLst>
              </p:cNvPr>
              <p:cNvSpPr>
                <a:spLocks noChangeAspect="1"/>
              </p:cNvSpPr>
              <p:nvPr/>
            </p:nvSpPr>
            <p:spPr>
              <a:xfrm>
                <a:off x="2494445" y="451475"/>
                <a:ext cx="128376" cy="1287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grpSp>
            <p:nvGrpSpPr>
              <p:cNvPr id="183" name="グループ化 182">
                <a:extLst>
                  <a:ext uri="{FF2B5EF4-FFF2-40B4-BE49-F238E27FC236}">
                    <a16:creationId xmlns:a16="http://schemas.microsoft.com/office/drawing/2014/main" id="{E21C67D0-5ADC-1E4F-8A8D-33019E73F02E}"/>
                  </a:ext>
                </a:extLst>
              </p:cNvPr>
              <p:cNvGrpSpPr/>
              <p:nvPr/>
            </p:nvGrpSpPr>
            <p:grpSpPr>
              <a:xfrm>
                <a:off x="30317" y="482248"/>
                <a:ext cx="527539" cy="71147"/>
                <a:chOff x="30317" y="482248"/>
                <a:chExt cx="581527" cy="70447"/>
              </a:xfrm>
            </p:grpSpPr>
            <p:sp>
              <p:nvSpPr>
                <p:cNvPr id="203" name="四角形: 角を丸くする 492">
                  <a:extLst>
                    <a:ext uri="{FF2B5EF4-FFF2-40B4-BE49-F238E27FC236}">
                      <a16:creationId xmlns:a16="http://schemas.microsoft.com/office/drawing/2014/main" id="{34BAE5AD-9971-1843-ABCF-C8541CA2168D}"/>
                    </a:ext>
                  </a:extLst>
                </p:cNvPr>
                <p:cNvSpPr/>
                <p:nvPr/>
              </p:nvSpPr>
              <p:spPr>
                <a:xfrm>
                  <a:off x="30317" y="482248"/>
                  <a:ext cx="581527" cy="7044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04" name="四角形: 角を丸くする 493">
                  <a:extLst>
                    <a:ext uri="{FF2B5EF4-FFF2-40B4-BE49-F238E27FC236}">
                      <a16:creationId xmlns:a16="http://schemas.microsoft.com/office/drawing/2014/main" id="{6967206A-44B9-D441-B3D6-22CC97B97991}"/>
                    </a:ext>
                  </a:extLst>
                </p:cNvPr>
                <p:cNvSpPr/>
                <p:nvPr/>
              </p:nvSpPr>
              <p:spPr>
                <a:xfrm>
                  <a:off x="30317" y="482248"/>
                  <a:ext cx="347085" cy="7044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197" name="正方形/長方形 196">
                <a:extLst>
                  <a:ext uri="{FF2B5EF4-FFF2-40B4-BE49-F238E27FC236}">
                    <a16:creationId xmlns:a16="http://schemas.microsoft.com/office/drawing/2014/main" id="{BB444104-C702-C04E-B799-B468126E605C}"/>
                  </a:ext>
                </a:extLst>
              </p:cNvPr>
              <p:cNvSpPr/>
              <p:nvPr/>
            </p:nvSpPr>
            <p:spPr>
              <a:xfrm>
                <a:off x="2198076" y="146827"/>
                <a:ext cx="439615" cy="293653"/>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b="1"/>
                  <a:t>♂</a:t>
                </a:r>
              </a:p>
            </p:txBody>
          </p:sp>
          <p:sp>
            <p:nvSpPr>
              <p:cNvPr id="202" name="正方形/長方形 201">
                <a:extLst>
                  <a:ext uri="{FF2B5EF4-FFF2-40B4-BE49-F238E27FC236}">
                    <a16:creationId xmlns:a16="http://schemas.microsoft.com/office/drawing/2014/main" id="{E03CC9C5-42F4-EA42-BE68-8498D38646BA}"/>
                  </a:ext>
                </a:extLst>
              </p:cNvPr>
              <p:cNvSpPr/>
              <p:nvPr/>
            </p:nvSpPr>
            <p:spPr>
              <a:xfrm>
                <a:off x="586153" y="440774"/>
                <a:ext cx="1025769" cy="14653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solidFill>
                      <a:srgbClr val="FFFF00"/>
                    </a:solidFill>
                  </a:rPr>
                  <a:t>● </a:t>
                </a:r>
                <a:r>
                  <a:rPr kumimoji="1" lang="en-US" altLang="ja-JP" sz="800"/>
                  <a:t>999</a:t>
                </a:r>
                <a:r>
                  <a:rPr kumimoji="1" lang="ja-JP" altLang="en-US" sz="800"/>
                  <a:t> </a:t>
                </a:r>
                <a:r>
                  <a:rPr kumimoji="1" lang="en-US" altLang="ja-JP" sz="800"/>
                  <a:t>,999,999,999</a:t>
                </a:r>
                <a:endParaRPr kumimoji="1" lang="ja-JP" altLang="en-US" sz="800"/>
              </a:p>
            </p:txBody>
          </p:sp>
        </p:grpSp>
        <p:sp>
          <p:nvSpPr>
            <p:cNvPr id="99" name="四角形: 角を丸くする 494">
              <a:extLst>
                <a:ext uri="{FF2B5EF4-FFF2-40B4-BE49-F238E27FC236}">
                  <a16:creationId xmlns:a16="http://schemas.microsoft.com/office/drawing/2014/main" id="{E41D702C-8BDE-6147-9847-1B27539A5421}"/>
                </a:ext>
              </a:extLst>
            </p:cNvPr>
            <p:cNvSpPr/>
            <p:nvPr/>
          </p:nvSpPr>
          <p:spPr>
            <a:xfrm>
              <a:off x="2099667" y="587820"/>
              <a:ext cx="422414" cy="21436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700"/>
                <a:t>戻る</a:t>
              </a:r>
              <a:endParaRPr kumimoji="1" lang="en-US" altLang="ja-JP" sz="700"/>
            </a:p>
          </p:txBody>
        </p:sp>
        <p:sp>
          <p:nvSpPr>
            <p:cNvPr id="100" name="正方形/長方形 99">
              <a:extLst>
                <a:ext uri="{FF2B5EF4-FFF2-40B4-BE49-F238E27FC236}">
                  <a16:creationId xmlns:a16="http://schemas.microsoft.com/office/drawing/2014/main" id="{0630F6C4-9A8D-FF41-803C-F2684AEDBBE7}"/>
                </a:ext>
              </a:extLst>
            </p:cNvPr>
            <p:cNvSpPr/>
            <p:nvPr/>
          </p:nvSpPr>
          <p:spPr>
            <a:xfrm>
              <a:off x="0" y="813078"/>
              <a:ext cx="2534479" cy="1387106"/>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nvGrpSpPr>
            <p:cNvPr id="101" name="グループ化 100">
              <a:extLst>
                <a:ext uri="{FF2B5EF4-FFF2-40B4-BE49-F238E27FC236}">
                  <a16:creationId xmlns:a16="http://schemas.microsoft.com/office/drawing/2014/main" id="{BD1371F0-86E4-1C4D-AE21-4227CCC6270F}"/>
                </a:ext>
              </a:extLst>
            </p:cNvPr>
            <p:cNvGrpSpPr/>
            <p:nvPr/>
          </p:nvGrpSpPr>
          <p:grpSpPr>
            <a:xfrm>
              <a:off x="956775" y="806384"/>
              <a:ext cx="1814865" cy="1314573"/>
              <a:chOff x="980121" y="804021"/>
              <a:chExt cx="1864007" cy="1347460"/>
            </a:xfrm>
          </p:grpSpPr>
          <p:sp>
            <p:nvSpPr>
              <p:cNvPr id="102" name="テキスト ボックス 496">
                <a:extLst>
                  <a:ext uri="{FF2B5EF4-FFF2-40B4-BE49-F238E27FC236}">
                    <a16:creationId xmlns:a16="http://schemas.microsoft.com/office/drawing/2014/main" id="{3418790D-F7DB-0A4E-B906-967733D184FD}"/>
                  </a:ext>
                </a:extLst>
              </p:cNvPr>
              <p:cNvSpPr txBox="1"/>
              <p:nvPr/>
            </p:nvSpPr>
            <p:spPr>
              <a:xfrm>
                <a:off x="980121" y="804021"/>
                <a:ext cx="1635317" cy="285187"/>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en-US" altLang="ja-JP" sz="1050" b="0">
                    <a:solidFill>
                      <a:schemeClr val="bg1"/>
                    </a:solidFill>
                    <a:latin typeface="HGP創英角ｺﾞｼｯｸUB" panose="020B0900000000000000" pitchFamily="50" charset="-128"/>
                    <a:ea typeface="HGP創英角ｺﾞｼｯｸUB" panose="020B0900000000000000" pitchFamily="50" charset="-128"/>
                  </a:rPr>
                  <a:t>SSR</a:t>
                </a:r>
                <a:r>
                  <a:rPr kumimoji="1" lang="ja-JP" altLang="en-US" sz="1050" b="0">
                    <a:solidFill>
                      <a:schemeClr val="bg1"/>
                    </a:solidFill>
                    <a:latin typeface="HGP創英角ｺﾞｼｯｸUB" panose="020B0900000000000000" pitchFamily="50" charset="-128"/>
                    <a:ea typeface="HGP創英角ｺﾞｼｯｸUB" panose="020B0900000000000000" pitchFamily="50" charset="-128"/>
                  </a:rPr>
                  <a:t>　属　</a:t>
                </a:r>
                <a:r>
                  <a:rPr kumimoji="1" lang="ja-JP" altLang="en-US" sz="1050">
                    <a:solidFill>
                      <a:schemeClr val="bg1"/>
                    </a:solidFill>
                    <a:latin typeface="HGP創英角ｺﾞｼｯｸUB" panose="020B0900000000000000" pitchFamily="50" charset="-128"/>
                    <a:ea typeface="HGP創英角ｺﾞｼｯｸUB" panose="020B0900000000000000" pitchFamily="50" charset="-128"/>
                  </a:rPr>
                  <a:t> 　　　　　　　　★★★★☆</a:t>
                </a:r>
                <a:endParaRPr kumimoji="1" lang="en-US" altLang="ja-JP" sz="1050" b="0">
                  <a:solidFill>
                    <a:schemeClr val="bg1"/>
                  </a:solidFill>
                  <a:latin typeface="HGP創英角ｺﾞｼｯｸUB" panose="020B0900000000000000" pitchFamily="50" charset="-128"/>
                  <a:ea typeface="HGP創英角ｺﾞｼｯｸUB" panose="020B0900000000000000" pitchFamily="50" charset="-128"/>
                </a:endParaRPr>
              </a:p>
              <a:p>
                <a:r>
                  <a:rPr kumimoji="1" lang="ja-JP" altLang="en-US" sz="1050" b="0">
                    <a:solidFill>
                      <a:schemeClr val="bg1"/>
                    </a:solidFill>
                    <a:latin typeface="HGP創英角ｺﾞｼｯｸUB" panose="020B0900000000000000" pitchFamily="50" charset="-128"/>
                    <a:ea typeface="HGP創英角ｺﾞｼｯｸUB" panose="020B0900000000000000" pitchFamily="50" charset="-128"/>
                  </a:rPr>
                  <a:t>ああああああ</a:t>
                </a:r>
                <a:r>
                  <a:rPr kumimoji="1" lang="ja-JP" altLang="en-US" sz="1050">
                    <a:solidFill>
                      <a:schemeClr val="bg1"/>
                    </a:solidFill>
                    <a:latin typeface="HGP創英角ｺﾞｼｯｸUB" panose="020B0900000000000000" pitchFamily="50" charset="-128"/>
                    <a:ea typeface="HGP創英角ｺﾞｼｯｸUB" panose="020B0900000000000000" pitchFamily="50" charset="-128"/>
                  </a:rPr>
                  <a:t>ああ</a:t>
                </a:r>
                <a:endParaRPr kumimoji="1" lang="en-US" altLang="ja-JP" sz="1050" b="0">
                  <a:solidFill>
                    <a:schemeClr val="bg1"/>
                  </a:solidFill>
                  <a:latin typeface="HGP創英角ｺﾞｼｯｸUB" panose="020B0900000000000000" pitchFamily="50" charset="-128"/>
                  <a:ea typeface="HGP創英角ｺﾞｼｯｸUB" panose="020B0900000000000000" pitchFamily="50" charset="-128"/>
                </a:endParaRPr>
              </a:p>
            </p:txBody>
          </p:sp>
          <p:grpSp>
            <p:nvGrpSpPr>
              <p:cNvPr id="103" name="グループ化 102">
                <a:extLst>
                  <a:ext uri="{FF2B5EF4-FFF2-40B4-BE49-F238E27FC236}">
                    <a16:creationId xmlns:a16="http://schemas.microsoft.com/office/drawing/2014/main" id="{497028C8-16D9-5E40-AA80-EAAE7A93CAF1}"/>
                  </a:ext>
                </a:extLst>
              </p:cNvPr>
              <p:cNvGrpSpPr/>
              <p:nvPr/>
            </p:nvGrpSpPr>
            <p:grpSpPr>
              <a:xfrm>
                <a:off x="1083272" y="1312806"/>
                <a:ext cx="1224863" cy="336465"/>
                <a:chOff x="1079948" y="1311188"/>
                <a:chExt cx="1202157" cy="329777"/>
              </a:xfrm>
            </p:grpSpPr>
            <p:sp>
              <p:nvSpPr>
                <p:cNvPr id="108" name="テキスト ボックス 498">
                  <a:extLst>
                    <a:ext uri="{FF2B5EF4-FFF2-40B4-BE49-F238E27FC236}">
                      <a16:creationId xmlns:a16="http://schemas.microsoft.com/office/drawing/2014/main" id="{7DB617B3-7FEC-7D44-9C37-BC200C7F4451}"/>
                    </a:ext>
                  </a:extLst>
                </p:cNvPr>
                <p:cNvSpPr txBox="1"/>
                <p:nvPr/>
              </p:nvSpPr>
              <p:spPr>
                <a:xfrm>
                  <a:off x="1094986" y="1465920"/>
                  <a:ext cx="643619" cy="168207"/>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　  　５６</a:t>
                  </a:r>
                  <a:r>
                    <a:rPr kumimoji="1" lang="en-US" altLang="ja-JP" sz="600" b="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７８９</a:t>
                  </a:r>
                  <a:r>
                    <a:rPr kumimoji="1" lang="en-US" altLang="ja-JP" sz="600" b="0">
                      <a:solidFill>
                        <a:schemeClr val="bg1"/>
                      </a:solidFill>
                      <a:latin typeface="HGP創英角ｺﾞｼｯｸUB" panose="020B0900000000000000" pitchFamily="50" charset="-128"/>
                      <a:ea typeface="HGP創英角ｺﾞｼｯｸUB" panose="020B0900000000000000" pitchFamily="50" charset="-128"/>
                    </a:rPr>
                    <a:t> </a:t>
                  </a:r>
                  <a:r>
                    <a:rPr kumimoji="1" lang="ja-JP" altLang="en-US" sz="600">
                      <a:solidFill>
                        <a:schemeClr val="accent2">
                          <a:lumMod val="75000"/>
                        </a:schemeClr>
                      </a:solidFill>
                      <a:latin typeface="HGP創英角ｺﾞｼｯｸUB" panose="020B0900000000000000" pitchFamily="50" charset="-128"/>
                      <a:ea typeface="HGP創英角ｺﾞｼｯｸUB" panose="020B0900000000000000" pitchFamily="50" charset="-128"/>
                    </a:rPr>
                    <a:t>＋４２８</a:t>
                  </a:r>
                  <a:endParaRPr kumimoji="1" lang="en-US" altLang="ja-JP" sz="600" b="0">
                    <a:solidFill>
                      <a:schemeClr val="accent2">
                        <a:lumMod val="75000"/>
                      </a:schemeClr>
                    </a:solidFill>
                    <a:latin typeface="HGP創英角ｺﾞｼｯｸUB" panose="020B0900000000000000" pitchFamily="50" charset="-128"/>
                    <a:ea typeface="HGP創英角ｺﾞｼｯｸUB" panose="020B0900000000000000" pitchFamily="50" charset="-128"/>
                  </a:endParaRPr>
                </a:p>
              </p:txBody>
            </p:sp>
            <p:sp>
              <p:nvSpPr>
                <p:cNvPr id="109" name="テキスト ボックス 499">
                  <a:extLst>
                    <a:ext uri="{FF2B5EF4-FFF2-40B4-BE49-F238E27FC236}">
                      <a16:creationId xmlns:a16="http://schemas.microsoft.com/office/drawing/2014/main" id="{198964BD-5344-564B-8234-E0CE86E7B9D7}"/>
                    </a:ext>
                  </a:extLst>
                </p:cNvPr>
                <p:cNvSpPr txBox="1"/>
                <p:nvPr/>
              </p:nvSpPr>
              <p:spPr>
                <a:xfrm>
                  <a:off x="1788232" y="1461035"/>
                  <a:ext cx="493873" cy="179930"/>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　  </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１１</a:t>
                  </a:r>
                  <a:r>
                    <a:rPr kumimoji="1" lang="en-US" altLang="ja-JP" sz="600" b="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９９２</a:t>
                  </a:r>
                  <a:r>
                    <a:rPr kumimoji="1" lang="ja-JP" altLang="en-US" sz="600">
                      <a:solidFill>
                        <a:schemeClr val="accent2">
                          <a:lumMod val="75000"/>
                        </a:schemeClr>
                      </a:solidFill>
                      <a:latin typeface="HGP創英角ｺﾞｼｯｸUB" panose="020B0900000000000000" pitchFamily="50" charset="-128"/>
                      <a:ea typeface="HGP創英角ｺﾞｼｯｸUB" panose="020B0900000000000000" pitchFamily="50" charset="-128"/>
                    </a:rPr>
                    <a:t> ＋１１３</a:t>
                  </a:r>
                  <a:endParaRPr kumimoji="1" lang="en-US" altLang="ja-JP" sz="6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123" name="テキスト ボックス 500">
                  <a:extLst>
                    <a:ext uri="{FF2B5EF4-FFF2-40B4-BE49-F238E27FC236}">
                      <a16:creationId xmlns:a16="http://schemas.microsoft.com/office/drawing/2014/main" id="{BA936C48-8360-1845-AF58-1D48F7585477}"/>
                    </a:ext>
                  </a:extLst>
                </p:cNvPr>
                <p:cNvSpPr txBox="1"/>
                <p:nvPr/>
              </p:nvSpPr>
              <p:spPr>
                <a:xfrm>
                  <a:off x="1781210" y="1312631"/>
                  <a:ext cx="429273" cy="15521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　  </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３２</a:t>
                  </a:r>
                  <a:r>
                    <a:rPr kumimoji="1" lang="en-US" altLang="ja-JP" sz="60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２９４</a:t>
                  </a:r>
                  <a:r>
                    <a:rPr kumimoji="1" lang="ja-JP" altLang="en-US" sz="600">
                      <a:solidFill>
                        <a:schemeClr val="accent2">
                          <a:lumMod val="75000"/>
                        </a:schemeClr>
                      </a:solidFill>
                      <a:latin typeface="HGP創英角ｺﾞｼｯｸUB" panose="020B0900000000000000" pitchFamily="50" charset="-128"/>
                      <a:ea typeface="HGP創英角ｺﾞｼｯｸUB" panose="020B0900000000000000" pitchFamily="50" charset="-128"/>
                    </a:rPr>
                    <a:t> ＋９２２</a:t>
                  </a:r>
                  <a:endParaRPr kumimoji="1" lang="en-US" altLang="ja-JP" sz="600" b="0">
                    <a:solidFill>
                      <a:schemeClr val="bg1"/>
                    </a:solidFill>
                    <a:latin typeface="HGP創英角ｺﾞｼｯｸUB" panose="020B0900000000000000" pitchFamily="50" charset="-128"/>
                    <a:ea typeface="HGP創英角ｺﾞｼｯｸUB" panose="020B0900000000000000" pitchFamily="50" charset="-128"/>
                  </a:endParaRPr>
                </a:p>
              </p:txBody>
            </p:sp>
            <p:pic>
              <p:nvPicPr>
                <p:cNvPr id="125" name="図 124">
                  <a:extLst>
                    <a:ext uri="{FF2B5EF4-FFF2-40B4-BE49-F238E27FC236}">
                      <a16:creationId xmlns:a16="http://schemas.microsoft.com/office/drawing/2014/main" id="{FD572E2D-CC96-8F46-A683-B6ADC7DF35DE}"/>
                    </a:ext>
                  </a:extLst>
                </p:cNvPr>
                <p:cNvPicPr>
                  <a:picLocks noChangeAspect="1"/>
                </p:cNvPicPr>
                <p:nvPr/>
              </p:nvPicPr>
              <p:blipFill>
                <a:blip r:embed="rId2"/>
                <a:stretch>
                  <a:fillRect/>
                </a:stretch>
              </p:blipFill>
              <p:spPr>
                <a:xfrm>
                  <a:off x="1775073" y="1323957"/>
                  <a:ext cx="135274" cy="145246"/>
                </a:xfrm>
                <a:prstGeom prst="rect">
                  <a:avLst/>
                </a:prstGeom>
              </p:spPr>
            </p:pic>
            <p:pic>
              <p:nvPicPr>
                <p:cNvPr id="126" name="図 125">
                  <a:extLst>
                    <a:ext uri="{FF2B5EF4-FFF2-40B4-BE49-F238E27FC236}">
                      <a16:creationId xmlns:a16="http://schemas.microsoft.com/office/drawing/2014/main" id="{97269204-2D6D-3F4E-825F-38171A556E5C}"/>
                    </a:ext>
                  </a:extLst>
                </p:cNvPr>
                <p:cNvPicPr>
                  <a:picLocks noChangeAspect="1"/>
                </p:cNvPicPr>
                <p:nvPr/>
              </p:nvPicPr>
              <p:blipFill>
                <a:blip r:embed="rId3"/>
                <a:stretch>
                  <a:fillRect/>
                </a:stretch>
              </p:blipFill>
              <p:spPr>
                <a:xfrm>
                  <a:off x="1774599" y="1489059"/>
                  <a:ext cx="138926" cy="139978"/>
                </a:xfrm>
                <a:prstGeom prst="rect">
                  <a:avLst/>
                </a:prstGeom>
              </p:spPr>
            </p:pic>
            <p:pic>
              <p:nvPicPr>
                <p:cNvPr id="132" name="図 131">
                  <a:extLst>
                    <a:ext uri="{FF2B5EF4-FFF2-40B4-BE49-F238E27FC236}">
                      <a16:creationId xmlns:a16="http://schemas.microsoft.com/office/drawing/2014/main" id="{F7211EFF-D8C0-174D-A12E-E5AEB51AE886}"/>
                    </a:ext>
                  </a:extLst>
                </p:cNvPr>
                <p:cNvPicPr>
                  <a:picLocks noChangeAspect="1"/>
                </p:cNvPicPr>
                <p:nvPr/>
              </p:nvPicPr>
              <p:blipFill>
                <a:blip r:embed="rId4"/>
                <a:stretch>
                  <a:fillRect/>
                </a:stretch>
              </p:blipFill>
              <p:spPr>
                <a:xfrm>
                  <a:off x="1079948" y="1478729"/>
                  <a:ext cx="139697" cy="145462"/>
                </a:xfrm>
                <a:prstGeom prst="rect">
                  <a:avLst/>
                </a:prstGeom>
              </p:spPr>
            </p:pic>
            <p:sp>
              <p:nvSpPr>
                <p:cNvPr id="168" name="テキスト ボックス 511">
                  <a:extLst>
                    <a:ext uri="{FF2B5EF4-FFF2-40B4-BE49-F238E27FC236}">
                      <a16:creationId xmlns:a16="http://schemas.microsoft.com/office/drawing/2014/main" id="{CC1E3DD3-B5DE-324C-84D8-0D75615BD447}"/>
                    </a:ext>
                  </a:extLst>
                </p:cNvPr>
                <p:cNvSpPr txBox="1"/>
                <p:nvPr/>
              </p:nvSpPr>
              <p:spPr>
                <a:xfrm>
                  <a:off x="1167621" y="1311188"/>
                  <a:ext cx="541967" cy="142014"/>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l">
                    <a:lnSpc>
                      <a:spcPts val="850"/>
                    </a:lnSpc>
                  </a:pP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４３０</a:t>
                  </a:r>
                  <a:r>
                    <a:rPr kumimoji="1" lang="en-US" altLang="ja-JP" sz="60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７９４</a:t>
                  </a:r>
                  <a:r>
                    <a:rPr kumimoji="1" lang="en-US" altLang="ja-JP" sz="600">
                      <a:solidFill>
                        <a:schemeClr val="bg1"/>
                      </a:solidFill>
                      <a:latin typeface="HGP創英角ｺﾞｼｯｸUB" panose="020B0900000000000000" pitchFamily="50" charset="-128"/>
                      <a:ea typeface="HGP創英角ｺﾞｼｯｸUB" panose="020B0900000000000000" pitchFamily="50" charset="-128"/>
                    </a:rPr>
                    <a:t> </a:t>
                  </a:r>
                  <a:r>
                    <a:rPr kumimoji="1" lang="ja-JP" altLang="en-US" sz="600">
                      <a:solidFill>
                        <a:schemeClr val="accent2">
                          <a:lumMod val="75000"/>
                        </a:schemeClr>
                      </a:solidFill>
                      <a:latin typeface="HGP創英角ｺﾞｼｯｸUB" panose="020B0900000000000000" pitchFamily="50" charset="-128"/>
                      <a:ea typeface="HGP創英角ｺﾞｼｯｸUB" panose="020B0900000000000000" pitchFamily="50" charset="-128"/>
                    </a:rPr>
                    <a:t>＋８５７３</a:t>
                  </a:r>
                  <a:endParaRPr kumimoji="1" lang="en-US" altLang="ja-JP" sz="400" b="0">
                    <a:solidFill>
                      <a:schemeClr val="accent2">
                        <a:lumMod val="75000"/>
                      </a:schemeClr>
                    </a:solidFill>
                    <a:latin typeface="HGP創英角ｺﾞｼｯｸUB" panose="020B0900000000000000" pitchFamily="50" charset="-128"/>
                    <a:ea typeface="HGP創英角ｺﾞｼｯｸUB" panose="020B0900000000000000" pitchFamily="50" charset="-128"/>
                  </a:endParaRPr>
                </a:p>
              </p:txBody>
            </p:sp>
            <p:pic>
              <p:nvPicPr>
                <p:cNvPr id="169" name="図 168">
                  <a:extLst>
                    <a:ext uri="{FF2B5EF4-FFF2-40B4-BE49-F238E27FC236}">
                      <a16:creationId xmlns:a16="http://schemas.microsoft.com/office/drawing/2014/main" id="{9777085B-93F3-F04B-AF1D-649470E847FE}"/>
                    </a:ext>
                  </a:extLst>
                </p:cNvPr>
                <p:cNvPicPr preferRelativeResize="0">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85713" y="1336180"/>
                  <a:ext cx="137918" cy="124701"/>
                </a:xfrm>
                <a:prstGeom prst="rect">
                  <a:avLst/>
                </a:prstGeom>
              </p:spPr>
            </p:pic>
          </p:grpSp>
          <p:sp>
            <p:nvSpPr>
              <p:cNvPr id="104" name="テキスト ボックス 514">
                <a:extLst>
                  <a:ext uri="{FF2B5EF4-FFF2-40B4-BE49-F238E27FC236}">
                    <a16:creationId xmlns:a16="http://schemas.microsoft.com/office/drawing/2014/main" id="{04E6BF42-6952-9C44-A8EB-85003DF0414C}"/>
                  </a:ext>
                </a:extLst>
              </p:cNvPr>
              <p:cNvSpPr txBox="1"/>
              <p:nvPr/>
            </p:nvSpPr>
            <p:spPr>
              <a:xfrm>
                <a:off x="997738" y="1112196"/>
                <a:ext cx="1009761" cy="14466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nSpc>
                    <a:spcPts val="850"/>
                  </a:lnSpc>
                </a:pPr>
                <a:r>
                  <a:rPr kumimoji="1" lang="en-US" altLang="ja-JP" sz="1000" b="0">
                    <a:solidFill>
                      <a:schemeClr val="bg1"/>
                    </a:solidFill>
                    <a:latin typeface="HGP創英角ｺﾞｼｯｸUB" panose="020B0900000000000000" pitchFamily="50" charset="-128"/>
                    <a:ea typeface="HGP創英角ｺﾞｼｯｸUB" panose="020B0900000000000000" pitchFamily="50" charset="-128"/>
                    <a:cs typeface="+mn-cs"/>
                  </a:rPr>
                  <a:t>LV</a:t>
                </a:r>
                <a:r>
                  <a:rPr kumimoji="1" lang="ja-JP" altLang="en-US" sz="1000" b="0">
                    <a:solidFill>
                      <a:schemeClr val="bg1"/>
                    </a:solidFill>
                    <a:latin typeface="HGP創英角ｺﾞｼｯｸUB" panose="020B0900000000000000" pitchFamily="50" charset="-128"/>
                    <a:ea typeface="HGP創英角ｺﾞｼｯｸUB" panose="020B0900000000000000" pitchFamily="50" charset="-128"/>
                    <a:cs typeface="+mn-cs"/>
                  </a:rPr>
                  <a:t> </a:t>
                </a:r>
                <a:r>
                  <a:rPr kumimoji="1" lang="ja-JP" altLang="en-US" sz="1000">
                    <a:solidFill>
                      <a:schemeClr val="bg1"/>
                    </a:solidFill>
                    <a:latin typeface="HGP創英角ｺﾞｼｯｸUB" panose="020B0900000000000000" pitchFamily="50" charset="-128"/>
                    <a:ea typeface="HGP創英角ｺﾞｼｯｸUB" panose="020B0900000000000000" pitchFamily="50" charset="-128"/>
                  </a:rPr>
                  <a:t>６３　→　</a:t>
                </a:r>
                <a:r>
                  <a:rPr kumimoji="1" lang="en-US" altLang="ja-JP" sz="800">
                    <a:solidFill>
                      <a:schemeClr val="bg1"/>
                    </a:solidFill>
                    <a:latin typeface="HGP創英角ｺﾞｼｯｸUB" panose="020B0900000000000000" pitchFamily="50" charset="-128"/>
                    <a:ea typeface="HGP創英角ｺﾞｼｯｸUB" panose="020B0900000000000000" pitchFamily="50" charset="-128"/>
                  </a:rPr>
                  <a:t> </a:t>
                </a:r>
                <a:r>
                  <a:rPr kumimoji="1" lang="en-US" altLang="ja-JP" sz="900">
                    <a:solidFill>
                      <a:schemeClr val="accent2">
                        <a:lumMod val="75000"/>
                      </a:schemeClr>
                    </a:solidFill>
                    <a:latin typeface="HGP創英角ｺﾞｼｯｸUB" panose="020B0900000000000000" pitchFamily="50" charset="-128"/>
                    <a:ea typeface="HGP創英角ｺﾞｼｯｸUB" panose="020B0900000000000000" pitchFamily="50" charset="-128"/>
                  </a:rPr>
                  <a:t>LV</a:t>
                </a:r>
                <a:r>
                  <a:rPr kumimoji="1" lang="ja-JP" altLang="en-US" sz="900">
                    <a:solidFill>
                      <a:schemeClr val="accent2">
                        <a:lumMod val="75000"/>
                      </a:schemeClr>
                    </a:solidFill>
                    <a:latin typeface="HGP創英角ｺﾞｼｯｸUB" panose="020B0900000000000000" pitchFamily="50" charset="-128"/>
                    <a:ea typeface="HGP創英角ｺﾞｼｯｸUB" panose="020B0900000000000000" pitchFamily="50" charset="-128"/>
                  </a:rPr>
                  <a:t> １００</a:t>
                </a:r>
                <a:endParaRPr kumimoji="1" lang="en-US" altLang="ja-JP" sz="800" b="0">
                  <a:solidFill>
                    <a:schemeClr val="accent2">
                      <a:lumMod val="75000"/>
                    </a:schemeClr>
                  </a:solidFill>
                  <a:latin typeface="HGP創英角ｺﾞｼｯｸUB" panose="020B0900000000000000" pitchFamily="50" charset="-128"/>
                  <a:ea typeface="HGP創英角ｺﾞｼｯｸUB" panose="020B0900000000000000" pitchFamily="50" charset="-128"/>
                </a:endParaRPr>
              </a:p>
            </p:txBody>
          </p:sp>
          <p:sp>
            <p:nvSpPr>
              <p:cNvPr id="105" name="楕円 515">
                <a:extLst>
                  <a:ext uri="{FF2B5EF4-FFF2-40B4-BE49-F238E27FC236}">
                    <a16:creationId xmlns:a16="http://schemas.microsoft.com/office/drawing/2014/main" id="{8702FD7D-71F1-E141-B5EC-4A92BADFFE71}"/>
                  </a:ext>
                </a:extLst>
              </p:cNvPr>
              <p:cNvSpPr/>
              <p:nvPr/>
            </p:nvSpPr>
            <p:spPr>
              <a:xfrm>
                <a:off x="1034997" y="1652759"/>
                <a:ext cx="247896" cy="25163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b="1">
                    <a:solidFill>
                      <a:srgbClr val="FFFF00"/>
                    </a:solidFill>
                  </a:rPr>
                  <a:t>L</a:t>
                </a:r>
                <a:endParaRPr kumimoji="1" lang="ja-JP" altLang="en-US" sz="900" b="1">
                  <a:solidFill>
                    <a:srgbClr val="FFFF00"/>
                  </a:solidFill>
                </a:endParaRPr>
              </a:p>
            </p:txBody>
          </p:sp>
          <p:sp>
            <p:nvSpPr>
              <p:cNvPr id="106" name="楕円 516">
                <a:extLst>
                  <a:ext uri="{FF2B5EF4-FFF2-40B4-BE49-F238E27FC236}">
                    <a16:creationId xmlns:a16="http://schemas.microsoft.com/office/drawing/2014/main" id="{D2549375-4C07-464B-B973-298C0602BE57}"/>
                  </a:ext>
                </a:extLst>
              </p:cNvPr>
              <p:cNvSpPr/>
              <p:nvPr/>
            </p:nvSpPr>
            <p:spPr>
              <a:xfrm>
                <a:off x="1045800" y="1937656"/>
                <a:ext cx="235017" cy="2138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b="1">
                    <a:solidFill>
                      <a:srgbClr val="FFFF00"/>
                    </a:solidFill>
                  </a:rPr>
                  <a:t>S</a:t>
                </a:r>
                <a:endParaRPr kumimoji="1" lang="ja-JP" altLang="en-US" sz="900" b="1">
                  <a:solidFill>
                    <a:srgbClr val="FFFF00"/>
                  </a:solidFill>
                </a:endParaRPr>
              </a:p>
            </p:txBody>
          </p:sp>
          <p:sp>
            <p:nvSpPr>
              <p:cNvPr id="107" name="テキスト ボックス 517">
                <a:extLst>
                  <a:ext uri="{FF2B5EF4-FFF2-40B4-BE49-F238E27FC236}">
                    <a16:creationId xmlns:a16="http://schemas.microsoft.com/office/drawing/2014/main" id="{C474A239-4783-D34E-9AA7-3BCD063D3A99}"/>
                  </a:ext>
                </a:extLst>
              </p:cNvPr>
              <p:cNvSpPr txBox="1"/>
              <p:nvPr/>
            </p:nvSpPr>
            <p:spPr>
              <a:xfrm>
                <a:off x="1298991" y="1651042"/>
                <a:ext cx="1545137" cy="280122"/>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lnSpc>
                    <a:spcPts val="840"/>
                  </a:lnSpc>
                </a:pPr>
                <a:r>
                  <a:rPr kumimoji="1" lang="ja-JP" altLang="en-US" sz="700" b="1">
                    <a:solidFill>
                      <a:schemeClr val="bg1"/>
                    </a:solidFill>
                  </a:rPr>
                  <a:t>リーダー効果名</a:t>
                </a:r>
                <a:endParaRPr kumimoji="1" lang="en-US" altLang="ja-JP" sz="700" b="1">
                  <a:solidFill>
                    <a:schemeClr val="bg1"/>
                  </a:solidFill>
                </a:endParaRPr>
              </a:p>
              <a:p>
                <a:pPr algn="l">
                  <a:lnSpc>
                    <a:spcPts val="840"/>
                  </a:lnSpc>
                </a:pPr>
                <a:r>
                  <a:rPr kumimoji="1" lang="ja-JP" altLang="en-US" sz="700" b="1" u="none">
                    <a:solidFill>
                      <a:schemeClr val="bg1"/>
                    </a:solidFill>
                  </a:rPr>
                  <a:t>効果ジャンル：素敵な効果テキスト</a:t>
                </a:r>
                <a:endParaRPr kumimoji="1" lang="en-US" altLang="ja-JP" sz="700" b="1" u="none">
                  <a:solidFill>
                    <a:schemeClr val="bg1"/>
                  </a:solidFill>
                </a:endParaRPr>
              </a:p>
              <a:p>
                <a:pPr algn="l">
                  <a:lnSpc>
                    <a:spcPts val="840"/>
                  </a:lnSpc>
                </a:pPr>
                <a:r>
                  <a:rPr kumimoji="1" lang="ja-JP" altLang="en-US" sz="700" b="1" u="none">
                    <a:solidFill>
                      <a:schemeClr val="bg1"/>
                    </a:solidFill>
                  </a:rPr>
                  <a:t>欲しくな</a:t>
                </a:r>
                <a:r>
                  <a:rPr kumimoji="1" lang="ja-JP" altLang="en-US" sz="700" b="1">
                    <a:solidFill>
                      <a:schemeClr val="bg1"/>
                    </a:solidFill>
                  </a:rPr>
                  <a:t>るカード効能のテキスト。</a:t>
                </a:r>
                <a:endParaRPr kumimoji="1" lang="en-US" altLang="ja-JP" sz="700" b="1" u="none">
                  <a:solidFill>
                    <a:schemeClr val="bg1"/>
                  </a:solidFill>
                </a:endParaRPr>
              </a:p>
            </p:txBody>
          </p:sp>
        </p:grpSp>
      </p:grpSp>
      <p:sp>
        <p:nvSpPr>
          <p:cNvPr id="222" name="正方形/長方形 221">
            <a:extLst>
              <a:ext uri="{FF2B5EF4-FFF2-40B4-BE49-F238E27FC236}">
                <a16:creationId xmlns:a16="http://schemas.microsoft.com/office/drawing/2014/main" id="{BDC85F1D-A35A-0048-8BC0-EA1E781D3474}"/>
              </a:ext>
            </a:extLst>
          </p:cNvPr>
          <p:cNvSpPr/>
          <p:nvPr/>
        </p:nvSpPr>
        <p:spPr>
          <a:xfrm>
            <a:off x="5228080" y="3830424"/>
            <a:ext cx="3037618" cy="312150"/>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3" name="角丸四角形 222">
            <a:extLst>
              <a:ext uri="{FF2B5EF4-FFF2-40B4-BE49-F238E27FC236}">
                <a16:creationId xmlns:a16="http://schemas.microsoft.com/office/drawing/2014/main" id="{AD8C0E37-8B04-E04B-8DBA-328072DA61E6}"/>
              </a:ext>
            </a:extLst>
          </p:cNvPr>
          <p:cNvSpPr/>
          <p:nvPr/>
        </p:nvSpPr>
        <p:spPr>
          <a:xfrm>
            <a:off x="5276197" y="3855457"/>
            <a:ext cx="1389732" cy="276028"/>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a:t>TR</a:t>
            </a:r>
            <a:r>
              <a:rPr kumimoji="1" lang="ja-JP" altLang="en-US" sz="1400"/>
              <a:t>カード</a:t>
            </a:r>
          </a:p>
        </p:txBody>
      </p:sp>
      <p:sp>
        <p:nvSpPr>
          <p:cNvPr id="224" name="角丸四角形 223">
            <a:extLst>
              <a:ext uri="{FF2B5EF4-FFF2-40B4-BE49-F238E27FC236}">
                <a16:creationId xmlns:a16="http://schemas.microsoft.com/office/drawing/2014/main" id="{EDADDF5D-C92B-1042-95A7-3315CC654280}"/>
              </a:ext>
            </a:extLst>
          </p:cNvPr>
          <p:cNvSpPr/>
          <p:nvPr/>
        </p:nvSpPr>
        <p:spPr>
          <a:xfrm>
            <a:off x="6682641" y="3854584"/>
            <a:ext cx="1389732" cy="27602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強化用</a:t>
            </a:r>
            <a:r>
              <a:rPr kumimoji="1" lang="en-US" altLang="ja-JP" sz="1200"/>
              <a:t>TR</a:t>
            </a:r>
            <a:r>
              <a:rPr kumimoji="1" lang="ja-JP" altLang="en-US" sz="1200"/>
              <a:t>カード</a:t>
            </a:r>
          </a:p>
        </p:txBody>
      </p:sp>
      <p:sp>
        <p:nvSpPr>
          <p:cNvPr id="225" name="四角形: 角を丸くする 313">
            <a:extLst>
              <a:ext uri="{FF2B5EF4-FFF2-40B4-BE49-F238E27FC236}">
                <a16:creationId xmlns:a16="http://schemas.microsoft.com/office/drawing/2014/main" id="{EAE54D6F-80C9-A740-ADDF-F0AE5AF0BB92}"/>
              </a:ext>
            </a:extLst>
          </p:cNvPr>
          <p:cNvSpPr/>
          <p:nvPr/>
        </p:nvSpPr>
        <p:spPr>
          <a:xfrm>
            <a:off x="6982906" y="3412697"/>
            <a:ext cx="1313686" cy="37308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400"/>
              <a:t>おまかせ</a:t>
            </a:r>
            <a:endParaRPr kumimoji="1" lang="en-US" altLang="ja-JP" sz="1400"/>
          </a:p>
        </p:txBody>
      </p:sp>
      <p:sp>
        <p:nvSpPr>
          <p:cNvPr id="226" name="円/楕円 225">
            <a:extLst>
              <a:ext uri="{FF2B5EF4-FFF2-40B4-BE49-F238E27FC236}">
                <a16:creationId xmlns:a16="http://schemas.microsoft.com/office/drawing/2014/main" id="{C3CCC7ED-4644-EA4B-8E25-7CA0F566375D}"/>
              </a:ext>
            </a:extLst>
          </p:cNvPr>
          <p:cNvSpPr/>
          <p:nvPr/>
        </p:nvSpPr>
        <p:spPr>
          <a:xfrm>
            <a:off x="5228080" y="4160610"/>
            <a:ext cx="339866" cy="3398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１</a:t>
            </a:r>
          </a:p>
        </p:txBody>
      </p:sp>
      <p:sp>
        <p:nvSpPr>
          <p:cNvPr id="227" name="円/楕円 226">
            <a:extLst>
              <a:ext uri="{FF2B5EF4-FFF2-40B4-BE49-F238E27FC236}">
                <a16:creationId xmlns:a16="http://schemas.microsoft.com/office/drawing/2014/main" id="{7B12FA8D-493E-EF43-84AC-30594CB0F4D5}"/>
              </a:ext>
            </a:extLst>
          </p:cNvPr>
          <p:cNvSpPr/>
          <p:nvPr/>
        </p:nvSpPr>
        <p:spPr>
          <a:xfrm>
            <a:off x="6438663" y="5075137"/>
            <a:ext cx="339866" cy="3398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２</a:t>
            </a:r>
          </a:p>
        </p:txBody>
      </p:sp>
      <p:sp>
        <p:nvSpPr>
          <p:cNvPr id="228" name="円/楕円 227">
            <a:extLst>
              <a:ext uri="{FF2B5EF4-FFF2-40B4-BE49-F238E27FC236}">
                <a16:creationId xmlns:a16="http://schemas.microsoft.com/office/drawing/2014/main" id="{CBB28FE0-F622-3A4C-B989-A865CDE03402}"/>
              </a:ext>
            </a:extLst>
          </p:cNvPr>
          <p:cNvSpPr/>
          <p:nvPr/>
        </p:nvSpPr>
        <p:spPr>
          <a:xfrm>
            <a:off x="5830948" y="5041961"/>
            <a:ext cx="339866" cy="3398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３</a:t>
            </a:r>
          </a:p>
        </p:txBody>
      </p:sp>
      <p:pic>
        <p:nvPicPr>
          <p:cNvPr id="229" name="図 228">
            <a:extLst>
              <a:ext uri="{FF2B5EF4-FFF2-40B4-BE49-F238E27FC236}">
                <a16:creationId xmlns:a16="http://schemas.microsoft.com/office/drawing/2014/main" id="{B66077D7-8E9D-F744-82EE-D2EE02C6753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21779" y="1517259"/>
            <a:ext cx="1258542" cy="1779066"/>
          </a:xfrm>
          <a:prstGeom prst="rect">
            <a:avLst/>
          </a:prstGeom>
        </p:spPr>
      </p:pic>
      <p:sp>
        <p:nvSpPr>
          <p:cNvPr id="230" name="楕円 421">
            <a:extLst>
              <a:ext uri="{FF2B5EF4-FFF2-40B4-BE49-F238E27FC236}">
                <a16:creationId xmlns:a16="http://schemas.microsoft.com/office/drawing/2014/main" id="{6C9795EB-D8C5-9347-B6BB-AC95EE81DCFB}"/>
              </a:ext>
            </a:extLst>
          </p:cNvPr>
          <p:cNvSpPr/>
          <p:nvPr/>
        </p:nvSpPr>
        <p:spPr>
          <a:xfrm>
            <a:off x="5263173" y="1611933"/>
            <a:ext cx="110620" cy="1096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900">
                <a:solidFill>
                  <a:srgbClr val="FF0000"/>
                </a:solidFill>
              </a:rPr>
              <a:t>火</a:t>
            </a:r>
          </a:p>
        </p:txBody>
      </p:sp>
      <p:sp>
        <p:nvSpPr>
          <p:cNvPr id="231" name="楕円 421">
            <a:extLst>
              <a:ext uri="{FF2B5EF4-FFF2-40B4-BE49-F238E27FC236}">
                <a16:creationId xmlns:a16="http://schemas.microsoft.com/office/drawing/2014/main" id="{EB952A49-2602-6149-8EBA-872F08F525F6}"/>
              </a:ext>
            </a:extLst>
          </p:cNvPr>
          <p:cNvSpPr/>
          <p:nvPr/>
        </p:nvSpPr>
        <p:spPr>
          <a:xfrm>
            <a:off x="5213122" y="1570318"/>
            <a:ext cx="80393" cy="796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a:solidFill>
                  <a:srgbClr val="FFFF00"/>
                </a:solidFill>
              </a:rPr>
              <a:t>SSR</a:t>
            </a:r>
            <a:endParaRPr kumimoji="1" lang="ja-JP" altLang="en-US" sz="900">
              <a:solidFill>
                <a:srgbClr val="FFFF00"/>
              </a:solidFill>
            </a:endParaRPr>
          </a:p>
        </p:txBody>
      </p:sp>
      <p:sp>
        <p:nvSpPr>
          <p:cNvPr id="232" name="テキスト ボックス 517">
            <a:extLst>
              <a:ext uri="{FF2B5EF4-FFF2-40B4-BE49-F238E27FC236}">
                <a16:creationId xmlns:a16="http://schemas.microsoft.com/office/drawing/2014/main" id="{016C23D0-912E-CD43-8987-A2A5D986D472}"/>
              </a:ext>
            </a:extLst>
          </p:cNvPr>
          <p:cNvSpPr txBox="1"/>
          <p:nvPr/>
        </p:nvSpPr>
        <p:spPr>
          <a:xfrm>
            <a:off x="6862599" y="2898213"/>
            <a:ext cx="2005124" cy="36238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lnSpc>
                <a:spcPts val="840"/>
              </a:lnSpc>
            </a:pPr>
            <a:r>
              <a:rPr kumimoji="1" lang="ja-JP" altLang="en-US" sz="700" b="1">
                <a:solidFill>
                  <a:schemeClr val="bg1"/>
                </a:solidFill>
              </a:rPr>
              <a:t>スキル名</a:t>
            </a:r>
            <a:endParaRPr kumimoji="1" lang="en-US" altLang="ja-JP" sz="700" b="1">
              <a:solidFill>
                <a:schemeClr val="bg1"/>
              </a:solidFill>
            </a:endParaRPr>
          </a:p>
          <a:p>
            <a:pPr algn="l">
              <a:lnSpc>
                <a:spcPts val="840"/>
              </a:lnSpc>
            </a:pPr>
            <a:r>
              <a:rPr kumimoji="1" lang="ja-JP" altLang="en-US" sz="700" b="1">
                <a:solidFill>
                  <a:schemeClr val="bg1"/>
                </a:solidFill>
              </a:rPr>
              <a:t>スキル</a:t>
            </a:r>
            <a:r>
              <a:rPr kumimoji="1" lang="ja-JP" altLang="en-US" sz="700" b="1" u="none">
                <a:solidFill>
                  <a:schemeClr val="bg1"/>
                </a:solidFill>
              </a:rPr>
              <a:t>ジャンル：素敵な効果テキスト</a:t>
            </a:r>
            <a:endParaRPr kumimoji="1" lang="en-US" altLang="ja-JP" sz="700" b="1" u="none">
              <a:solidFill>
                <a:schemeClr val="bg1"/>
              </a:solidFill>
            </a:endParaRPr>
          </a:p>
          <a:p>
            <a:pPr algn="l">
              <a:lnSpc>
                <a:spcPts val="840"/>
              </a:lnSpc>
            </a:pPr>
            <a:r>
              <a:rPr kumimoji="1" lang="ja-JP" altLang="en-US" sz="700" b="1" u="none">
                <a:solidFill>
                  <a:schemeClr val="bg1"/>
                </a:solidFill>
              </a:rPr>
              <a:t>欲しくな</a:t>
            </a:r>
            <a:r>
              <a:rPr kumimoji="1" lang="ja-JP" altLang="en-US" sz="700" b="1">
                <a:solidFill>
                  <a:schemeClr val="bg1"/>
                </a:solidFill>
              </a:rPr>
              <a:t>るカード効能のテキスト。</a:t>
            </a:r>
            <a:endParaRPr kumimoji="1" lang="en-US" altLang="ja-JP" sz="700" b="1" u="none">
              <a:solidFill>
                <a:schemeClr val="bg1"/>
              </a:solidFill>
            </a:endParaRPr>
          </a:p>
        </p:txBody>
      </p:sp>
      <p:sp>
        <p:nvSpPr>
          <p:cNvPr id="233" name="正方形/長方形 232">
            <a:extLst>
              <a:ext uri="{FF2B5EF4-FFF2-40B4-BE49-F238E27FC236}">
                <a16:creationId xmlns:a16="http://schemas.microsoft.com/office/drawing/2014/main" id="{94D8F01F-3725-CF49-8DC9-BC57B82A3487}"/>
              </a:ext>
            </a:extLst>
          </p:cNvPr>
          <p:cNvSpPr/>
          <p:nvPr/>
        </p:nvSpPr>
        <p:spPr>
          <a:xfrm>
            <a:off x="6581623" y="2064137"/>
            <a:ext cx="1833818" cy="45719"/>
          </a:xfrm>
          <a:prstGeom prst="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2">
                  <a:lumMod val="60000"/>
                  <a:lumOff val="40000"/>
                </a:schemeClr>
              </a:solidFill>
              <a:highlight>
                <a:srgbClr val="808080"/>
              </a:highlight>
            </a:endParaRPr>
          </a:p>
        </p:txBody>
      </p:sp>
      <p:sp>
        <p:nvSpPr>
          <p:cNvPr id="234" name="正方形/長方形 233">
            <a:extLst>
              <a:ext uri="{FF2B5EF4-FFF2-40B4-BE49-F238E27FC236}">
                <a16:creationId xmlns:a16="http://schemas.microsoft.com/office/drawing/2014/main" id="{62BD526D-E511-DA41-B15E-4FA5BA01049F}"/>
              </a:ext>
            </a:extLst>
          </p:cNvPr>
          <p:cNvSpPr/>
          <p:nvPr/>
        </p:nvSpPr>
        <p:spPr>
          <a:xfrm>
            <a:off x="6581623" y="2061818"/>
            <a:ext cx="1099530" cy="51561"/>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2">
                  <a:lumMod val="60000"/>
                  <a:lumOff val="40000"/>
                </a:schemeClr>
              </a:solidFill>
              <a:highlight>
                <a:srgbClr val="808080"/>
              </a:highlight>
            </a:endParaRPr>
          </a:p>
        </p:txBody>
      </p:sp>
      <p:sp>
        <p:nvSpPr>
          <p:cNvPr id="235" name="正方形/長方形 234">
            <a:extLst>
              <a:ext uri="{FF2B5EF4-FFF2-40B4-BE49-F238E27FC236}">
                <a16:creationId xmlns:a16="http://schemas.microsoft.com/office/drawing/2014/main" id="{E1E01564-8243-D148-98C5-850F5BC0A2F9}"/>
              </a:ext>
            </a:extLst>
          </p:cNvPr>
          <p:cNvSpPr/>
          <p:nvPr/>
        </p:nvSpPr>
        <p:spPr>
          <a:xfrm>
            <a:off x="7681152" y="2065009"/>
            <a:ext cx="733773" cy="48793"/>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2">
                  <a:lumMod val="60000"/>
                  <a:lumOff val="40000"/>
                </a:schemeClr>
              </a:solidFill>
              <a:highlight>
                <a:srgbClr val="808080"/>
              </a:highlight>
            </a:endParaRPr>
          </a:p>
        </p:txBody>
      </p:sp>
      <p:sp>
        <p:nvSpPr>
          <p:cNvPr id="236" name="テキスト ボックス 235">
            <a:extLst>
              <a:ext uri="{FF2B5EF4-FFF2-40B4-BE49-F238E27FC236}">
                <a16:creationId xmlns:a16="http://schemas.microsoft.com/office/drawing/2014/main" id="{5924E7BD-AC0F-554F-804E-BA9AB9891DA1}"/>
              </a:ext>
            </a:extLst>
          </p:cNvPr>
          <p:cNvSpPr txBox="1"/>
          <p:nvPr/>
        </p:nvSpPr>
        <p:spPr>
          <a:xfrm>
            <a:off x="5281216" y="4813364"/>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237" name="テキスト ボックス 236">
            <a:extLst>
              <a:ext uri="{FF2B5EF4-FFF2-40B4-BE49-F238E27FC236}">
                <a16:creationId xmlns:a16="http://schemas.microsoft.com/office/drawing/2014/main" id="{EBD92DFF-6AE2-2547-B0F2-37242B5FEB74}"/>
              </a:ext>
            </a:extLst>
          </p:cNvPr>
          <p:cNvSpPr txBox="1"/>
          <p:nvPr/>
        </p:nvSpPr>
        <p:spPr>
          <a:xfrm>
            <a:off x="5892935" y="4800811"/>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238" name="テキスト ボックス 237">
            <a:extLst>
              <a:ext uri="{FF2B5EF4-FFF2-40B4-BE49-F238E27FC236}">
                <a16:creationId xmlns:a16="http://schemas.microsoft.com/office/drawing/2014/main" id="{2D4E0767-10BC-8F47-AD23-F4883E1B64C3}"/>
              </a:ext>
            </a:extLst>
          </p:cNvPr>
          <p:cNvSpPr txBox="1"/>
          <p:nvPr/>
        </p:nvSpPr>
        <p:spPr>
          <a:xfrm>
            <a:off x="6473619" y="4803696"/>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239" name="テキスト ボックス 238">
            <a:extLst>
              <a:ext uri="{FF2B5EF4-FFF2-40B4-BE49-F238E27FC236}">
                <a16:creationId xmlns:a16="http://schemas.microsoft.com/office/drawing/2014/main" id="{9B5B2FA5-7203-C74A-B538-B4F8D38B9C5A}"/>
              </a:ext>
            </a:extLst>
          </p:cNvPr>
          <p:cNvSpPr txBox="1"/>
          <p:nvPr/>
        </p:nvSpPr>
        <p:spPr>
          <a:xfrm>
            <a:off x="7092552" y="4815135"/>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240" name="テキスト ボックス 239">
            <a:extLst>
              <a:ext uri="{FF2B5EF4-FFF2-40B4-BE49-F238E27FC236}">
                <a16:creationId xmlns:a16="http://schemas.microsoft.com/office/drawing/2014/main" id="{4F37BF37-1E88-274C-946E-F4200E7B7D32}"/>
              </a:ext>
            </a:extLst>
          </p:cNvPr>
          <p:cNvSpPr txBox="1"/>
          <p:nvPr/>
        </p:nvSpPr>
        <p:spPr>
          <a:xfrm>
            <a:off x="7693094" y="4807021"/>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241" name="テキスト ボックス 240">
            <a:extLst>
              <a:ext uri="{FF2B5EF4-FFF2-40B4-BE49-F238E27FC236}">
                <a16:creationId xmlns:a16="http://schemas.microsoft.com/office/drawing/2014/main" id="{8C45E05E-330E-3647-B096-6706E8C91DA9}"/>
              </a:ext>
            </a:extLst>
          </p:cNvPr>
          <p:cNvSpPr txBox="1"/>
          <p:nvPr/>
        </p:nvSpPr>
        <p:spPr>
          <a:xfrm>
            <a:off x="5281216" y="5684222"/>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242" name="テキスト ボックス 241">
            <a:extLst>
              <a:ext uri="{FF2B5EF4-FFF2-40B4-BE49-F238E27FC236}">
                <a16:creationId xmlns:a16="http://schemas.microsoft.com/office/drawing/2014/main" id="{A0DA6A33-218B-6247-A6ED-7B346A072DDA}"/>
              </a:ext>
            </a:extLst>
          </p:cNvPr>
          <p:cNvSpPr txBox="1"/>
          <p:nvPr/>
        </p:nvSpPr>
        <p:spPr>
          <a:xfrm>
            <a:off x="5892935" y="5671669"/>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243" name="テキスト ボックス 242">
            <a:extLst>
              <a:ext uri="{FF2B5EF4-FFF2-40B4-BE49-F238E27FC236}">
                <a16:creationId xmlns:a16="http://schemas.microsoft.com/office/drawing/2014/main" id="{A281A4BB-9C86-8549-A2D7-106B5370F76A}"/>
              </a:ext>
            </a:extLst>
          </p:cNvPr>
          <p:cNvSpPr txBox="1"/>
          <p:nvPr/>
        </p:nvSpPr>
        <p:spPr>
          <a:xfrm>
            <a:off x="6473619" y="5674554"/>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244" name="テキスト ボックス 243">
            <a:extLst>
              <a:ext uri="{FF2B5EF4-FFF2-40B4-BE49-F238E27FC236}">
                <a16:creationId xmlns:a16="http://schemas.microsoft.com/office/drawing/2014/main" id="{4DCB105A-A1FB-9145-B087-06369D9C5F5F}"/>
              </a:ext>
            </a:extLst>
          </p:cNvPr>
          <p:cNvSpPr txBox="1"/>
          <p:nvPr/>
        </p:nvSpPr>
        <p:spPr>
          <a:xfrm>
            <a:off x="7092552" y="5685993"/>
            <a:ext cx="509287" cy="276999"/>
          </a:xfrm>
          <a:prstGeom prst="rect">
            <a:avLst/>
          </a:prstGeom>
          <a:noFill/>
        </p:spPr>
        <p:txBody>
          <a:bodyPr wrap="square" rtlCol="0">
            <a:spAutoFit/>
          </a:bodyPr>
          <a:lstStyle/>
          <a:p>
            <a:r>
              <a:rPr kumimoji="1" lang="ja-JP" altLang="en-US" sz="1200">
                <a:solidFill>
                  <a:schemeClr val="bg1"/>
                </a:solidFill>
              </a:rPr>
              <a:t>★４</a:t>
            </a:r>
          </a:p>
        </p:txBody>
      </p:sp>
      <p:sp>
        <p:nvSpPr>
          <p:cNvPr id="245" name="テキスト ボックス 244">
            <a:extLst>
              <a:ext uri="{FF2B5EF4-FFF2-40B4-BE49-F238E27FC236}">
                <a16:creationId xmlns:a16="http://schemas.microsoft.com/office/drawing/2014/main" id="{E1C2B153-AC50-4B4E-8B26-97B03407980A}"/>
              </a:ext>
            </a:extLst>
          </p:cNvPr>
          <p:cNvSpPr txBox="1"/>
          <p:nvPr/>
        </p:nvSpPr>
        <p:spPr>
          <a:xfrm>
            <a:off x="7693094" y="5677879"/>
            <a:ext cx="509287" cy="276999"/>
          </a:xfrm>
          <a:prstGeom prst="rect">
            <a:avLst/>
          </a:prstGeom>
          <a:noFill/>
        </p:spPr>
        <p:txBody>
          <a:bodyPr wrap="square" rtlCol="0">
            <a:spAutoFit/>
          </a:bodyPr>
          <a:lstStyle/>
          <a:p>
            <a:r>
              <a:rPr kumimoji="1" lang="ja-JP" altLang="en-US" sz="1200">
                <a:solidFill>
                  <a:schemeClr val="bg1"/>
                </a:solidFill>
              </a:rPr>
              <a:t>★４</a:t>
            </a:r>
          </a:p>
        </p:txBody>
      </p:sp>
      <p:sp>
        <p:nvSpPr>
          <p:cNvPr id="246" name="円/楕円 245">
            <a:extLst>
              <a:ext uri="{FF2B5EF4-FFF2-40B4-BE49-F238E27FC236}">
                <a16:creationId xmlns:a16="http://schemas.microsoft.com/office/drawing/2014/main" id="{D3C82CCD-CA17-E945-BC59-BC51782C66DC}"/>
              </a:ext>
            </a:extLst>
          </p:cNvPr>
          <p:cNvSpPr/>
          <p:nvPr/>
        </p:nvSpPr>
        <p:spPr>
          <a:xfrm>
            <a:off x="6480321" y="3755841"/>
            <a:ext cx="298208" cy="298208"/>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sz="1200"/>
          </a:p>
        </p:txBody>
      </p:sp>
      <p:sp>
        <p:nvSpPr>
          <p:cNvPr id="247" name="テキスト ボックス 246">
            <a:extLst>
              <a:ext uri="{FF2B5EF4-FFF2-40B4-BE49-F238E27FC236}">
                <a16:creationId xmlns:a16="http://schemas.microsoft.com/office/drawing/2014/main" id="{2F4A64BC-956F-034B-8581-1AF8BC2D2A4C}"/>
              </a:ext>
            </a:extLst>
          </p:cNvPr>
          <p:cNvSpPr txBox="1"/>
          <p:nvPr/>
        </p:nvSpPr>
        <p:spPr>
          <a:xfrm>
            <a:off x="6462282" y="3792190"/>
            <a:ext cx="316247" cy="261610"/>
          </a:xfrm>
          <a:prstGeom prst="rect">
            <a:avLst/>
          </a:prstGeom>
          <a:noFill/>
        </p:spPr>
        <p:txBody>
          <a:bodyPr wrap="square" rtlCol="0">
            <a:spAutoFit/>
          </a:bodyPr>
          <a:lstStyle/>
          <a:p>
            <a:r>
              <a:rPr kumimoji="1" lang="ja-JP" altLang="en-US" sz="1100"/>
              <a:t>３</a:t>
            </a:r>
            <a:endParaRPr kumimoji="1" lang="ja-JP" altLang="en-US"/>
          </a:p>
        </p:txBody>
      </p:sp>
      <p:sp>
        <p:nvSpPr>
          <p:cNvPr id="248" name="円/楕円 247">
            <a:extLst>
              <a:ext uri="{FF2B5EF4-FFF2-40B4-BE49-F238E27FC236}">
                <a16:creationId xmlns:a16="http://schemas.microsoft.com/office/drawing/2014/main" id="{5C426A8A-2835-0348-9B1E-2A587CAE4A10}"/>
              </a:ext>
            </a:extLst>
          </p:cNvPr>
          <p:cNvSpPr/>
          <p:nvPr/>
        </p:nvSpPr>
        <p:spPr>
          <a:xfrm>
            <a:off x="7906460" y="3728133"/>
            <a:ext cx="298208" cy="298208"/>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sz="1200"/>
          </a:p>
        </p:txBody>
      </p:sp>
      <p:sp>
        <p:nvSpPr>
          <p:cNvPr id="249" name="テキスト ボックス 248">
            <a:extLst>
              <a:ext uri="{FF2B5EF4-FFF2-40B4-BE49-F238E27FC236}">
                <a16:creationId xmlns:a16="http://schemas.microsoft.com/office/drawing/2014/main" id="{5F4379FB-557E-3446-AE56-61215AABA2E8}"/>
              </a:ext>
            </a:extLst>
          </p:cNvPr>
          <p:cNvSpPr txBox="1"/>
          <p:nvPr/>
        </p:nvSpPr>
        <p:spPr>
          <a:xfrm>
            <a:off x="7865161" y="3776569"/>
            <a:ext cx="480278" cy="215444"/>
          </a:xfrm>
          <a:prstGeom prst="rect">
            <a:avLst/>
          </a:prstGeom>
          <a:noFill/>
        </p:spPr>
        <p:txBody>
          <a:bodyPr wrap="square" rtlCol="0">
            <a:spAutoFit/>
          </a:bodyPr>
          <a:lstStyle/>
          <a:p>
            <a:r>
              <a:rPr kumimoji="1" lang="ja-JP" altLang="en-US" sz="800"/>
              <a:t>１２</a:t>
            </a:r>
            <a:endParaRPr kumimoji="1" lang="ja-JP" altLang="en-US" sz="1600"/>
          </a:p>
        </p:txBody>
      </p:sp>
      <p:sp>
        <p:nvSpPr>
          <p:cNvPr id="2" name="角丸四角形 1">
            <a:extLst>
              <a:ext uri="{FF2B5EF4-FFF2-40B4-BE49-F238E27FC236}">
                <a16:creationId xmlns:a16="http://schemas.microsoft.com/office/drawing/2014/main" id="{D0C01BB2-1239-5B46-9374-2675E3CF24E4}"/>
              </a:ext>
            </a:extLst>
          </p:cNvPr>
          <p:cNvSpPr/>
          <p:nvPr/>
        </p:nvSpPr>
        <p:spPr>
          <a:xfrm>
            <a:off x="5207755" y="1589998"/>
            <a:ext cx="3308309" cy="3661820"/>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確認</a:t>
            </a:r>
            <a:endParaRPr kumimoji="1" lang="en-US" altLang="ja-JP"/>
          </a:p>
          <a:p>
            <a:pPr algn="ctr"/>
            <a:endParaRPr kumimoji="1" lang="en-US" altLang="ja-JP"/>
          </a:p>
          <a:p>
            <a:pPr algn="ctr"/>
            <a:r>
              <a:rPr kumimoji="1" lang="ja-JP" altLang="en-US" sz="1600"/>
              <a:t>強化されているカードが含まれていますが、このまま続けますか？</a:t>
            </a:r>
            <a:endParaRPr kumimoji="1" lang="en-US" altLang="ja-JP" sz="1600"/>
          </a:p>
          <a:p>
            <a:pPr algn="ctr"/>
            <a:endParaRPr kumimoji="1" lang="en-US" altLang="ja-JP"/>
          </a:p>
          <a:p>
            <a:pPr algn="ctr"/>
            <a:endParaRPr kumimoji="1" lang="en-US" altLang="ja-JP"/>
          </a:p>
          <a:p>
            <a:pPr algn="ctr"/>
            <a:endParaRPr kumimoji="1" lang="en-US" altLang="ja-JP"/>
          </a:p>
          <a:p>
            <a:pPr algn="ctr"/>
            <a:endParaRPr kumimoji="1" lang="en-US" altLang="ja-JP"/>
          </a:p>
          <a:p>
            <a:pPr algn="ctr"/>
            <a:endParaRPr kumimoji="1" lang="en-US" altLang="ja-JP"/>
          </a:p>
          <a:p>
            <a:pPr algn="ctr"/>
            <a:endParaRPr kumimoji="1" lang="en-US" altLang="ja-JP"/>
          </a:p>
          <a:p>
            <a:pPr algn="ctr"/>
            <a:endParaRPr kumimoji="1" lang="ja-JP" altLang="en-US"/>
          </a:p>
        </p:txBody>
      </p:sp>
      <p:sp>
        <p:nvSpPr>
          <p:cNvPr id="250" name="四角形: 角を丸くする 317">
            <a:extLst>
              <a:ext uri="{FF2B5EF4-FFF2-40B4-BE49-F238E27FC236}">
                <a16:creationId xmlns:a16="http://schemas.microsoft.com/office/drawing/2014/main" id="{84AADE6F-6BD1-8347-8C71-D7F31CF2BDBB}"/>
              </a:ext>
            </a:extLst>
          </p:cNvPr>
          <p:cNvSpPr/>
          <p:nvPr/>
        </p:nvSpPr>
        <p:spPr>
          <a:xfrm>
            <a:off x="5593278" y="3333522"/>
            <a:ext cx="492304" cy="71212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51" name="四角形: 角を丸くする 317">
            <a:extLst>
              <a:ext uri="{FF2B5EF4-FFF2-40B4-BE49-F238E27FC236}">
                <a16:creationId xmlns:a16="http://schemas.microsoft.com/office/drawing/2014/main" id="{A2A03819-9010-864E-A841-CADB4C1A6DB4}"/>
              </a:ext>
            </a:extLst>
          </p:cNvPr>
          <p:cNvSpPr/>
          <p:nvPr/>
        </p:nvSpPr>
        <p:spPr>
          <a:xfrm>
            <a:off x="6079112" y="3339164"/>
            <a:ext cx="492304" cy="71212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52" name="四角形: 角を丸くする 317">
            <a:extLst>
              <a:ext uri="{FF2B5EF4-FFF2-40B4-BE49-F238E27FC236}">
                <a16:creationId xmlns:a16="http://schemas.microsoft.com/office/drawing/2014/main" id="{F22EB7E4-D2CB-4849-8C6C-4E6D2AFC7154}"/>
              </a:ext>
            </a:extLst>
          </p:cNvPr>
          <p:cNvSpPr/>
          <p:nvPr/>
        </p:nvSpPr>
        <p:spPr>
          <a:xfrm>
            <a:off x="6564946" y="3333522"/>
            <a:ext cx="492304" cy="71212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60" name="四角形: 角を丸くする 327">
            <a:extLst>
              <a:ext uri="{FF2B5EF4-FFF2-40B4-BE49-F238E27FC236}">
                <a16:creationId xmlns:a16="http://schemas.microsoft.com/office/drawing/2014/main" id="{1931CE5C-5069-BE46-9D86-2430C66F6D78}"/>
              </a:ext>
            </a:extLst>
          </p:cNvPr>
          <p:cNvSpPr/>
          <p:nvPr/>
        </p:nvSpPr>
        <p:spPr>
          <a:xfrm>
            <a:off x="8037474" y="3236192"/>
            <a:ext cx="112498" cy="1559395"/>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61" name="四角形: 角を丸くする 328">
            <a:extLst>
              <a:ext uri="{FF2B5EF4-FFF2-40B4-BE49-F238E27FC236}">
                <a16:creationId xmlns:a16="http://schemas.microsoft.com/office/drawing/2014/main" id="{AC89A247-B390-D543-93A5-F0702A8640EB}"/>
              </a:ext>
            </a:extLst>
          </p:cNvPr>
          <p:cNvSpPr/>
          <p:nvPr/>
        </p:nvSpPr>
        <p:spPr>
          <a:xfrm>
            <a:off x="8038210" y="3236193"/>
            <a:ext cx="111612" cy="625922"/>
          </a:xfrm>
          <a:prstGeom prst="roundRect">
            <a:avLst>
              <a:gd name="adj" fmla="val 5000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64" name="四角形: 角を丸くする 315">
            <a:extLst>
              <a:ext uri="{FF2B5EF4-FFF2-40B4-BE49-F238E27FC236}">
                <a16:creationId xmlns:a16="http://schemas.microsoft.com/office/drawing/2014/main" id="{7E8E9EB8-BB45-2442-BF16-E6B57AAC40F9}"/>
              </a:ext>
            </a:extLst>
          </p:cNvPr>
          <p:cNvSpPr/>
          <p:nvPr/>
        </p:nvSpPr>
        <p:spPr>
          <a:xfrm>
            <a:off x="7002761" y="4826528"/>
            <a:ext cx="938346" cy="37308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進化する</a:t>
            </a:r>
            <a:endParaRPr kumimoji="1" lang="en-US" altLang="ja-JP" sz="1200"/>
          </a:p>
        </p:txBody>
      </p:sp>
      <p:sp>
        <p:nvSpPr>
          <p:cNvPr id="265" name="四角形: 角を丸くする 315">
            <a:extLst>
              <a:ext uri="{FF2B5EF4-FFF2-40B4-BE49-F238E27FC236}">
                <a16:creationId xmlns:a16="http://schemas.microsoft.com/office/drawing/2014/main" id="{7385904F-9A8C-9749-9A3F-25152813063C}"/>
              </a:ext>
            </a:extLst>
          </p:cNvPr>
          <p:cNvSpPr/>
          <p:nvPr/>
        </p:nvSpPr>
        <p:spPr>
          <a:xfrm>
            <a:off x="5737786" y="4808783"/>
            <a:ext cx="938346" cy="37308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戻る</a:t>
            </a:r>
            <a:endParaRPr kumimoji="1" lang="en-US" altLang="ja-JP" sz="1200"/>
          </a:p>
        </p:txBody>
      </p:sp>
      <p:sp>
        <p:nvSpPr>
          <p:cNvPr id="111" name="テキスト ボックス 110">
            <a:extLst>
              <a:ext uri="{FF2B5EF4-FFF2-40B4-BE49-F238E27FC236}">
                <a16:creationId xmlns:a16="http://schemas.microsoft.com/office/drawing/2014/main" id="{327C71EA-C232-42F9-B11B-F88B07FCA3EC}"/>
              </a:ext>
            </a:extLst>
          </p:cNvPr>
          <p:cNvSpPr txBox="1"/>
          <p:nvPr/>
        </p:nvSpPr>
        <p:spPr>
          <a:xfrm>
            <a:off x="0" y="5259209"/>
            <a:ext cx="6004655" cy="1862048"/>
          </a:xfrm>
          <a:prstGeom prst="rect">
            <a:avLst/>
          </a:prstGeom>
          <a:noFill/>
          <a:ln>
            <a:noFill/>
          </a:ln>
          <a:effectLst>
            <a:outerShdw blurRad="50800" dist="50800" dir="5400000" sx="1000" sy="1000" algn="ctr" rotWithShape="0">
              <a:srgbClr val="000000"/>
            </a:outerShdw>
          </a:effectLst>
        </p:spPr>
        <p:txBody>
          <a:bodyPr wrap="square" rtlCol="0">
            <a:spAutoFit/>
          </a:bodyPr>
          <a:lstStyle/>
          <a:p>
            <a:r>
              <a:rPr kumimoji="1" lang="ja-JP" altLang="en-US" sz="11500" b="1">
                <a:solidFill>
                  <a:schemeClr val="tx1">
                    <a:lumMod val="50000"/>
                    <a:lumOff val="50000"/>
                    <a:alpha val="14000"/>
                  </a:schemeClr>
                </a:solidFill>
              </a:rPr>
              <a:t>進化</a:t>
            </a:r>
          </a:p>
        </p:txBody>
      </p:sp>
      <p:sp>
        <p:nvSpPr>
          <p:cNvPr id="112" name="スライド番号プレースホルダー 69">
            <a:extLst>
              <a:ext uri="{FF2B5EF4-FFF2-40B4-BE49-F238E27FC236}">
                <a16:creationId xmlns:a16="http://schemas.microsoft.com/office/drawing/2014/main" id="{0FCBD48E-0E5F-4123-AEB3-64014ECB91C9}"/>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16</a:t>
            </a:fld>
            <a:endParaRPr kumimoji="1" lang="ja-JP" altLang="en-US"/>
          </a:p>
        </p:txBody>
      </p:sp>
      <p:sp>
        <p:nvSpPr>
          <p:cNvPr id="3" name="正方形/長方形 2">
            <a:extLst>
              <a:ext uri="{FF2B5EF4-FFF2-40B4-BE49-F238E27FC236}">
                <a16:creationId xmlns:a16="http://schemas.microsoft.com/office/drawing/2014/main" id="{6684145C-85E4-4756-A7A6-6DC63D88BE2E}"/>
              </a:ext>
            </a:extLst>
          </p:cNvPr>
          <p:cNvSpPr/>
          <p:nvPr/>
        </p:nvSpPr>
        <p:spPr>
          <a:xfrm>
            <a:off x="5939533" y="1177290"/>
            <a:ext cx="1695707" cy="32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a:ea typeface="メイリオ"/>
              </a:rPr>
              <a:t>進化素材選択</a:t>
            </a:r>
            <a:endParaRPr lang="ja-JP"/>
          </a:p>
        </p:txBody>
      </p:sp>
    </p:spTree>
    <p:extLst>
      <p:ext uri="{BB962C8B-B14F-4D97-AF65-F5344CB8AC3E}">
        <p14:creationId xmlns:p14="http://schemas.microsoft.com/office/powerpoint/2010/main" val="33851611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6854762" cy="307777"/>
          </a:xfrm>
          <a:prstGeom prst="rect">
            <a:avLst/>
          </a:prstGeom>
          <a:noFill/>
        </p:spPr>
        <p:txBody>
          <a:bodyPr wrap="none" rtlCol="0">
            <a:spAutoFit/>
          </a:bodyPr>
          <a:lstStyle/>
          <a:p>
            <a:r>
              <a:rPr kumimoji="1" lang="ja-JP" altLang="en-US" sz="1400" b="1">
                <a:latin typeface="+mn-ea"/>
              </a:rPr>
              <a:t>■強化画面仕様　</a:t>
            </a:r>
            <a:r>
              <a:rPr kumimoji="1" lang="en-US" altLang="ja-JP" sz="1400">
                <a:latin typeface="+mn-ea"/>
              </a:rPr>
              <a:t>TR</a:t>
            </a:r>
            <a:r>
              <a:rPr kumimoji="1" lang="ja-JP" altLang="en-US" sz="1400">
                <a:latin typeface="+mn-ea"/>
              </a:rPr>
              <a:t>カード</a:t>
            </a:r>
            <a:r>
              <a:rPr kumimoji="1" lang="en-US" altLang="ja-JP" sz="1400">
                <a:latin typeface="+mn-ea"/>
              </a:rPr>
              <a:t> &gt;&gt; </a:t>
            </a:r>
            <a:r>
              <a:rPr kumimoji="1" lang="ja-JP" altLang="en-US" sz="1400">
                <a:latin typeface="+mn-ea"/>
              </a:rPr>
              <a:t>強化カード選択</a:t>
            </a:r>
            <a:r>
              <a:rPr kumimoji="1" lang="en-US" altLang="ja-JP" sz="1400">
                <a:latin typeface="+mn-ea"/>
              </a:rPr>
              <a:t> &gt;&gt;</a:t>
            </a:r>
            <a:r>
              <a:rPr kumimoji="1" lang="en-US" altLang="ja-JP" sz="1400" b="1">
                <a:latin typeface="+mn-ea"/>
              </a:rPr>
              <a:t> </a:t>
            </a:r>
            <a:r>
              <a:rPr kumimoji="1" lang="ja-JP" altLang="en-US" sz="1400">
                <a:latin typeface="+mn-ea"/>
              </a:rPr>
              <a:t>素材選択①・②</a:t>
            </a:r>
            <a:r>
              <a:rPr kumimoji="1" lang="en-US" altLang="ja-JP" sz="1400" b="1">
                <a:latin typeface="+mn-ea"/>
              </a:rPr>
              <a:t> </a:t>
            </a:r>
            <a:r>
              <a:rPr kumimoji="1" lang="en-US" altLang="ja-JP" sz="1400">
                <a:latin typeface="+mn-ea"/>
              </a:rPr>
              <a:t>&gt;&gt; </a:t>
            </a:r>
            <a:r>
              <a:rPr kumimoji="1" lang="ja-JP" altLang="en-US" sz="1400" b="1">
                <a:latin typeface="+mn-ea"/>
              </a:rPr>
              <a:t>強化画面</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1686680" cy="307777"/>
          </a:xfrm>
          <a:prstGeom prst="rect">
            <a:avLst/>
          </a:prstGeom>
          <a:noFill/>
        </p:spPr>
        <p:txBody>
          <a:bodyPr wrap="none" rtlCol="0" anchor="t">
            <a:spAutoFit/>
          </a:bodyPr>
          <a:lstStyle/>
          <a:p>
            <a:r>
              <a:rPr kumimoji="1" lang="en-US" altLang="ja-JP" sz="1400" b="1">
                <a:ea typeface="メイリオ"/>
              </a:rPr>
              <a:t>1. tr130b.進化</a:t>
            </a:r>
            <a:r>
              <a:rPr kumimoji="1" lang="ja-JP" altLang="en-US" sz="1400" b="1">
                <a:ea typeface="メイリオ"/>
              </a:rPr>
              <a:t>演出</a:t>
            </a:r>
          </a:p>
        </p:txBody>
      </p:sp>
      <p:sp>
        <p:nvSpPr>
          <p:cNvPr id="12" name="テキスト ボックス 11">
            <a:extLst>
              <a:ext uri="{FF2B5EF4-FFF2-40B4-BE49-F238E27FC236}">
                <a16:creationId xmlns:a16="http://schemas.microsoft.com/office/drawing/2014/main" id="{DE052996-816F-4D57-BDBE-F005510F461F}"/>
              </a:ext>
            </a:extLst>
          </p:cNvPr>
          <p:cNvSpPr txBox="1"/>
          <p:nvPr/>
        </p:nvSpPr>
        <p:spPr>
          <a:xfrm>
            <a:off x="591845" y="846576"/>
            <a:ext cx="3903633" cy="2092881"/>
          </a:xfrm>
          <a:prstGeom prst="rect">
            <a:avLst/>
          </a:prstGeom>
          <a:noFill/>
        </p:spPr>
        <p:txBody>
          <a:bodyPr wrap="none" rtlCol="0" anchor="t">
            <a:spAutoFit/>
          </a:bodyPr>
          <a:lstStyle/>
          <a:p>
            <a:r>
              <a:rPr kumimoji="1" lang="ja-JP" altLang="en-US" sz="1000">
                <a:ea typeface="メイリオ"/>
              </a:rPr>
              <a:t>進化を確認することができる。</a:t>
            </a:r>
            <a:endParaRPr lang="en-US" altLang="ja-JP" sz="1000">
              <a:ea typeface="メイリオ" panose="020B0604030504040204" pitchFamily="34" charset="-128"/>
            </a:endParaRPr>
          </a:p>
          <a:p>
            <a:endParaRPr kumimoji="1" lang="en-US" altLang="ja-JP" sz="1000"/>
          </a:p>
          <a:p>
            <a:r>
              <a:rPr kumimoji="1" lang="ja-JP" altLang="en-US" sz="1000">
                <a:ea typeface="メイリオ"/>
              </a:rPr>
              <a:t>○ レベルの最大値が更新される。</a:t>
            </a:r>
            <a:endParaRPr lang="ja-JP" altLang="en-US" sz="1000">
              <a:ea typeface="メイリオ"/>
            </a:endParaRPr>
          </a:p>
          <a:p>
            <a:r>
              <a:rPr kumimoji="1" lang="ja-JP" altLang="en-US" sz="1000">
                <a:ea typeface="メイリオ"/>
              </a:rPr>
              <a:t>○ 進化度のアイコンも更新される。</a:t>
            </a:r>
            <a:endParaRPr lang="ja-JP" altLang="en-US" sz="1000">
              <a:ea typeface="メイリオ"/>
            </a:endParaRPr>
          </a:p>
          <a:p>
            <a:endParaRPr lang="ja-JP" altLang="en-US" sz="1000">
              <a:ea typeface="メイリオ"/>
            </a:endParaRPr>
          </a:p>
          <a:p>
            <a:r>
              <a:rPr kumimoji="1" lang="ja-JP" sz="1000">
                <a:ea typeface="メイリオ"/>
              </a:rPr>
              <a:t>○ </a:t>
            </a:r>
            <a:r>
              <a:rPr kumimoji="1" lang="ja-JP" altLang="en-US" sz="1000">
                <a:ea typeface="メイリオ"/>
              </a:rPr>
              <a:t>進化度が最大になった場合</a:t>
            </a:r>
            <a:endParaRPr lang="ja-JP" altLang="en-US" sz="1000">
              <a:ea typeface="メイリオ"/>
            </a:endParaRPr>
          </a:p>
          <a:p>
            <a:r>
              <a:rPr kumimoji="1" lang="ja-JP" altLang="en-US" sz="1000">
                <a:ea typeface="メイリオ"/>
              </a:rPr>
              <a:t>　「進化度が最大になりました。」と確認ウィンドウを表示し、</a:t>
            </a:r>
          </a:p>
          <a:p>
            <a:r>
              <a:rPr kumimoji="1" lang="ja-JP" altLang="en-US" sz="1000">
                <a:ea typeface="メイリオ"/>
              </a:rPr>
              <a:t>　進化TRカード選択画面に戻る。</a:t>
            </a:r>
          </a:p>
          <a:p>
            <a:endParaRPr lang="ja-JP" altLang="en-US" sz="1000">
              <a:ea typeface="メイリオ"/>
            </a:endParaRPr>
          </a:p>
          <a:p>
            <a:r>
              <a:rPr lang="ja-JP" sz="1000">
                <a:ea typeface="メイリオ"/>
              </a:rPr>
              <a:t>○ 進化度が最大ではなく</a:t>
            </a:r>
            <a:r>
              <a:rPr lang="ja-JP" altLang="en-US" sz="1000">
                <a:ea typeface="メイリオ"/>
              </a:rPr>
              <a:t>、素材がある場合は前画面にもどる。</a:t>
            </a:r>
            <a:endParaRPr lang="ja-JP">
              <a:ea typeface="メイリオ" panose="020B0604030504040204" pitchFamily="34" charset="-128"/>
            </a:endParaRPr>
          </a:p>
          <a:p>
            <a:r>
              <a:rPr lang="ja-JP" sz="1000">
                <a:ea typeface="メイリオ"/>
              </a:rPr>
              <a:t>○</a:t>
            </a:r>
            <a:r>
              <a:rPr lang="ja-JP" altLang="en-US" sz="1000">
                <a:ea typeface="メイリオ"/>
              </a:rPr>
              <a:t> </a:t>
            </a:r>
            <a:r>
              <a:rPr lang="ja-JP" sz="1000">
                <a:ea typeface="メイリオ"/>
              </a:rPr>
              <a:t>進化度が最大ではないが、素材が無い場合は</a:t>
            </a:r>
            <a:endParaRPr lang="ja-JP" sz="1000"/>
          </a:p>
          <a:p>
            <a:r>
              <a:rPr lang="ja-JP" sz="1000">
                <a:ea typeface="メイリオ"/>
              </a:rPr>
              <a:t>　進化TRカード選択画面に戻る。</a:t>
            </a:r>
          </a:p>
          <a:p>
            <a:endParaRPr lang="ja-JP" altLang="en-US" sz="1000">
              <a:ea typeface="メイリオ"/>
            </a:endParaRPr>
          </a:p>
        </p:txBody>
      </p:sp>
      <p:sp>
        <p:nvSpPr>
          <p:cNvPr id="111" name="正方形/長方形 110">
            <a:extLst>
              <a:ext uri="{FF2B5EF4-FFF2-40B4-BE49-F238E27FC236}">
                <a16:creationId xmlns:a16="http://schemas.microsoft.com/office/drawing/2014/main" id="{FEF6D278-ADCF-B44D-8843-F4D56CD23F5D}"/>
              </a:ext>
            </a:extLst>
          </p:cNvPr>
          <p:cNvSpPr/>
          <p:nvPr/>
        </p:nvSpPr>
        <p:spPr>
          <a:xfrm>
            <a:off x="5174105" y="409002"/>
            <a:ext cx="3378051" cy="59720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en-US" altLang="ja-JP" sz="1100"/>
          </a:p>
          <a:p>
            <a:pPr algn="r"/>
            <a:endParaRPr kumimoji="1" lang="en-US" altLang="ja-JP" sz="1100"/>
          </a:p>
          <a:p>
            <a:pPr algn="r"/>
            <a:endParaRPr kumimoji="1" lang="en-US" altLang="ja-JP" sz="1100"/>
          </a:p>
          <a:p>
            <a:pPr algn="ctr"/>
            <a:r>
              <a:rPr kumimoji="1" lang="ja-JP" altLang="en-US" sz="1100" b="1">
                <a:latin typeface="メイリオ" panose="020B0604030504040204" pitchFamily="50" charset="-128"/>
                <a:ea typeface="メイリオ" panose="020B0604030504040204" pitchFamily="50" charset="-128"/>
              </a:rPr>
              <a:t>ＴＲカードセット</a:t>
            </a:r>
          </a:p>
        </p:txBody>
      </p:sp>
      <p:sp>
        <p:nvSpPr>
          <p:cNvPr id="141" name="正方形/長方形 140">
            <a:extLst>
              <a:ext uri="{FF2B5EF4-FFF2-40B4-BE49-F238E27FC236}">
                <a16:creationId xmlns:a16="http://schemas.microsoft.com/office/drawing/2014/main" id="{EB2A1597-E43C-7D41-8755-022A09879749}"/>
              </a:ext>
            </a:extLst>
          </p:cNvPr>
          <p:cNvSpPr/>
          <p:nvPr/>
        </p:nvSpPr>
        <p:spPr>
          <a:xfrm>
            <a:off x="7238468" y="969169"/>
            <a:ext cx="1313685" cy="18623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gradFill flip="none" rotWithShape="1">
                  <a:gsLst>
                    <a:gs pos="0">
                      <a:srgbClr val="7030A0"/>
                    </a:gs>
                    <a:gs pos="49000">
                      <a:srgbClr val="78D077"/>
                    </a:gs>
                    <a:gs pos="33000">
                      <a:srgbClr val="00B0F0"/>
                    </a:gs>
                    <a:gs pos="17000">
                      <a:srgbClr val="0000FF"/>
                    </a:gs>
                    <a:gs pos="65000">
                      <a:srgbClr val="FFFF00"/>
                    </a:gs>
                    <a:gs pos="80000">
                      <a:srgbClr val="FF9900"/>
                    </a:gs>
                    <a:gs pos="100000">
                      <a:srgbClr val="FF0000"/>
                    </a:gs>
                  </a:gsLst>
                  <a:lin ang="16200000" scaled="1"/>
                  <a:tileRect/>
                </a:gradFill>
              </a:rPr>
              <a:t>●</a:t>
            </a:r>
            <a:r>
              <a:rPr kumimoji="1" lang="ja-JP" altLang="en-US" sz="800"/>
              <a:t> </a:t>
            </a:r>
            <a:r>
              <a:rPr kumimoji="1" lang="en-US" altLang="ja-JP" sz="800"/>
              <a:t>999,999,999</a:t>
            </a:r>
            <a:endParaRPr kumimoji="1" lang="ja-JP" altLang="en-US" sz="800"/>
          </a:p>
        </p:txBody>
      </p:sp>
      <p:sp>
        <p:nvSpPr>
          <p:cNvPr id="142" name="正方形/長方形 141">
            <a:extLst>
              <a:ext uri="{FF2B5EF4-FFF2-40B4-BE49-F238E27FC236}">
                <a16:creationId xmlns:a16="http://schemas.microsoft.com/office/drawing/2014/main" id="{B0A67430-C829-324E-A5DC-D39F008FFDE8}"/>
              </a:ext>
            </a:extLst>
          </p:cNvPr>
          <p:cNvSpPr/>
          <p:nvPr/>
        </p:nvSpPr>
        <p:spPr>
          <a:xfrm>
            <a:off x="5174105" y="408999"/>
            <a:ext cx="750678" cy="74685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100"/>
              <a:t>RANK</a:t>
            </a:r>
          </a:p>
          <a:p>
            <a:pPr algn="ctr"/>
            <a:r>
              <a:rPr kumimoji="1" lang="en-US" altLang="ja-JP" sz="1800"/>
              <a:t>999</a:t>
            </a:r>
            <a:endParaRPr kumimoji="1" lang="ja-JP" altLang="en-US" sz="1800"/>
          </a:p>
        </p:txBody>
      </p:sp>
      <p:sp>
        <p:nvSpPr>
          <p:cNvPr id="143" name="正方形/長方形 142">
            <a:extLst>
              <a:ext uri="{FF2B5EF4-FFF2-40B4-BE49-F238E27FC236}">
                <a16:creationId xmlns:a16="http://schemas.microsoft.com/office/drawing/2014/main" id="{0C2E4E5C-E4D6-6A43-AD20-10947FDBF559}"/>
              </a:ext>
            </a:extLst>
          </p:cNvPr>
          <p:cNvSpPr/>
          <p:nvPr/>
        </p:nvSpPr>
        <p:spPr>
          <a:xfrm>
            <a:off x="5924784" y="408999"/>
            <a:ext cx="2627372" cy="18660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144" name="正方形/長方形 143">
            <a:extLst>
              <a:ext uri="{FF2B5EF4-FFF2-40B4-BE49-F238E27FC236}">
                <a16:creationId xmlns:a16="http://schemas.microsoft.com/office/drawing/2014/main" id="{17D842C4-8840-B245-80D5-04620A3BC0F1}"/>
              </a:ext>
            </a:extLst>
          </p:cNvPr>
          <p:cNvSpPr/>
          <p:nvPr/>
        </p:nvSpPr>
        <p:spPr>
          <a:xfrm>
            <a:off x="5924783" y="595599"/>
            <a:ext cx="2064362" cy="37319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145" name="楕円 488">
            <a:extLst>
              <a:ext uri="{FF2B5EF4-FFF2-40B4-BE49-F238E27FC236}">
                <a16:creationId xmlns:a16="http://schemas.microsoft.com/office/drawing/2014/main" id="{0A61AFBE-802E-D943-8B63-BD3D6A5E7D44}"/>
              </a:ext>
            </a:extLst>
          </p:cNvPr>
          <p:cNvSpPr>
            <a:spLocks noChangeAspect="1"/>
          </p:cNvSpPr>
          <p:nvPr/>
        </p:nvSpPr>
        <p:spPr>
          <a:xfrm>
            <a:off x="8368699" y="982770"/>
            <a:ext cx="164409" cy="16357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grpSp>
        <p:nvGrpSpPr>
          <p:cNvPr id="146" name="グループ化 145">
            <a:extLst>
              <a:ext uri="{FF2B5EF4-FFF2-40B4-BE49-F238E27FC236}">
                <a16:creationId xmlns:a16="http://schemas.microsoft.com/office/drawing/2014/main" id="{9112968A-5660-5E47-8F02-688E009ABC2F}"/>
              </a:ext>
            </a:extLst>
          </p:cNvPr>
          <p:cNvGrpSpPr/>
          <p:nvPr/>
        </p:nvGrpSpPr>
        <p:grpSpPr>
          <a:xfrm>
            <a:off x="5212931" y="1021879"/>
            <a:ext cx="675610" cy="90419"/>
            <a:chOff x="30317" y="482248"/>
            <a:chExt cx="581527" cy="70447"/>
          </a:xfrm>
        </p:grpSpPr>
        <p:sp>
          <p:nvSpPr>
            <p:cNvPr id="149" name="四角形: 角を丸くする 492">
              <a:extLst>
                <a:ext uri="{FF2B5EF4-FFF2-40B4-BE49-F238E27FC236}">
                  <a16:creationId xmlns:a16="http://schemas.microsoft.com/office/drawing/2014/main" id="{03CDA73C-CC9C-1F4D-B85E-8073D4F32CB3}"/>
                </a:ext>
              </a:extLst>
            </p:cNvPr>
            <p:cNvSpPr/>
            <p:nvPr/>
          </p:nvSpPr>
          <p:spPr>
            <a:xfrm>
              <a:off x="30317" y="482248"/>
              <a:ext cx="581527" cy="7044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50" name="四角形: 角を丸くする 493">
              <a:extLst>
                <a:ext uri="{FF2B5EF4-FFF2-40B4-BE49-F238E27FC236}">
                  <a16:creationId xmlns:a16="http://schemas.microsoft.com/office/drawing/2014/main" id="{0135790A-B3DE-A442-9516-3C5E009B4282}"/>
                </a:ext>
              </a:extLst>
            </p:cNvPr>
            <p:cNvSpPr/>
            <p:nvPr/>
          </p:nvSpPr>
          <p:spPr>
            <a:xfrm>
              <a:off x="30317" y="482248"/>
              <a:ext cx="347085" cy="7044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147" name="正方形/長方形 146">
            <a:extLst>
              <a:ext uri="{FF2B5EF4-FFF2-40B4-BE49-F238E27FC236}">
                <a16:creationId xmlns:a16="http://schemas.microsoft.com/office/drawing/2014/main" id="{C0D9E5CF-FF9D-3849-9014-D95A97A7DBB4}"/>
              </a:ext>
            </a:extLst>
          </p:cNvPr>
          <p:cNvSpPr/>
          <p:nvPr/>
        </p:nvSpPr>
        <p:spPr>
          <a:xfrm>
            <a:off x="7989145" y="595599"/>
            <a:ext cx="563008" cy="37319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b="1"/>
              <a:t>♂</a:t>
            </a:r>
          </a:p>
        </p:txBody>
      </p:sp>
      <p:sp>
        <p:nvSpPr>
          <p:cNvPr id="148" name="正方形/長方形 147">
            <a:extLst>
              <a:ext uri="{FF2B5EF4-FFF2-40B4-BE49-F238E27FC236}">
                <a16:creationId xmlns:a16="http://schemas.microsoft.com/office/drawing/2014/main" id="{FF48CD99-6A81-704F-98CA-20E1F038A0DA}"/>
              </a:ext>
            </a:extLst>
          </p:cNvPr>
          <p:cNvSpPr/>
          <p:nvPr/>
        </p:nvSpPr>
        <p:spPr>
          <a:xfrm>
            <a:off x="5924781" y="969170"/>
            <a:ext cx="1313685" cy="18623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solidFill>
                  <a:srgbClr val="FFFF00"/>
                </a:solidFill>
              </a:rPr>
              <a:t>● </a:t>
            </a:r>
            <a:r>
              <a:rPr kumimoji="1" lang="en-US" altLang="ja-JP" sz="800"/>
              <a:t>999</a:t>
            </a:r>
            <a:r>
              <a:rPr kumimoji="1" lang="ja-JP" altLang="en-US" sz="800"/>
              <a:t> </a:t>
            </a:r>
            <a:r>
              <a:rPr kumimoji="1" lang="en-US" altLang="ja-JP" sz="800"/>
              <a:t>,999,999,999</a:t>
            </a:r>
            <a:endParaRPr kumimoji="1" lang="ja-JP" altLang="en-US" sz="800"/>
          </a:p>
        </p:txBody>
      </p:sp>
      <p:sp>
        <p:nvSpPr>
          <p:cNvPr id="120" name="四角形: 角を丸くする 494">
            <a:extLst>
              <a:ext uri="{FF2B5EF4-FFF2-40B4-BE49-F238E27FC236}">
                <a16:creationId xmlns:a16="http://schemas.microsoft.com/office/drawing/2014/main" id="{BDB0F4C7-70ED-664F-B0F8-D230E3789B09}"/>
              </a:ext>
            </a:extLst>
          </p:cNvPr>
          <p:cNvSpPr/>
          <p:nvPr/>
        </p:nvSpPr>
        <p:spPr>
          <a:xfrm>
            <a:off x="7972622" y="1188475"/>
            <a:ext cx="563010" cy="2842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700"/>
              <a:t>戻る</a:t>
            </a:r>
            <a:endParaRPr kumimoji="1" lang="en-US" altLang="ja-JP" sz="700"/>
          </a:p>
        </p:txBody>
      </p:sp>
      <p:sp>
        <p:nvSpPr>
          <p:cNvPr id="84" name="テキスト ボックス 83">
            <a:extLst>
              <a:ext uri="{FF2B5EF4-FFF2-40B4-BE49-F238E27FC236}">
                <a16:creationId xmlns:a16="http://schemas.microsoft.com/office/drawing/2014/main" id="{124002E3-844C-4FF7-BF03-5BCC8C453ABC}"/>
              </a:ext>
            </a:extLst>
          </p:cNvPr>
          <p:cNvSpPr txBox="1"/>
          <p:nvPr/>
        </p:nvSpPr>
        <p:spPr>
          <a:xfrm>
            <a:off x="0" y="5259209"/>
            <a:ext cx="6004655" cy="1862048"/>
          </a:xfrm>
          <a:prstGeom prst="rect">
            <a:avLst/>
          </a:prstGeom>
          <a:noFill/>
          <a:ln>
            <a:noFill/>
          </a:ln>
          <a:effectLst>
            <a:outerShdw blurRad="50800" dist="50800" dir="5400000" sx="1000" sy="1000" algn="ctr" rotWithShape="0">
              <a:srgbClr val="000000"/>
            </a:outerShdw>
          </a:effectLst>
        </p:spPr>
        <p:txBody>
          <a:bodyPr wrap="square" rtlCol="0">
            <a:spAutoFit/>
          </a:bodyPr>
          <a:lstStyle/>
          <a:p>
            <a:r>
              <a:rPr kumimoji="1" lang="ja-JP" altLang="en-US" sz="11500" b="1">
                <a:solidFill>
                  <a:schemeClr val="tx1">
                    <a:lumMod val="50000"/>
                    <a:lumOff val="50000"/>
                    <a:alpha val="14000"/>
                  </a:schemeClr>
                </a:solidFill>
              </a:rPr>
              <a:t>進化</a:t>
            </a:r>
          </a:p>
        </p:txBody>
      </p:sp>
      <p:sp>
        <p:nvSpPr>
          <p:cNvPr id="85" name="スライド番号プレースホルダー 69">
            <a:extLst>
              <a:ext uri="{FF2B5EF4-FFF2-40B4-BE49-F238E27FC236}">
                <a16:creationId xmlns:a16="http://schemas.microsoft.com/office/drawing/2014/main" id="{02FAE419-2C64-4952-B386-BE7ADA747CF5}"/>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17</a:t>
            </a:fld>
            <a:endParaRPr kumimoji="1" lang="ja-JP" altLang="en-US"/>
          </a:p>
        </p:txBody>
      </p:sp>
      <p:sp>
        <p:nvSpPr>
          <p:cNvPr id="2" name="正方形/長方形 1">
            <a:extLst>
              <a:ext uri="{FF2B5EF4-FFF2-40B4-BE49-F238E27FC236}">
                <a16:creationId xmlns:a16="http://schemas.microsoft.com/office/drawing/2014/main" id="{D92F5D6C-1D44-4752-BE58-DA7C4907D137}"/>
              </a:ext>
            </a:extLst>
          </p:cNvPr>
          <p:cNvSpPr/>
          <p:nvPr/>
        </p:nvSpPr>
        <p:spPr>
          <a:xfrm>
            <a:off x="5939533" y="1177290"/>
            <a:ext cx="1695707" cy="32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a:ea typeface="メイリオ"/>
              </a:rPr>
              <a:t>進化素材選択</a:t>
            </a:r>
          </a:p>
        </p:txBody>
      </p:sp>
      <p:sp>
        <p:nvSpPr>
          <p:cNvPr id="82" name="正方形/長方形 81">
            <a:extLst>
              <a:ext uri="{FF2B5EF4-FFF2-40B4-BE49-F238E27FC236}">
                <a16:creationId xmlns:a16="http://schemas.microsoft.com/office/drawing/2014/main" id="{02154770-839C-4953-B679-79D9CBA28500}"/>
              </a:ext>
            </a:extLst>
          </p:cNvPr>
          <p:cNvSpPr/>
          <p:nvPr/>
        </p:nvSpPr>
        <p:spPr>
          <a:xfrm>
            <a:off x="5140112" y="1487178"/>
            <a:ext cx="3378051" cy="1839366"/>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83" name="テキスト ボックス 496">
            <a:extLst>
              <a:ext uri="{FF2B5EF4-FFF2-40B4-BE49-F238E27FC236}">
                <a16:creationId xmlns:a16="http://schemas.microsoft.com/office/drawing/2014/main" id="{A8354A86-E887-4FFA-B624-830CDFC13460}"/>
              </a:ext>
            </a:extLst>
          </p:cNvPr>
          <p:cNvSpPr txBox="1"/>
          <p:nvPr/>
        </p:nvSpPr>
        <p:spPr>
          <a:xfrm>
            <a:off x="6415339" y="1478300"/>
            <a:ext cx="2122150" cy="36894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en-US" altLang="ja-JP" sz="1050" b="0">
                <a:solidFill>
                  <a:schemeClr val="bg1"/>
                </a:solidFill>
                <a:latin typeface="HGP創英角ｺﾞｼｯｸUB" panose="020B0900000000000000" pitchFamily="50" charset="-128"/>
                <a:ea typeface="HGP創英角ｺﾞｼｯｸUB" panose="020B0900000000000000" pitchFamily="50" charset="-128"/>
              </a:rPr>
              <a:t>SSR</a:t>
            </a:r>
            <a:r>
              <a:rPr kumimoji="1" lang="ja-JP" altLang="en-US" sz="1050" b="0">
                <a:solidFill>
                  <a:schemeClr val="bg1"/>
                </a:solidFill>
                <a:latin typeface="HGP創英角ｺﾞｼｯｸUB" panose="020B0900000000000000" pitchFamily="50" charset="-128"/>
                <a:ea typeface="HGP創英角ｺﾞｼｯｸUB" panose="020B0900000000000000" pitchFamily="50" charset="-128"/>
              </a:rPr>
              <a:t>　属　</a:t>
            </a:r>
            <a:r>
              <a:rPr kumimoji="1" lang="ja-JP" altLang="en-US" sz="1050">
                <a:solidFill>
                  <a:schemeClr val="bg1"/>
                </a:solidFill>
                <a:latin typeface="HGP創英角ｺﾞｼｯｸUB" panose="020B0900000000000000" pitchFamily="50" charset="-128"/>
                <a:ea typeface="HGP創英角ｺﾞｼｯｸUB" panose="020B0900000000000000" pitchFamily="50" charset="-128"/>
              </a:rPr>
              <a:t> 　　　　　　　　●</a:t>
            </a:r>
            <a:r>
              <a:rPr kumimoji="1" lang="ja-JP" altLang="en-US" sz="1050">
                <a:solidFill>
                  <a:schemeClr val="accent2"/>
                </a:solidFill>
                <a:latin typeface="HGP創英角ｺﾞｼｯｸUB" panose="020B0900000000000000" pitchFamily="50" charset="-128"/>
                <a:ea typeface="HGP創英角ｺﾞｼｯｸUB" panose="020B0900000000000000" pitchFamily="50" charset="-128"/>
              </a:rPr>
              <a:t>●●●●</a:t>
            </a:r>
            <a:endParaRPr kumimoji="1" lang="en-US" altLang="ja-JP" sz="1050">
              <a:solidFill>
                <a:schemeClr val="accent2"/>
              </a:solidFill>
              <a:latin typeface="HGP創英角ｺﾞｼｯｸUB" panose="020B0900000000000000" pitchFamily="50" charset="-128"/>
              <a:ea typeface="HGP創英角ｺﾞｼｯｸUB" panose="020B0900000000000000" pitchFamily="50" charset="-128"/>
            </a:endParaRPr>
          </a:p>
          <a:p>
            <a:r>
              <a:rPr kumimoji="1" lang="ja-JP" altLang="en-US" sz="1050">
                <a:solidFill>
                  <a:schemeClr val="bg1"/>
                </a:solidFill>
                <a:latin typeface="HGP創英角ｺﾞｼｯｸUB" panose="020B0900000000000000" pitchFamily="50" charset="-128"/>
                <a:ea typeface="HGP創英角ｺﾞｼｯｸUB" panose="020B0900000000000000" pitchFamily="50" charset="-128"/>
              </a:rPr>
              <a:t>お名前</a:t>
            </a:r>
            <a:r>
              <a:rPr kumimoji="1" lang="en-US" altLang="ja-JP" sz="1050">
                <a:solidFill>
                  <a:schemeClr val="bg1"/>
                </a:solidFill>
                <a:latin typeface="HGP創英角ｺﾞｼｯｸUB" panose="020B0900000000000000" pitchFamily="50" charset="-128"/>
                <a:ea typeface="HGP創英角ｺﾞｼｯｸUB" panose="020B0900000000000000" pitchFamily="50" charset="-128"/>
              </a:rPr>
              <a:t>.com</a:t>
            </a:r>
            <a:endParaRPr kumimoji="1" lang="en-US" altLang="ja-JP" sz="1050" b="0">
              <a:solidFill>
                <a:schemeClr val="bg1"/>
              </a:solidFill>
              <a:latin typeface="HGP創英角ｺﾞｼｯｸUB" panose="020B0900000000000000" pitchFamily="50" charset="-128"/>
              <a:ea typeface="HGP創英角ｺﾞｼｯｸUB" panose="020B0900000000000000" pitchFamily="50" charset="-128"/>
            </a:endParaRPr>
          </a:p>
        </p:txBody>
      </p:sp>
      <p:pic>
        <p:nvPicPr>
          <p:cNvPr id="86" name="図 85">
            <a:extLst>
              <a:ext uri="{FF2B5EF4-FFF2-40B4-BE49-F238E27FC236}">
                <a16:creationId xmlns:a16="http://schemas.microsoft.com/office/drawing/2014/main" id="{8BE789DB-21D3-413A-8357-EFF4730FDC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21779" y="1517259"/>
            <a:ext cx="1258542" cy="1779066"/>
          </a:xfrm>
          <a:prstGeom prst="rect">
            <a:avLst/>
          </a:prstGeom>
        </p:spPr>
      </p:pic>
      <p:sp>
        <p:nvSpPr>
          <p:cNvPr id="87" name="楕円 421">
            <a:extLst>
              <a:ext uri="{FF2B5EF4-FFF2-40B4-BE49-F238E27FC236}">
                <a16:creationId xmlns:a16="http://schemas.microsoft.com/office/drawing/2014/main" id="{B3842DD3-8A00-491E-A9A2-65C2E7246D1C}"/>
              </a:ext>
            </a:extLst>
          </p:cNvPr>
          <p:cNvSpPr/>
          <p:nvPr/>
        </p:nvSpPr>
        <p:spPr>
          <a:xfrm>
            <a:off x="5263173" y="1611933"/>
            <a:ext cx="110620" cy="1096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900">
                <a:solidFill>
                  <a:srgbClr val="FF0000"/>
                </a:solidFill>
              </a:rPr>
              <a:t>火</a:t>
            </a:r>
          </a:p>
        </p:txBody>
      </p:sp>
      <p:sp>
        <p:nvSpPr>
          <p:cNvPr id="88" name="楕円 421">
            <a:extLst>
              <a:ext uri="{FF2B5EF4-FFF2-40B4-BE49-F238E27FC236}">
                <a16:creationId xmlns:a16="http://schemas.microsoft.com/office/drawing/2014/main" id="{598FAD54-3BC7-4829-96F3-4A135FDEC5F9}"/>
              </a:ext>
            </a:extLst>
          </p:cNvPr>
          <p:cNvSpPr/>
          <p:nvPr/>
        </p:nvSpPr>
        <p:spPr>
          <a:xfrm>
            <a:off x="5213122" y="1570318"/>
            <a:ext cx="80393" cy="796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a:solidFill>
                  <a:srgbClr val="FFFF00"/>
                </a:solidFill>
              </a:rPr>
              <a:t>SSR</a:t>
            </a:r>
            <a:endParaRPr kumimoji="1" lang="ja-JP" altLang="en-US" sz="900">
              <a:solidFill>
                <a:srgbClr val="FFFF00"/>
              </a:solidFill>
            </a:endParaRPr>
          </a:p>
        </p:txBody>
      </p:sp>
      <p:sp>
        <p:nvSpPr>
          <p:cNvPr id="89" name="テキスト ボックス 498">
            <a:extLst>
              <a:ext uri="{FF2B5EF4-FFF2-40B4-BE49-F238E27FC236}">
                <a16:creationId xmlns:a16="http://schemas.microsoft.com/office/drawing/2014/main" id="{DD982890-36D6-4588-ACAB-BE9F45095628}"/>
              </a:ext>
            </a:extLst>
          </p:cNvPr>
          <p:cNvSpPr txBox="1"/>
          <p:nvPr/>
        </p:nvSpPr>
        <p:spPr>
          <a:xfrm>
            <a:off x="6541764" y="2323908"/>
            <a:ext cx="851000" cy="22201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　  　５６</a:t>
            </a:r>
            <a:r>
              <a:rPr kumimoji="1" lang="en-US" altLang="ja-JP" sz="600" b="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７８９</a:t>
            </a:r>
            <a:endParaRPr kumimoji="1" lang="en-US" altLang="ja-JP" sz="600" b="0">
              <a:solidFill>
                <a:schemeClr val="accent2">
                  <a:lumMod val="75000"/>
                </a:schemeClr>
              </a:solidFill>
              <a:latin typeface="HGP創英角ｺﾞｼｯｸUB" panose="020B0900000000000000" pitchFamily="50" charset="-128"/>
              <a:ea typeface="HGP創英角ｺﾞｼｯｸUB" panose="020B0900000000000000" pitchFamily="50" charset="-128"/>
            </a:endParaRPr>
          </a:p>
        </p:txBody>
      </p:sp>
      <p:sp>
        <p:nvSpPr>
          <p:cNvPr id="90" name="テキスト ボックス 499">
            <a:extLst>
              <a:ext uri="{FF2B5EF4-FFF2-40B4-BE49-F238E27FC236}">
                <a16:creationId xmlns:a16="http://schemas.microsoft.com/office/drawing/2014/main" id="{B910F745-027A-4D70-A2A4-C595D1329F37}"/>
              </a:ext>
            </a:extLst>
          </p:cNvPr>
          <p:cNvSpPr txBox="1"/>
          <p:nvPr/>
        </p:nvSpPr>
        <p:spPr>
          <a:xfrm>
            <a:off x="7462696" y="2317530"/>
            <a:ext cx="653004" cy="237493"/>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　  </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１１</a:t>
            </a:r>
            <a:r>
              <a:rPr kumimoji="1" lang="en-US" altLang="ja-JP" sz="600" b="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９９２</a:t>
            </a:r>
            <a:endParaRPr kumimoji="1" lang="en-US" altLang="ja-JP" sz="6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91" name="テキスト ボックス 500">
            <a:extLst>
              <a:ext uri="{FF2B5EF4-FFF2-40B4-BE49-F238E27FC236}">
                <a16:creationId xmlns:a16="http://schemas.microsoft.com/office/drawing/2014/main" id="{04772341-1708-427A-961C-0D404EAF49FB}"/>
              </a:ext>
            </a:extLst>
          </p:cNvPr>
          <p:cNvSpPr txBox="1"/>
          <p:nvPr/>
        </p:nvSpPr>
        <p:spPr>
          <a:xfrm>
            <a:off x="7449095" y="2149318"/>
            <a:ext cx="567590" cy="204876"/>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　  </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３２</a:t>
            </a:r>
            <a:r>
              <a:rPr kumimoji="1" lang="en-US" altLang="ja-JP" sz="60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２９４</a:t>
            </a:r>
            <a:endParaRPr kumimoji="1" lang="en-US" altLang="ja-JP" sz="600" b="0">
              <a:solidFill>
                <a:schemeClr val="bg1"/>
              </a:solidFill>
              <a:latin typeface="HGP創英角ｺﾞｼｯｸUB" panose="020B0900000000000000" pitchFamily="50" charset="-128"/>
              <a:ea typeface="HGP創英角ｺﾞｼｯｸUB" panose="020B0900000000000000" pitchFamily="50" charset="-128"/>
            </a:endParaRPr>
          </a:p>
        </p:txBody>
      </p:sp>
      <p:pic>
        <p:nvPicPr>
          <p:cNvPr id="92" name="図 91">
            <a:extLst>
              <a:ext uri="{FF2B5EF4-FFF2-40B4-BE49-F238E27FC236}">
                <a16:creationId xmlns:a16="http://schemas.microsoft.com/office/drawing/2014/main" id="{FFE58EDF-1E11-48B6-836E-E376804285E2}"/>
              </a:ext>
            </a:extLst>
          </p:cNvPr>
          <p:cNvPicPr>
            <a:picLocks noChangeAspect="1"/>
          </p:cNvPicPr>
          <p:nvPr/>
        </p:nvPicPr>
        <p:blipFill>
          <a:blip r:embed="rId3"/>
          <a:stretch>
            <a:fillRect/>
          </a:stretch>
        </p:blipFill>
        <p:spPr>
          <a:xfrm>
            <a:off x="7440981" y="2164267"/>
            <a:ext cx="178861" cy="191713"/>
          </a:xfrm>
          <a:prstGeom prst="rect">
            <a:avLst/>
          </a:prstGeom>
        </p:spPr>
      </p:pic>
      <p:pic>
        <p:nvPicPr>
          <p:cNvPr id="93" name="図 92">
            <a:extLst>
              <a:ext uri="{FF2B5EF4-FFF2-40B4-BE49-F238E27FC236}">
                <a16:creationId xmlns:a16="http://schemas.microsoft.com/office/drawing/2014/main" id="{18F9B6FF-897E-4E7E-9ADA-6AF0E1C4F7A3}"/>
              </a:ext>
            </a:extLst>
          </p:cNvPr>
          <p:cNvPicPr>
            <a:picLocks noChangeAspect="1"/>
          </p:cNvPicPr>
          <p:nvPr/>
        </p:nvPicPr>
        <p:blipFill>
          <a:blip r:embed="rId4"/>
          <a:stretch>
            <a:fillRect/>
          </a:stretch>
        </p:blipFill>
        <p:spPr>
          <a:xfrm>
            <a:off x="7440393" y="2350330"/>
            <a:ext cx="183689" cy="184759"/>
          </a:xfrm>
          <a:prstGeom prst="rect">
            <a:avLst/>
          </a:prstGeom>
        </p:spPr>
      </p:pic>
      <p:pic>
        <p:nvPicPr>
          <p:cNvPr id="94" name="図 93">
            <a:extLst>
              <a:ext uri="{FF2B5EF4-FFF2-40B4-BE49-F238E27FC236}">
                <a16:creationId xmlns:a16="http://schemas.microsoft.com/office/drawing/2014/main" id="{890EE95E-636C-4935-A5C6-FBE66D3797E0}"/>
              </a:ext>
            </a:extLst>
          </p:cNvPr>
          <p:cNvPicPr>
            <a:picLocks noChangeAspect="1"/>
          </p:cNvPicPr>
          <p:nvPr/>
        </p:nvPicPr>
        <p:blipFill>
          <a:blip r:embed="rId5"/>
          <a:stretch>
            <a:fillRect/>
          </a:stretch>
        </p:blipFill>
        <p:spPr>
          <a:xfrm>
            <a:off x="6525010" y="2346489"/>
            <a:ext cx="184709" cy="191998"/>
          </a:xfrm>
          <a:prstGeom prst="rect">
            <a:avLst/>
          </a:prstGeom>
        </p:spPr>
      </p:pic>
      <p:sp>
        <p:nvSpPr>
          <p:cNvPr id="95" name="テキスト ボックス 511">
            <a:extLst>
              <a:ext uri="{FF2B5EF4-FFF2-40B4-BE49-F238E27FC236}">
                <a16:creationId xmlns:a16="http://schemas.microsoft.com/office/drawing/2014/main" id="{70F2FE14-4ECD-427E-8408-F93C4F6D650F}"/>
              </a:ext>
            </a:extLst>
          </p:cNvPr>
          <p:cNvSpPr txBox="1"/>
          <p:nvPr/>
        </p:nvSpPr>
        <p:spPr>
          <a:xfrm>
            <a:off x="6637801" y="2147413"/>
            <a:ext cx="716595" cy="187447"/>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l">
              <a:lnSpc>
                <a:spcPts val="850"/>
              </a:lnSpc>
            </a:pP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４３０</a:t>
            </a:r>
            <a:r>
              <a:rPr kumimoji="1" lang="en-US" altLang="ja-JP" sz="60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７９４</a:t>
            </a:r>
            <a:endParaRPr kumimoji="1" lang="en-US" altLang="ja-JP" sz="400" b="0">
              <a:solidFill>
                <a:schemeClr val="accent2">
                  <a:lumMod val="75000"/>
                </a:schemeClr>
              </a:solidFill>
              <a:latin typeface="HGP創英角ｺﾞｼｯｸUB" panose="020B0900000000000000" pitchFamily="50" charset="-128"/>
              <a:ea typeface="HGP創英角ｺﾞｼｯｸUB" panose="020B0900000000000000" pitchFamily="50" charset="-128"/>
            </a:endParaRPr>
          </a:p>
        </p:txBody>
      </p:sp>
      <p:pic>
        <p:nvPicPr>
          <p:cNvPr id="96" name="図 95">
            <a:extLst>
              <a:ext uri="{FF2B5EF4-FFF2-40B4-BE49-F238E27FC236}">
                <a16:creationId xmlns:a16="http://schemas.microsoft.com/office/drawing/2014/main" id="{E2B6CAEA-2DF8-4498-A64F-137066EDC819}"/>
              </a:ext>
            </a:extLst>
          </p:cNvPr>
          <p:cNvPicPr preferRelativeResize="0">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529502" y="2180400"/>
            <a:ext cx="182357" cy="164595"/>
          </a:xfrm>
          <a:prstGeom prst="rect">
            <a:avLst/>
          </a:prstGeom>
        </p:spPr>
      </p:pic>
      <p:sp>
        <p:nvSpPr>
          <p:cNvPr id="97" name="楕円 515">
            <a:extLst>
              <a:ext uri="{FF2B5EF4-FFF2-40B4-BE49-F238E27FC236}">
                <a16:creationId xmlns:a16="http://schemas.microsoft.com/office/drawing/2014/main" id="{604BD618-6384-435C-80D4-BFC66DC0926F}"/>
              </a:ext>
            </a:extLst>
          </p:cNvPr>
          <p:cNvSpPr/>
          <p:nvPr/>
        </p:nvSpPr>
        <p:spPr>
          <a:xfrm>
            <a:off x="6520545" y="2576298"/>
            <a:ext cx="219738" cy="222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b="1">
                <a:solidFill>
                  <a:srgbClr val="FFFF00"/>
                </a:solidFill>
              </a:rPr>
              <a:t>L</a:t>
            </a:r>
            <a:endParaRPr kumimoji="1" lang="ja-JP" altLang="en-US" sz="900" b="1">
              <a:solidFill>
                <a:srgbClr val="FFFF00"/>
              </a:solidFill>
            </a:endParaRPr>
          </a:p>
        </p:txBody>
      </p:sp>
      <p:sp>
        <p:nvSpPr>
          <p:cNvPr id="98" name="楕円 516">
            <a:extLst>
              <a:ext uri="{FF2B5EF4-FFF2-40B4-BE49-F238E27FC236}">
                <a16:creationId xmlns:a16="http://schemas.microsoft.com/office/drawing/2014/main" id="{B9FB7539-6CE8-44D2-B9B5-4656C9DE0A16}"/>
              </a:ext>
            </a:extLst>
          </p:cNvPr>
          <p:cNvSpPr/>
          <p:nvPr/>
        </p:nvSpPr>
        <p:spPr>
          <a:xfrm>
            <a:off x="6524157" y="2830397"/>
            <a:ext cx="219738" cy="1993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b="1">
                <a:solidFill>
                  <a:srgbClr val="FFFF00"/>
                </a:solidFill>
              </a:rPr>
              <a:t>S</a:t>
            </a:r>
            <a:endParaRPr kumimoji="1" lang="ja-JP" altLang="en-US" sz="900" b="1">
              <a:solidFill>
                <a:srgbClr val="FFFF00"/>
              </a:solidFill>
            </a:endParaRPr>
          </a:p>
        </p:txBody>
      </p:sp>
      <p:sp>
        <p:nvSpPr>
          <p:cNvPr id="99" name="テキスト ボックス 517">
            <a:extLst>
              <a:ext uri="{FF2B5EF4-FFF2-40B4-BE49-F238E27FC236}">
                <a16:creationId xmlns:a16="http://schemas.microsoft.com/office/drawing/2014/main" id="{31C0AAF5-A299-4796-A803-E111B00E9733}"/>
              </a:ext>
            </a:extLst>
          </p:cNvPr>
          <p:cNvSpPr txBox="1"/>
          <p:nvPr/>
        </p:nvSpPr>
        <p:spPr>
          <a:xfrm>
            <a:off x="6728262" y="3012591"/>
            <a:ext cx="2005124" cy="36238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400" b="1">
                <a:solidFill>
                  <a:schemeClr val="bg1"/>
                </a:solidFill>
              </a:rPr>
              <a:t>スキル名</a:t>
            </a:r>
            <a:endParaRPr kumimoji="1" lang="en-US" altLang="ja-JP" sz="400" b="1">
              <a:solidFill>
                <a:schemeClr val="bg1"/>
              </a:solidFill>
            </a:endParaRPr>
          </a:p>
          <a:p>
            <a:pPr algn="l"/>
            <a:r>
              <a:rPr kumimoji="1" lang="ja-JP" altLang="en-US" sz="400" b="1">
                <a:solidFill>
                  <a:schemeClr val="bg1"/>
                </a:solidFill>
              </a:rPr>
              <a:t>スキル</a:t>
            </a:r>
            <a:r>
              <a:rPr kumimoji="1" lang="ja-JP" altLang="en-US" sz="400" b="1" u="none">
                <a:solidFill>
                  <a:schemeClr val="bg1"/>
                </a:solidFill>
              </a:rPr>
              <a:t>ジャンル：素敵な効果テキスト</a:t>
            </a:r>
            <a:endParaRPr kumimoji="1" lang="en-US" altLang="ja-JP" sz="400" b="1" u="none">
              <a:solidFill>
                <a:schemeClr val="bg1"/>
              </a:solidFill>
            </a:endParaRPr>
          </a:p>
          <a:p>
            <a:pPr algn="l"/>
            <a:r>
              <a:rPr kumimoji="1" lang="ja-JP" altLang="en-US" sz="400" b="1" u="none">
                <a:solidFill>
                  <a:schemeClr val="bg1"/>
                </a:solidFill>
              </a:rPr>
              <a:t>欲しくな</a:t>
            </a:r>
            <a:r>
              <a:rPr kumimoji="1" lang="ja-JP" altLang="en-US" sz="400" b="1">
                <a:solidFill>
                  <a:schemeClr val="bg1"/>
                </a:solidFill>
              </a:rPr>
              <a:t>るカード効能のテキスト。</a:t>
            </a:r>
            <a:endParaRPr kumimoji="1" lang="en-US" altLang="ja-JP" sz="400" b="1" u="none">
              <a:solidFill>
                <a:schemeClr val="bg1"/>
              </a:solidFill>
            </a:endParaRPr>
          </a:p>
        </p:txBody>
      </p:sp>
      <p:sp>
        <p:nvSpPr>
          <p:cNvPr id="100" name="楕円 516">
            <a:extLst>
              <a:ext uri="{FF2B5EF4-FFF2-40B4-BE49-F238E27FC236}">
                <a16:creationId xmlns:a16="http://schemas.microsoft.com/office/drawing/2014/main" id="{042FFDF8-90F0-4175-A654-FC9109C14EAC}"/>
              </a:ext>
            </a:extLst>
          </p:cNvPr>
          <p:cNvSpPr/>
          <p:nvPr/>
        </p:nvSpPr>
        <p:spPr>
          <a:xfrm>
            <a:off x="6519394" y="3062330"/>
            <a:ext cx="219738" cy="1993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b="1">
                <a:solidFill>
                  <a:srgbClr val="FFFF00"/>
                </a:solidFill>
              </a:rPr>
              <a:t>TRS</a:t>
            </a:r>
          </a:p>
        </p:txBody>
      </p:sp>
      <p:sp>
        <p:nvSpPr>
          <p:cNvPr id="101" name="テキスト ボックス 517">
            <a:extLst>
              <a:ext uri="{FF2B5EF4-FFF2-40B4-BE49-F238E27FC236}">
                <a16:creationId xmlns:a16="http://schemas.microsoft.com/office/drawing/2014/main" id="{77627C9A-CFB2-41D8-9FDA-20782707D089}"/>
              </a:ext>
            </a:extLst>
          </p:cNvPr>
          <p:cNvSpPr txBox="1"/>
          <p:nvPr/>
        </p:nvSpPr>
        <p:spPr>
          <a:xfrm>
            <a:off x="6738937" y="2752175"/>
            <a:ext cx="2005124" cy="36238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400" b="1">
                <a:solidFill>
                  <a:schemeClr val="bg1"/>
                </a:solidFill>
              </a:rPr>
              <a:t>スキル名</a:t>
            </a:r>
            <a:endParaRPr kumimoji="1" lang="en-US" altLang="ja-JP" sz="400" b="1">
              <a:solidFill>
                <a:schemeClr val="bg1"/>
              </a:solidFill>
            </a:endParaRPr>
          </a:p>
          <a:p>
            <a:pPr algn="l"/>
            <a:r>
              <a:rPr kumimoji="1" lang="ja-JP" altLang="en-US" sz="400" b="1">
                <a:solidFill>
                  <a:schemeClr val="bg1"/>
                </a:solidFill>
              </a:rPr>
              <a:t>スキル</a:t>
            </a:r>
            <a:r>
              <a:rPr kumimoji="1" lang="ja-JP" altLang="en-US" sz="400" b="1" u="none">
                <a:solidFill>
                  <a:schemeClr val="bg1"/>
                </a:solidFill>
              </a:rPr>
              <a:t>ジャンル：素敵な効果テキスト</a:t>
            </a:r>
            <a:endParaRPr kumimoji="1" lang="en-US" altLang="ja-JP" sz="400" b="1" u="none">
              <a:solidFill>
                <a:schemeClr val="bg1"/>
              </a:solidFill>
            </a:endParaRPr>
          </a:p>
          <a:p>
            <a:pPr algn="l"/>
            <a:r>
              <a:rPr kumimoji="1" lang="ja-JP" altLang="en-US" sz="400" b="1" u="none">
                <a:solidFill>
                  <a:schemeClr val="bg1"/>
                </a:solidFill>
              </a:rPr>
              <a:t>欲しくな</a:t>
            </a:r>
            <a:r>
              <a:rPr kumimoji="1" lang="ja-JP" altLang="en-US" sz="400" b="1">
                <a:solidFill>
                  <a:schemeClr val="bg1"/>
                </a:solidFill>
              </a:rPr>
              <a:t>るカード効能のテキスト。</a:t>
            </a:r>
            <a:endParaRPr kumimoji="1" lang="en-US" altLang="ja-JP" sz="400" b="1" u="none">
              <a:solidFill>
                <a:schemeClr val="bg1"/>
              </a:solidFill>
            </a:endParaRPr>
          </a:p>
        </p:txBody>
      </p:sp>
      <p:sp>
        <p:nvSpPr>
          <p:cNvPr id="102" name="テキスト ボックス 517">
            <a:extLst>
              <a:ext uri="{FF2B5EF4-FFF2-40B4-BE49-F238E27FC236}">
                <a16:creationId xmlns:a16="http://schemas.microsoft.com/office/drawing/2014/main" id="{6A4A992F-DD69-4786-AF7F-88BF3ED3455C}"/>
              </a:ext>
            </a:extLst>
          </p:cNvPr>
          <p:cNvSpPr txBox="1"/>
          <p:nvPr/>
        </p:nvSpPr>
        <p:spPr>
          <a:xfrm>
            <a:off x="6728262" y="2513295"/>
            <a:ext cx="2005124" cy="36238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400" b="1">
                <a:solidFill>
                  <a:schemeClr val="bg1"/>
                </a:solidFill>
              </a:rPr>
              <a:t>スキル名</a:t>
            </a:r>
            <a:endParaRPr kumimoji="1" lang="en-US" altLang="ja-JP" sz="400" b="1">
              <a:solidFill>
                <a:schemeClr val="bg1"/>
              </a:solidFill>
            </a:endParaRPr>
          </a:p>
          <a:p>
            <a:pPr algn="l"/>
            <a:r>
              <a:rPr kumimoji="1" lang="ja-JP" altLang="en-US" sz="400" b="1">
                <a:solidFill>
                  <a:schemeClr val="bg1"/>
                </a:solidFill>
              </a:rPr>
              <a:t>スキル</a:t>
            </a:r>
            <a:r>
              <a:rPr kumimoji="1" lang="ja-JP" altLang="en-US" sz="400" b="1" u="none">
                <a:solidFill>
                  <a:schemeClr val="bg1"/>
                </a:solidFill>
              </a:rPr>
              <a:t>ジャンル：素敵な効果テキスト</a:t>
            </a:r>
            <a:endParaRPr kumimoji="1" lang="en-US" altLang="ja-JP" sz="400" b="1" u="none">
              <a:solidFill>
                <a:schemeClr val="bg1"/>
              </a:solidFill>
            </a:endParaRPr>
          </a:p>
          <a:p>
            <a:pPr algn="l"/>
            <a:r>
              <a:rPr kumimoji="1" lang="ja-JP" altLang="en-US" sz="400" b="1" u="none">
                <a:solidFill>
                  <a:schemeClr val="bg1"/>
                </a:solidFill>
              </a:rPr>
              <a:t>欲しくな</a:t>
            </a:r>
            <a:r>
              <a:rPr kumimoji="1" lang="ja-JP" altLang="en-US" sz="400" b="1">
                <a:solidFill>
                  <a:schemeClr val="bg1"/>
                </a:solidFill>
              </a:rPr>
              <a:t>るカード効能のテキスト。</a:t>
            </a:r>
            <a:endParaRPr kumimoji="1" lang="en-US" altLang="ja-JP" sz="400" b="1" u="none">
              <a:solidFill>
                <a:schemeClr val="bg1"/>
              </a:solidFill>
            </a:endParaRPr>
          </a:p>
        </p:txBody>
      </p:sp>
      <p:sp>
        <p:nvSpPr>
          <p:cNvPr id="103" name="正方形/長方形 102">
            <a:extLst>
              <a:ext uri="{FF2B5EF4-FFF2-40B4-BE49-F238E27FC236}">
                <a16:creationId xmlns:a16="http://schemas.microsoft.com/office/drawing/2014/main" id="{AAE1244D-C745-4297-9E9E-CD12CB4D3B85}"/>
              </a:ext>
            </a:extLst>
          </p:cNvPr>
          <p:cNvSpPr/>
          <p:nvPr/>
        </p:nvSpPr>
        <p:spPr>
          <a:xfrm>
            <a:off x="6581623" y="2064137"/>
            <a:ext cx="1833818" cy="45719"/>
          </a:xfrm>
          <a:prstGeom prst="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2">
                  <a:lumMod val="60000"/>
                  <a:lumOff val="40000"/>
                </a:schemeClr>
              </a:solidFill>
              <a:highlight>
                <a:srgbClr val="808080"/>
              </a:highlight>
            </a:endParaRPr>
          </a:p>
        </p:txBody>
      </p:sp>
      <p:sp>
        <p:nvSpPr>
          <p:cNvPr id="104" name="正方形/長方形 103">
            <a:extLst>
              <a:ext uri="{FF2B5EF4-FFF2-40B4-BE49-F238E27FC236}">
                <a16:creationId xmlns:a16="http://schemas.microsoft.com/office/drawing/2014/main" id="{265523F2-D101-4ED5-AF9A-556E6DD05E51}"/>
              </a:ext>
            </a:extLst>
          </p:cNvPr>
          <p:cNvSpPr/>
          <p:nvPr/>
        </p:nvSpPr>
        <p:spPr>
          <a:xfrm>
            <a:off x="6540536" y="2071742"/>
            <a:ext cx="1140100" cy="45719"/>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2">
                  <a:lumMod val="60000"/>
                  <a:lumOff val="40000"/>
                </a:schemeClr>
              </a:solidFill>
              <a:highlight>
                <a:srgbClr val="808080"/>
              </a:highlight>
            </a:endParaRPr>
          </a:p>
        </p:txBody>
      </p:sp>
      <p:sp>
        <p:nvSpPr>
          <p:cNvPr id="105" name="正方形/長方形 104">
            <a:extLst>
              <a:ext uri="{FF2B5EF4-FFF2-40B4-BE49-F238E27FC236}">
                <a16:creationId xmlns:a16="http://schemas.microsoft.com/office/drawing/2014/main" id="{EBDD6ABC-549E-4228-965C-9F09AA8D6D30}"/>
              </a:ext>
            </a:extLst>
          </p:cNvPr>
          <p:cNvSpPr/>
          <p:nvPr/>
        </p:nvSpPr>
        <p:spPr>
          <a:xfrm>
            <a:off x="7681152" y="2065009"/>
            <a:ext cx="733773" cy="4879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2">
                  <a:lumMod val="60000"/>
                  <a:lumOff val="40000"/>
                </a:schemeClr>
              </a:solidFill>
              <a:highlight>
                <a:srgbClr val="808080"/>
              </a:highlight>
            </a:endParaRPr>
          </a:p>
        </p:txBody>
      </p:sp>
      <p:sp>
        <p:nvSpPr>
          <p:cNvPr id="106" name="テキスト ボックス 514">
            <a:extLst>
              <a:ext uri="{FF2B5EF4-FFF2-40B4-BE49-F238E27FC236}">
                <a16:creationId xmlns:a16="http://schemas.microsoft.com/office/drawing/2014/main" id="{1AF9C584-3AA4-458A-B4B6-8149BBDDD51C}"/>
              </a:ext>
            </a:extLst>
          </p:cNvPr>
          <p:cNvSpPr txBox="1"/>
          <p:nvPr/>
        </p:nvSpPr>
        <p:spPr>
          <a:xfrm>
            <a:off x="7704358" y="1896175"/>
            <a:ext cx="770754" cy="187447"/>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nSpc>
                <a:spcPts val="850"/>
              </a:lnSpc>
            </a:pPr>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cs typeface="+mn-cs"/>
              </a:rPr>
              <a:t>あと １２３４５６７８９</a:t>
            </a:r>
            <a:endParaRPr kumimoji="1" lang="en-US" altLang="ja-JP" sz="600" b="0">
              <a:solidFill>
                <a:schemeClr val="accent2"/>
              </a:solidFill>
              <a:latin typeface="HGP創英角ｺﾞｼｯｸUB" panose="020B0900000000000000" pitchFamily="50" charset="-128"/>
              <a:ea typeface="HGP創英角ｺﾞｼｯｸUB" panose="020B0900000000000000" pitchFamily="50" charset="-128"/>
            </a:endParaRPr>
          </a:p>
        </p:txBody>
      </p:sp>
      <p:sp>
        <p:nvSpPr>
          <p:cNvPr id="107" name="テキスト ボックス 514">
            <a:extLst>
              <a:ext uri="{FF2B5EF4-FFF2-40B4-BE49-F238E27FC236}">
                <a16:creationId xmlns:a16="http://schemas.microsoft.com/office/drawing/2014/main" id="{0791D03B-CE4E-4CD5-BC34-8E473CB093AC}"/>
              </a:ext>
            </a:extLst>
          </p:cNvPr>
          <p:cNvSpPr txBox="1"/>
          <p:nvPr/>
        </p:nvSpPr>
        <p:spPr>
          <a:xfrm>
            <a:off x="6449893" y="1887305"/>
            <a:ext cx="1310366" cy="187155"/>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nSpc>
                <a:spcPts val="850"/>
              </a:lnSpc>
            </a:pPr>
            <a:r>
              <a:rPr kumimoji="1" lang="en-US" altLang="ja-JP" sz="700" b="0">
                <a:solidFill>
                  <a:schemeClr val="bg1"/>
                </a:solidFill>
                <a:latin typeface="HGP創英角ｺﾞｼｯｸUB" panose="020B0900000000000000" pitchFamily="50" charset="-128"/>
                <a:ea typeface="HGP創英角ｺﾞｼｯｸUB" panose="020B0900000000000000" pitchFamily="50" charset="-128"/>
                <a:cs typeface="+mn-cs"/>
              </a:rPr>
              <a:t>Lv.</a:t>
            </a:r>
            <a:r>
              <a:rPr kumimoji="1" lang="ja-JP" altLang="en-US" sz="700" b="0">
                <a:solidFill>
                  <a:schemeClr val="bg1"/>
                </a:solidFill>
                <a:latin typeface="HGP創英角ｺﾞｼｯｸUB" panose="020B0900000000000000" pitchFamily="50" charset="-128"/>
                <a:ea typeface="HGP創英角ｺﾞｼｯｸUB" panose="020B0900000000000000" pitchFamily="50" charset="-128"/>
                <a:cs typeface="+mn-cs"/>
              </a:rPr>
              <a:t> </a:t>
            </a:r>
            <a:r>
              <a:rPr kumimoji="1" lang="ja-JP" altLang="en-US" sz="700">
                <a:solidFill>
                  <a:schemeClr val="bg1"/>
                </a:solidFill>
                <a:latin typeface="HGP創英角ｺﾞｼｯｸUB" panose="020B0900000000000000" pitchFamily="50" charset="-128"/>
                <a:ea typeface="HGP創英角ｺﾞｼｯｸUB" panose="020B0900000000000000" pitchFamily="50" charset="-128"/>
              </a:rPr>
              <a:t>６３</a:t>
            </a:r>
            <a:r>
              <a:rPr kumimoji="1" lang="en-US" altLang="ja-JP" sz="70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700">
                <a:solidFill>
                  <a:schemeClr val="bg1"/>
                </a:solidFill>
                <a:latin typeface="HGP創英角ｺﾞｼｯｸUB" panose="020B0900000000000000" pitchFamily="50" charset="-128"/>
                <a:ea typeface="HGP創英角ｺﾞｼｯｸUB" panose="020B0900000000000000" pitchFamily="50" charset="-128"/>
              </a:rPr>
              <a:t>７０ </a:t>
            </a:r>
            <a:r>
              <a:rPr kumimoji="1" lang="en-US" altLang="ja-JP" sz="700">
                <a:solidFill>
                  <a:schemeClr val="bg1"/>
                </a:solidFill>
                <a:latin typeface="HGP創英角ｺﾞｼｯｸUB" panose="020B0900000000000000" pitchFamily="50" charset="-128"/>
                <a:ea typeface="HGP創英角ｺﾞｼｯｸUB" panose="020B0900000000000000" pitchFamily="50" charset="-128"/>
              </a:rPr>
              <a:t>-&gt; Lv.</a:t>
            </a:r>
            <a:r>
              <a:rPr kumimoji="1" lang="ja-JP" altLang="en-US" sz="700">
                <a:solidFill>
                  <a:schemeClr val="bg1"/>
                </a:solidFill>
                <a:latin typeface="HGP創英角ｺﾞｼｯｸUB" panose="020B0900000000000000" pitchFamily="50" charset="-128"/>
                <a:ea typeface="HGP創英角ｺﾞｼｯｸUB" panose="020B0900000000000000" pitchFamily="50" charset="-128"/>
              </a:rPr>
              <a:t> ６３</a:t>
            </a:r>
            <a:r>
              <a:rPr kumimoji="1" lang="en-US" altLang="ja-JP" sz="70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700">
                <a:solidFill>
                  <a:schemeClr val="accent2"/>
                </a:solidFill>
                <a:latin typeface="HGP創英角ｺﾞｼｯｸUB" panose="020B0900000000000000" pitchFamily="50" charset="-128"/>
                <a:ea typeface="HGP創英角ｺﾞｼｯｸUB" panose="020B0900000000000000" pitchFamily="50" charset="-128"/>
              </a:rPr>
              <a:t>１００</a:t>
            </a:r>
            <a:endParaRPr kumimoji="1" lang="en-US" altLang="ja-JP" sz="700">
              <a:solidFill>
                <a:schemeClr val="accent2"/>
              </a:solidFill>
              <a:latin typeface="HGP創英角ｺﾞｼｯｸUB" panose="020B0900000000000000" pitchFamily="50" charset="-128"/>
              <a:ea typeface="HGP創英角ｺﾞｼｯｸUB" panose="020B0900000000000000" pitchFamily="50" charset="-128"/>
            </a:endParaRPr>
          </a:p>
        </p:txBody>
      </p:sp>
      <p:sp>
        <p:nvSpPr>
          <p:cNvPr id="108" name="四角形: 角を丸くする 327">
            <a:extLst>
              <a:ext uri="{FF2B5EF4-FFF2-40B4-BE49-F238E27FC236}">
                <a16:creationId xmlns:a16="http://schemas.microsoft.com/office/drawing/2014/main" id="{E6CA9B5F-74CD-403D-A0F2-C8A012D710ED}"/>
              </a:ext>
            </a:extLst>
          </p:cNvPr>
          <p:cNvSpPr/>
          <p:nvPr/>
        </p:nvSpPr>
        <p:spPr>
          <a:xfrm>
            <a:off x="8305623" y="4218739"/>
            <a:ext cx="92709" cy="1663823"/>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09" name="四角形: 角を丸くする 315">
            <a:extLst>
              <a:ext uri="{FF2B5EF4-FFF2-40B4-BE49-F238E27FC236}">
                <a16:creationId xmlns:a16="http://schemas.microsoft.com/office/drawing/2014/main" id="{1C8573DE-7DAD-4F0D-9735-BC4B9AE61C67}"/>
              </a:ext>
            </a:extLst>
          </p:cNvPr>
          <p:cNvSpPr/>
          <p:nvPr/>
        </p:nvSpPr>
        <p:spPr>
          <a:xfrm>
            <a:off x="6389033" y="5941071"/>
            <a:ext cx="938346" cy="37308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ＯＫ</a:t>
            </a:r>
            <a:endParaRPr kumimoji="1" lang="en-US" altLang="ja-JP" sz="1200"/>
          </a:p>
        </p:txBody>
      </p:sp>
      <p:sp>
        <p:nvSpPr>
          <p:cNvPr id="110" name="正方形/長方形 109">
            <a:extLst>
              <a:ext uri="{FF2B5EF4-FFF2-40B4-BE49-F238E27FC236}">
                <a16:creationId xmlns:a16="http://schemas.microsoft.com/office/drawing/2014/main" id="{F94F6915-1DFC-42C0-992F-A4DCC48359A0}"/>
              </a:ext>
            </a:extLst>
          </p:cNvPr>
          <p:cNvSpPr/>
          <p:nvPr/>
        </p:nvSpPr>
        <p:spPr>
          <a:xfrm>
            <a:off x="5228080" y="3830424"/>
            <a:ext cx="3037618" cy="312150"/>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2" name="角丸四角形 6">
            <a:extLst>
              <a:ext uri="{FF2B5EF4-FFF2-40B4-BE49-F238E27FC236}">
                <a16:creationId xmlns:a16="http://schemas.microsoft.com/office/drawing/2014/main" id="{BC04793F-B731-4B9D-B348-DD929F501B36}"/>
              </a:ext>
            </a:extLst>
          </p:cNvPr>
          <p:cNvSpPr/>
          <p:nvPr/>
        </p:nvSpPr>
        <p:spPr>
          <a:xfrm>
            <a:off x="5276196" y="3855457"/>
            <a:ext cx="1428749" cy="276028"/>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a:t>TR</a:t>
            </a:r>
            <a:r>
              <a:rPr kumimoji="1" lang="ja-JP" altLang="en-US" sz="1400"/>
              <a:t>カード</a:t>
            </a:r>
          </a:p>
        </p:txBody>
      </p:sp>
      <p:sp>
        <p:nvSpPr>
          <p:cNvPr id="113" name="角丸四角形 169">
            <a:extLst>
              <a:ext uri="{FF2B5EF4-FFF2-40B4-BE49-F238E27FC236}">
                <a16:creationId xmlns:a16="http://schemas.microsoft.com/office/drawing/2014/main" id="{550C5D0B-70BE-48EC-BCAB-CBB7B109FE97}"/>
              </a:ext>
            </a:extLst>
          </p:cNvPr>
          <p:cNvSpPr/>
          <p:nvPr/>
        </p:nvSpPr>
        <p:spPr>
          <a:xfrm>
            <a:off x="6738937" y="3845621"/>
            <a:ext cx="1509001" cy="276028"/>
          </a:xfrm>
          <a:prstGeom prst="round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進化用</a:t>
            </a:r>
            <a:r>
              <a:rPr kumimoji="1" lang="en-US" altLang="ja-JP" sz="1200"/>
              <a:t>TR</a:t>
            </a:r>
            <a:r>
              <a:rPr kumimoji="1" lang="ja-JP" altLang="en-US" sz="1200"/>
              <a:t>カード</a:t>
            </a:r>
          </a:p>
        </p:txBody>
      </p:sp>
      <p:sp>
        <p:nvSpPr>
          <p:cNvPr id="114" name="正方形/長方形 113">
            <a:extLst>
              <a:ext uri="{FF2B5EF4-FFF2-40B4-BE49-F238E27FC236}">
                <a16:creationId xmlns:a16="http://schemas.microsoft.com/office/drawing/2014/main" id="{E074E43C-B81A-4E09-9A56-282EF9AE9D19}"/>
              </a:ext>
            </a:extLst>
          </p:cNvPr>
          <p:cNvSpPr/>
          <p:nvPr/>
        </p:nvSpPr>
        <p:spPr>
          <a:xfrm>
            <a:off x="5215282" y="4225007"/>
            <a:ext cx="3005620" cy="1663823"/>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5" name="テキスト ボックス 114">
            <a:extLst>
              <a:ext uri="{FF2B5EF4-FFF2-40B4-BE49-F238E27FC236}">
                <a16:creationId xmlns:a16="http://schemas.microsoft.com/office/drawing/2014/main" id="{47145EFE-159A-46FC-A386-DB86B8896C5C}"/>
              </a:ext>
            </a:extLst>
          </p:cNvPr>
          <p:cNvSpPr txBox="1"/>
          <p:nvPr/>
        </p:nvSpPr>
        <p:spPr>
          <a:xfrm>
            <a:off x="5226766" y="4624570"/>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ATK</a:t>
            </a:r>
            <a:r>
              <a:rPr kumimoji="1" lang="en-US" altLang="ja-JP" sz="900" b="1">
                <a:ln w="3175">
                  <a:solidFill>
                    <a:schemeClr val="tx1"/>
                  </a:solidFill>
                </a:ln>
                <a:solidFill>
                  <a:schemeClr val="bg1"/>
                </a:solidFill>
              </a:rPr>
              <a:t>99,999</a:t>
            </a:r>
            <a:endParaRPr kumimoji="1" lang="ja-JP" altLang="en-US" sz="900" b="1">
              <a:ln w="3175">
                <a:solidFill>
                  <a:schemeClr val="tx1"/>
                </a:solidFill>
              </a:ln>
              <a:solidFill>
                <a:schemeClr val="bg1"/>
              </a:solidFill>
            </a:endParaRPr>
          </a:p>
        </p:txBody>
      </p:sp>
      <p:sp>
        <p:nvSpPr>
          <p:cNvPr id="119" name="正方形/長方形 118">
            <a:extLst>
              <a:ext uri="{FF2B5EF4-FFF2-40B4-BE49-F238E27FC236}">
                <a16:creationId xmlns:a16="http://schemas.microsoft.com/office/drawing/2014/main" id="{590BCB48-B18A-48B2-AE43-8CE0944B6736}"/>
              </a:ext>
            </a:extLst>
          </p:cNvPr>
          <p:cNvSpPr/>
          <p:nvPr/>
        </p:nvSpPr>
        <p:spPr>
          <a:xfrm>
            <a:off x="7619778" y="5950632"/>
            <a:ext cx="787023" cy="314983"/>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r>
              <a:rPr kumimoji="1" lang="en-US" altLang="ja-JP" sz="1400" b="1"/>
              <a:t>999</a:t>
            </a:r>
            <a:r>
              <a:rPr kumimoji="1" lang="en-US" altLang="ja-JP" sz="1100" b="1"/>
              <a:t>/999</a:t>
            </a:r>
            <a:endParaRPr kumimoji="1" lang="ja-JP" altLang="en-US" sz="1100" b="1"/>
          </a:p>
        </p:txBody>
      </p:sp>
      <p:sp>
        <p:nvSpPr>
          <p:cNvPr id="121" name="四角形: 角を丸くする 323">
            <a:extLst>
              <a:ext uri="{FF2B5EF4-FFF2-40B4-BE49-F238E27FC236}">
                <a16:creationId xmlns:a16="http://schemas.microsoft.com/office/drawing/2014/main" id="{DC5472F5-4386-4D92-916F-8B8C154AF5B6}"/>
              </a:ext>
            </a:extLst>
          </p:cNvPr>
          <p:cNvSpPr/>
          <p:nvPr/>
        </p:nvSpPr>
        <p:spPr>
          <a:xfrm>
            <a:off x="5292738" y="4253278"/>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pic>
        <p:nvPicPr>
          <p:cNvPr id="122" name="図 121">
            <a:extLst>
              <a:ext uri="{FF2B5EF4-FFF2-40B4-BE49-F238E27FC236}">
                <a16:creationId xmlns:a16="http://schemas.microsoft.com/office/drawing/2014/main" id="{A1AB514E-2F24-4E61-8A13-C223D7B9EC92}"/>
              </a:ext>
            </a:extLst>
          </p:cNvPr>
          <p:cNvPicPr>
            <a:picLocks noChangeAspect="1"/>
          </p:cNvPicPr>
          <p:nvPr/>
        </p:nvPicPr>
        <p:blipFill rotWithShape="1">
          <a:blip r:embed="rId7">
            <a:extLst>
              <a:ext uri="{28A0092B-C50C-407E-A947-70E740481C1C}">
                <a14:useLocalDpi xmlns:a14="http://schemas.microsoft.com/office/drawing/2010/main" val="0"/>
              </a:ext>
            </a:extLst>
          </a:blip>
          <a:srcRect l="16998" t="2071" r="24142" b="53496"/>
          <a:stretch/>
        </p:blipFill>
        <p:spPr>
          <a:xfrm>
            <a:off x="5315663" y="4257634"/>
            <a:ext cx="499317" cy="532386"/>
          </a:xfrm>
          <a:prstGeom prst="rect">
            <a:avLst/>
          </a:prstGeom>
        </p:spPr>
      </p:pic>
      <p:sp>
        <p:nvSpPr>
          <p:cNvPr id="123" name="正方形/長方形 122">
            <a:extLst>
              <a:ext uri="{FF2B5EF4-FFF2-40B4-BE49-F238E27FC236}">
                <a16:creationId xmlns:a16="http://schemas.microsoft.com/office/drawing/2014/main" id="{F7F43061-4C9D-4D54-AE29-4B4ACCFABAF8}"/>
              </a:ext>
            </a:extLst>
          </p:cNvPr>
          <p:cNvSpPr/>
          <p:nvPr/>
        </p:nvSpPr>
        <p:spPr>
          <a:xfrm>
            <a:off x="5305089" y="4664588"/>
            <a:ext cx="515557"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124" name="ブローチ 123">
            <a:extLst>
              <a:ext uri="{FF2B5EF4-FFF2-40B4-BE49-F238E27FC236}">
                <a16:creationId xmlns:a16="http://schemas.microsoft.com/office/drawing/2014/main" id="{BE12D95B-7B4F-4275-A40D-365E9C50F6FB}"/>
              </a:ext>
            </a:extLst>
          </p:cNvPr>
          <p:cNvSpPr/>
          <p:nvPr/>
        </p:nvSpPr>
        <p:spPr>
          <a:xfrm>
            <a:off x="5329045" y="4276865"/>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grpSp>
        <p:nvGrpSpPr>
          <p:cNvPr id="125" name="グループ化 124">
            <a:extLst>
              <a:ext uri="{FF2B5EF4-FFF2-40B4-BE49-F238E27FC236}">
                <a16:creationId xmlns:a16="http://schemas.microsoft.com/office/drawing/2014/main" id="{F3413E99-7282-45FB-A560-9F613A4F1B6C}"/>
              </a:ext>
            </a:extLst>
          </p:cNvPr>
          <p:cNvGrpSpPr/>
          <p:nvPr/>
        </p:nvGrpSpPr>
        <p:grpSpPr>
          <a:xfrm>
            <a:off x="5766738" y="4406762"/>
            <a:ext cx="49456" cy="259642"/>
            <a:chOff x="5753695" y="5016625"/>
            <a:chExt cx="49456" cy="259642"/>
          </a:xfrm>
        </p:grpSpPr>
        <p:sp>
          <p:nvSpPr>
            <p:cNvPr id="126" name="楕円 125">
              <a:extLst>
                <a:ext uri="{FF2B5EF4-FFF2-40B4-BE49-F238E27FC236}">
                  <a16:creationId xmlns:a16="http://schemas.microsoft.com/office/drawing/2014/main" id="{13A4A828-92D9-4CF6-9703-12D546E8DFF0}"/>
                </a:ext>
              </a:extLst>
            </p:cNvPr>
            <p:cNvSpPr/>
            <p:nvPr/>
          </p:nvSpPr>
          <p:spPr>
            <a:xfrm>
              <a:off x="5753695" y="50166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27" name="楕円 126">
              <a:extLst>
                <a:ext uri="{FF2B5EF4-FFF2-40B4-BE49-F238E27FC236}">
                  <a16:creationId xmlns:a16="http://schemas.microsoft.com/office/drawing/2014/main" id="{C29F95AC-B98E-4739-9CAF-70F565BE1B0A}"/>
                </a:ext>
              </a:extLst>
            </p:cNvPr>
            <p:cNvSpPr/>
            <p:nvPr/>
          </p:nvSpPr>
          <p:spPr>
            <a:xfrm>
              <a:off x="5753695" y="50701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28" name="楕円 127">
              <a:extLst>
                <a:ext uri="{FF2B5EF4-FFF2-40B4-BE49-F238E27FC236}">
                  <a16:creationId xmlns:a16="http://schemas.microsoft.com/office/drawing/2014/main" id="{01DE87A9-F9F5-4488-9530-86AF1CAC5810}"/>
                </a:ext>
              </a:extLst>
            </p:cNvPr>
            <p:cNvSpPr/>
            <p:nvPr/>
          </p:nvSpPr>
          <p:spPr>
            <a:xfrm>
              <a:off x="5753695" y="52305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29" name="楕円 128">
              <a:extLst>
                <a:ext uri="{FF2B5EF4-FFF2-40B4-BE49-F238E27FC236}">
                  <a16:creationId xmlns:a16="http://schemas.microsoft.com/office/drawing/2014/main" id="{BD902FA4-9A05-496D-B320-978E3885CEBE}"/>
                </a:ext>
              </a:extLst>
            </p:cNvPr>
            <p:cNvSpPr/>
            <p:nvPr/>
          </p:nvSpPr>
          <p:spPr>
            <a:xfrm>
              <a:off x="5756422" y="512720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30" name="楕円 129">
              <a:extLst>
                <a:ext uri="{FF2B5EF4-FFF2-40B4-BE49-F238E27FC236}">
                  <a16:creationId xmlns:a16="http://schemas.microsoft.com/office/drawing/2014/main" id="{CC6813DA-7D33-4EBA-B8E9-7A6C394A15AE}"/>
                </a:ext>
              </a:extLst>
            </p:cNvPr>
            <p:cNvSpPr/>
            <p:nvPr/>
          </p:nvSpPr>
          <p:spPr>
            <a:xfrm>
              <a:off x="5757432" y="5180102"/>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sp>
        <p:nvSpPr>
          <p:cNvPr id="131" name="テキスト ボックス 130">
            <a:extLst>
              <a:ext uri="{FF2B5EF4-FFF2-40B4-BE49-F238E27FC236}">
                <a16:creationId xmlns:a16="http://schemas.microsoft.com/office/drawing/2014/main" id="{4E045B45-3E13-4139-BA26-510CC76E3DC3}"/>
              </a:ext>
            </a:extLst>
          </p:cNvPr>
          <p:cNvSpPr txBox="1"/>
          <p:nvPr/>
        </p:nvSpPr>
        <p:spPr>
          <a:xfrm>
            <a:off x="5223768" y="4630316"/>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HP</a:t>
            </a:r>
            <a:r>
              <a:rPr kumimoji="1" lang="en-US" altLang="ja-JP" sz="900" b="1">
                <a:ln w="3175">
                  <a:solidFill>
                    <a:schemeClr val="tx1"/>
                  </a:solidFill>
                </a:ln>
                <a:solidFill>
                  <a:schemeClr val="bg1"/>
                </a:solidFill>
              </a:rPr>
              <a:t>999</a:t>
            </a:r>
            <a:r>
              <a:rPr kumimoji="1" lang="en-US" altLang="ja-JP" sz="400" b="1">
                <a:ln w="3175">
                  <a:solidFill>
                    <a:schemeClr val="tx1"/>
                  </a:solidFill>
                </a:ln>
                <a:solidFill>
                  <a:schemeClr val="bg1"/>
                </a:solidFill>
              </a:rPr>
              <a:t>,</a:t>
            </a:r>
            <a:r>
              <a:rPr kumimoji="1" lang="en-US" altLang="ja-JP" sz="900" b="1">
                <a:ln w="3175">
                  <a:solidFill>
                    <a:schemeClr val="tx1"/>
                  </a:solidFill>
                </a:ln>
                <a:solidFill>
                  <a:schemeClr val="bg1"/>
                </a:solidFill>
              </a:rPr>
              <a:t>999</a:t>
            </a:r>
            <a:endParaRPr kumimoji="1" lang="ja-JP" altLang="en-US" sz="900" b="1">
              <a:ln w="3175">
                <a:solidFill>
                  <a:schemeClr val="tx1"/>
                </a:solidFill>
              </a:ln>
              <a:solidFill>
                <a:schemeClr val="bg1"/>
              </a:solidFill>
            </a:endParaRPr>
          </a:p>
        </p:txBody>
      </p:sp>
      <p:pic>
        <p:nvPicPr>
          <p:cNvPr id="132" name="図 131" descr="飛ぶ, 探す, イエロー, 挿絵 が含まれている画像&#10;&#10;自動的に生成された説明">
            <a:extLst>
              <a:ext uri="{FF2B5EF4-FFF2-40B4-BE49-F238E27FC236}">
                <a16:creationId xmlns:a16="http://schemas.microsoft.com/office/drawing/2014/main" id="{2943B6F2-3047-40D7-AA93-F79DC1C2488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2337437">
            <a:off x="5666804" y="4287617"/>
            <a:ext cx="157910" cy="97235"/>
          </a:xfrm>
          <a:prstGeom prst="rect">
            <a:avLst/>
          </a:prstGeom>
        </p:spPr>
      </p:pic>
      <p:sp>
        <p:nvSpPr>
          <p:cNvPr id="133" name="テキスト ボックス 132">
            <a:extLst>
              <a:ext uri="{FF2B5EF4-FFF2-40B4-BE49-F238E27FC236}">
                <a16:creationId xmlns:a16="http://schemas.microsoft.com/office/drawing/2014/main" id="{7AEFF06C-73A9-4E12-AFB1-7B2D1C7E6575}"/>
              </a:ext>
            </a:extLst>
          </p:cNvPr>
          <p:cNvSpPr txBox="1"/>
          <p:nvPr/>
        </p:nvSpPr>
        <p:spPr>
          <a:xfrm>
            <a:off x="5814555" y="4610091"/>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ATK</a:t>
            </a:r>
            <a:r>
              <a:rPr kumimoji="1" lang="en-US" altLang="ja-JP" sz="900" b="1">
                <a:ln w="3175">
                  <a:solidFill>
                    <a:schemeClr val="tx1"/>
                  </a:solidFill>
                </a:ln>
                <a:solidFill>
                  <a:schemeClr val="bg1"/>
                </a:solidFill>
              </a:rPr>
              <a:t>99,999</a:t>
            </a:r>
            <a:endParaRPr kumimoji="1" lang="ja-JP" altLang="en-US" sz="900" b="1">
              <a:ln w="3175">
                <a:solidFill>
                  <a:schemeClr val="tx1"/>
                </a:solidFill>
              </a:ln>
              <a:solidFill>
                <a:schemeClr val="bg1"/>
              </a:solidFill>
            </a:endParaRPr>
          </a:p>
        </p:txBody>
      </p:sp>
      <p:sp>
        <p:nvSpPr>
          <p:cNvPr id="134" name="四角形: 角を丸くする 323">
            <a:extLst>
              <a:ext uri="{FF2B5EF4-FFF2-40B4-BE49-F238E27FC236}">
                <a16:creationId xmlns:a16="http://schemas.microsoft.com/office/drawing/2014/main" id="{87BD5EB5-7EF3-44A4-95BC-D615C7C5E2BA}"/>
              </a:ext>
            </a:extLst>
          </p:cNvPr>
          <p:cNvSpPr/>
          <p:nvPr/>
        </p:nvSpPr>
        <p:spPr>
          <a:xfrm>
            <a:off x="5880527" y="4238799"/>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pic>
        <p:nvPicPr>
          <p:cNvPr id="135" name="図 134">
            <a:extLst>
              <a:ext uri="{FF2B5EF4-FFF2-40B4-BE49-F238E27FC236}">
                <a16:creationId xmlns:a16="http://schemas.microsoft.com/office/drawing/2014/main" id="{1F24E3CA-A813-43EE-A7C0-BEE650F61F32}"/>
              </a:ext>
            </a:extLst>
          </p:cNvPr>
          <p:cNvPicPr>
            <a:picLocks noChangeAspect="1"/>
          </p:cNvPicPr>
          <p:nvPr/>
        </p:nvPicPr>
        <p:blipFill rotWithShape="1">
          <a:blip r:embed="rId7">
            <a:extLst>
              <a:ext uri="{28A0092B-C50C-407E-A947-70E740481C1C}">
                <a14:useLocalDpi xmlns:a14="http://schemas.microsoft.com/office/drawing/2010/main" val="0"/>
              </a:ext>
            </a:extLst>
          </a:blip>
          <a:srcRect l="16998" t="2071" r="24142" b="53496"/>
          <a:stretch/>
        </p:blipFill>
        <p:spPr>
          <a:xfrm>
            <a:off x="5903452" y="4243155"/>
            <a:ext cx="499317" cy="532386"/>
          </a:xfrm>
          <a:prstGeom prst="rect">
            <a:avLst/>
          </a:prstGeom>
        </p:spPr>
      </p:pic>
      <p:sp>
        <p:nvSpPr>
          <p:cNvPr id="136" name="正方形/長方形 135">
            <a:extLst>
              <a:ext uri="{FF2B5EF4-FFF2-40B4-BE49-F238E27FC236}">
                <a16:creationId xmlns:a16="http://schemas.microsoft.com/office/drawing/2014/main" id="{AF884098-B39F-4F96-B0D1-316F219499D4}"/>
              </a:ext>
            </a:extLst>
          </p:cNvPr>
          <p:cNvSpPr/>
          <p:nvPr/>
        </p:nvSpPr>
        <p:spPr>
          <a:xfrm>
            <a:off x="5892878" y="4650109"/>
            <a:ext cx="515557"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137" name="ブローチ 136">
            <a:extLst>
              <a:ext uri="{FF2B5EF4-FFF2-40B4-BE49-F238E27FC236}">
                <a16:creationId xmlns:a16="http://schemas.microsoft.com/office/drawing/2014/main" id="{82509737-F6C3-42CA-BFE2-79C36EFCF35C}"/>
              </a:ext>
            </a:extLst>
          </p:cNvPr>
          <p:cNvSpPr/>
          <p:nvPr/>
        </p:nvSpPr>
        <p:spPr>
          <a:xfrm>
            <a:off x="5916834" y="4262386"/>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grpSp>
        <p:nvGrpSpPr>
          <p:cNvPr id="138" name="グループ化 137">
            <a:extLst>
              <a:ext uri="{FF2B5EF4-FFF2-40B4-BE49-F238E27FC236}">
                <a16:creationId xmlns:a16="http://schemas.microsoft.com/office/drawing/2014/main" id="{FB42ED8E-BFD2-477C-89FF-92071E0EE1BE}"/>
              </a:ext>
            </a:extLst>
          </p:cNvPr>
          <p:cNvGrpSpPr/>
          <p:nvPr/>
        </p:nvGrpSpPr>
        <p:grpSpPr>
          <a:xfrm>
            <a:off x="6354527" y="4392283"/>
            <a:ext cx="49456" cy="259642"/>
            <a:chOff x="5753695" y="5016625"/>
            <a:chExt cx="49456" cy="259642"/>
          </a:xfrm>
        </p:grpSpPr>
        <p:sp>
          <p:nvSpPr>
            <p:cNvPr id="139" name="楕円 138">
              <a:extLst>
                <a:ext uri="{FF2B5EF4-FFF2-40B4-BE49-F238E27FC236}">
                  <a16:creationId xmlns:a16="http://schemas.microsoft.com/office/drawing/2014/main" id="{E1C78D15-1E7B-4312-8F8C-8B719367FA9A}"/>
                </a:ext>
              </a:extLst>
            </p:cNvPr>
            <p:cNvSpPr/>
            <p:nvPr/>
          </p:nvSpPr>
          <p:spPr>
            <a:xfrm>
              <a:off x="5753695" y="50166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40" name="楕円 139">
              <a:extLst>
                <a:ext uri="{FF2B5EF4-FFF2-40B4-BE49-F238E27FC236}">
                  <a16:creationId xmlns:a16="http://schemas.microsoft.com/office/drawing/2014/main" id="{F60E18A3-9628-4079-B60D-A8036F2D5C67}"/>
                </a:ext>
              </a:extLst>
            </p:cNvPr>
            <p:cNvSpPr/>
            <p:nvPr/>
          </p:nvSpPr>
          <p:spPr>
            <a:xfrm>
              <a:off x="5753695" y="50701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68" name="楕円 167">
              <a:extLst>
                <a:ext uri="{FF2B5EF4-FFF2-40B4-BE49-F238E27FC236}">
                  <a16:creationId xmlns:a16="http://schemas.microsoft.com/office/drawing/2014/main" id="{1136B855-BFBB-4B41-AE16-0C50B15E2E12}"/>
                </a:ext>
              </a:extLst>
            </p:cNvPr>
            <p:cNvSpPr/>
            <p:nvPr/>
          </p:nvSpPr>
          <p:spPr>
            <a:xfrm>
              <a:off x="5753695" y="52305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69" name="楕円 168">
              <a:extLst>
                <a:ext uri="{FF2B5EF4-FFF2-40B4-BE49-F238E27FC236}">
                  <a16:creationId xmlns:a16="http://schemas.microsoft.com/office/drawing/2014/main" id="{631F794F-BE0A-4E5F-B8DF-7B40D2BBEE85}"/>
                </a:ext>
              </a:extLst>
            </p:cNvPr>
            <p:cNvSpPr/>
            <p:nvPr/>
          </p:nvSpPr>
          <p:spPr>
            <a:xfrm>
              <a:off x="5756422" y="512720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74" name="楕円 173">
              <a:extLst>
                <a:ext uri="{FF2B5EF4-FFF2-40B4-BE49-F238E27FC236}">
                  <a16:creationId xmlns:a16="http://schemas.microsoft.com/office/drawing/2014/main" id="{87121D47-2E98-4F6E-9ECF-EF91C9DFBABE}"/>
                </a:ext>
              </a:extLst>
            </p:cNvPr>
            <p:cNvSpPr/>
            <p:nvPr/>
          </p:nvSpPr>
          <p:spPr>
            <a:xfrm>
              <a:off x="5757432" y="5180102"/>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sp>
        <p:nvSpPr>
          <p:cNvPr id="175" name="テキスト ボックス 174">
            <a:extLst>
              <a:ext uri="{FF2B5EF4-FFF2-40B4-BE49-F238E27FC236}">
                <a16:creationId xmlns:a16="http://schemas.microsoft.com/office/drawing/2014/main" id="{66531AE1-EBC5-4AE8-94DD-23B128235736}"/>
              </a:ext>
            </a:extLst>
          </p:cNvPr>
          <p:cNvSpPr txBox="1"/>
          <p:nvPr/>
        </p:nvSpPr>
        <p:spPr>
          <a:xfrm>
            <a:off x="5811557" y="4615837"/>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HP</a:t>
            </a:r>
            <a:r>
              <a:rPr kumimoji="1" lang="en-US" altLang="ja-JP" sz="900" b="1">
                <a:ln w="3175">
                  <a:solidFill>
                    <a:schemeClr val="tx1"/>
                  </a:solidFill>
                </a:ln>
                <a:solidFill>
                  <a:schemeClr val="bg1"/>
                </a:solidFill>
              </a:rPr>
              <a:t>999</a:t>
            </a:r>
            <a:r>
              <a:rPr kumimoji="1" lang="en-US" altLang="ja-JP" sz="400" b="1">
                <a:ln w="3175">
                  <a:solidFill>
                    <a:schemeClr val="tx1"/>
                  </a:solidFill>
                </a:ln>
                <a:solidFill>
                  <a:schemeClr val="bg1"/>
                </a:solidFill>
              </a:rPr>
              <a:t>,</a:t>
            </a:r>
            <a:r>
              <a:rPr kumimoji="1" lang="en-US" altLang="ja-JP" sz="900" b="1">
                <a:ln w="3175">
                  <a:solidFill>
                    <a:schemeClr val="tx1"/>
                  </a:solidFill>
                </a:ln>
                <a:solidFill>
                  <a:schemeClr val="bg1"/>
                </a:solidFill>
              </a:rPr>
              <a:t>999</a:t>
            </a:r>
            <a:endParaRPr kumimoji="1" lang="ja-JP" altLang="en-US" sz="900" b="1">
              <a:ln w="3175">
                <a:solidFill>
                  <a:schemeClr val="tx1"/>
                </a:solidFill>
              </a:ln>
              <a:solidFill>
                <a:schemeClr val="bg1"/>
              </a:solidFill>
            </a:endParaRPr>
          </a:p>
        </p:txBody>
      </p:sp>
      <p:pic>
        <p:nvPicPr>
          <p:cNvPr id="176" name="図 175" descr="飛ぶ, 探す, イエロー, 挿絵 が含まれている画像&#10;&#10;自動的に生成された説明">
            <a:extLst>
              <a:ext uri="{FF2B5EF4-FFF2-40B4-BE49-F238E27FC236}">
                <a16:creationId xmlns:a16="http://schemas.microsoft.com/office/drawing/2014/main" id="{00662F7B-B910-4534-ABDC-B526408CFA3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2337437">
            <a:off x="6254593" y="4273138"/>
            <a:ext cx="157910" cy="97235"/>
          </a:xfrm>
          <a:prstGeom prst="rect">
            <a:avLst/>
          </a:prstGeom>
        </p:spPr>
      </p:pic>
      <p:sp>
        <p:nvSpPr>
          <p:cNvPr id="177" name="テキスト ボックス 176">
            <a:extLst>
              <a:ext uri="{FF2B5EF4-FFF2-40B4-BE49-F238E27FC236}">
                <a16:creationId xmlns:a16="http://schemas.microsoft.com/office/drawing/2014/main" id="{2C6B4A39-46F9-4A28-987D-EAAD1BC1D5B4}"/>
              </a:ext>
            </a:extLst>
          </p:cNvPr>
          <p:cNvSpPr txBox="1"/>
          <p:nvPr/>
        </p:nvSpPr>
        <p:spPr>
          <a:xfrm>
            <a:off x="6408010" y="4610091"/>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ATK</a:t>
            </a:r>
            <a:r>
              <a:rPr kumimoji="1" lang="en-US" altLang="ja-JP" sz="900" b="1">
                <a:ln w="3175">
                  <a:solidFill>
                    <a:schemeClr val="tx1"/>
                  </a:solidFill>
                </a:ln>
                <a:solidFill>
                  <a:schemeClr val="bg1"/>
                </a:solidFill>
              </a:rPr>
              <a:t>99,999</a:t>
            </a:r>
            <a:endParaRPr kumimoji="1" lang="ja-JP" altLang="en-US" sz="900" b="1">
              <a:ln w="3175">
                <a:solidFill>
                  <a:schemeClr val="tx1"/>
                </a:solidFill>
              </a:ln>
              <a:solidFill>
                <a:schemeClr val="bg1"/>
              </a:solidFill>
            </a:endParaRPr>
          </a:p>
        </p:txBody>
      </p:sp>
      <p:sp>
        <p:nvSpPr>
          <p:cNvPr id="178" name="四角形: 角を丸くする 323">
            <a:extLst>
              <a:ext uri="{FF2B5EF4-FFF2-40B4-BE49-F238E27FC236}">
                <a16:creationId xmlns:a16="http://schemas.microsoft.com/office/drawing/2014/main" id="{0656D558-DACF-43E9-85E1-D23B6D93AA7E}"/>
              </a:ext>
            </a:extLst>
          </p:cNvPr>
          <p:cNvSpPr/>
          <p:nvPr/>
        </p:nvSpPr>
        <p:spPr>
          <a:xfrm>
            <a:off x="6473982" y="4238799"/>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pic>
        <p:nvPicPr>
          <p:cNvPr id="179" name="図 178">
            <a:extLst>
              <a:ext uri="{FF2B5EF4-FFF2-40B4-BE49-F238E27FC236}">
                <a16:creationId xmlns:a16="http://schemas.microsoft.com/office/drawing/2014/main" id="{614C08E9-DAD7-4516-895E-BD7F4DE7DE71}"/>
              </a:ext>
            </a:extLst>
          </p:cNvPr>
          <p:cNvPicPr>
            <a:picLocks noChangeAspect="1"/>
          </p:cNvPicPr>
          <p:nvPr/>
        </p:nvPicPr>
        <p:blipFill rotWithShape="1">
          <a:blip r:embed="rId7">
            <a:extLst>
              <a:ext uri="{28A0092B-C50C-407E-A947-70E740481C1C}">
                <a14:useLocalDpi xmlns:a14="http://schemas.microsoft.com/office/drawing/2010/main" val="0"/>
              </a:ext>
            </a:extLst>
          </a:blip>
          <a:srcRect l="16998" t="2071" r="24142" b="53496"/>
          <a:stretch/>
        </p:blipFill>
        <p:spPr>
          <a:xfrm>
            <a:off x="6496907" y="4243155"/>
            <a:ext cx="499317" cy="532386"/>
          </a:xfrm>
          <a:prstGeom prst="rect">
            <a:avLst/>
          </a:prstGeom>
        </p:spPr>
      </p:pic>
      <p:sp>
        <p:nvSpPr>
          <p:cNvPr id="180" name="正方形/長方形 179">
            <a:extLst>
              <a:ext uri="{FF2B5EF4-FFF2-40B4-BE49-F238E27FC236}">
                <a16:creationId xmlns:a16="http://schemas.microsoft.com/office/drawing/2014/main" id="{9AFDBB7B-DDF2-4C72-9D7D-102805F45A5B}"/>
              </a:ext>
            </a:extLst>
          </p:cNvPr>
          <p:cNvSpPr/>
          <p:nvPr/>
        </p:nvSpPr>
        <p:spPr>
          <a:xfrm>
            <a:off x="6486333" y="4650109"/>
            <a:ext cx="515557"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181" name="ブローチ 180">
            <a:extLst>
              <a:ext uri="{FF2B5EF4-FFF2-40B4-BE49-F238E27FC236}">
                <a16:creationId xmlns:a16="http://schemas.microsoft.com/office/drawing/2014/main" id="{138DE4E5-0D96-4A28-A48C-D7156D8E8A9E}"/>
              </a:ext>
            </a:extLst>
          </p:cNvPr>
          <p:cNvSpPr/>
          <p:nvPr/>
        </p:nvSpPr>
        <p:spPr>
          <a:xfrm>
            <a:off x="6510289" y="4262386"/>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grpSp>
        <p:nvGrpSpPr>
          <p:cNvPr id="182" name="グループ化 181">
            <a:extLst>
              <a:ext uri="{FF2B5EF4-FFF2-40B4-BE49-F238E27FC236}">
                <a16:creationId xmlns:a16="http://schemas.microsoft.com/office/drawing/2014/main" id="{ABF22B5E-DFDB-47C3-A1ED-297B9F5771C6}"/>
              </a:ext>
            </a:extLst>
          </p:cNvPr>
          <p:cNvGrpSpPr/>
          <p:nvPr/>
        </p:nvGrpSpPr>
        <p:grpSpPr>
          <a:xfrm>
            <a:off x="6947982" y="4392283"/>
            <a:ext cx="49456" cy="259642"/>
            <a:chOff x="5753695" y="5016625"/>
            <a:chExt cx="49456" cy="259642"/>
          </a:xfrm>
        </p:grpSpPr>
        <p:sp>
          <p:nvSpPr>
            <p:cNvPr id="183" name="楕円 182">
              <a:extLst>
                <a:ext uri="{FF2B5EF4-FFF2-40B4-BE49-F238E27FC236}">
                  <a16:creationId xmlns:a16="http://schemas.microsoft.com/office/drawing/2014/main" id="{02127AB4-22D4-4B15-8A04-C5947A1402BD}"/>
                </a:ext>
              </a:extLst>
            </p:cNvPr>
            <p:cNvSpPr/>
            <p:nvPr/>
          </p:nvSpPr>
          <p:spPr>
            <a:xfrm>
              <a:off x="5753695" y="50166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84" name="楕円 183">
              <a:extLst>
                <a:ext uri="{FF2B5EF4-FFF2-40B4-BE49-F238E27FC236}">
                  <a16:creationId xmlns:a16="http://schemas.microsoft.com/office/drawing/2014/main" id="{76018BA0-62F5-43D4-9660-4005E401641E}"/>
                </a:ext>
              </a:extLst>
            </p:cNvPr>
            <p:cNvSpPr/>
            <p:nvPr/>
          </p:nvSpPr>
          <p:spPr>
            <a:xfrm>
              <a:off x="5753695" y="50701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85" name="楕円 184">
              <a:extLst>
                <a:ext uri="{FF2B5EF4-FFF2-40B4-BE49-F238E27FC236}">
                  <a16:creationId xmlns:a16="http://schemas.microsoft.com/office/drawing/2014/main" id="{F74C0DFF-C48B-48FD-AA43-88FF45952C58}"/>
                </a:ext>
              </a:extLst>
            </p:cNvPr>
            <p:cNvSpPr/>
            <p:nvPr/>
          </p:nvSpPr>
          <p:spPr>
            <a:xfrm>
              <a:off x="5753695" y="52305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86" name="楕円 185">
              <a:extLst>
                <a:ext uri="{FF2B5EF4-FFF2-40B4-BE49-F238E27FC236}">
                  <a16:creationId xmlns:a16="http://schemas.microsoft.com/office/drawing/2014/main" id="{500946F1-1681-4DC4-8C43-D68AF2B6BA1C}"/>
                </a:ext>
              </a:extLst>
            </p:cNvPr>
            <p:cNvSpPr/>
            <p:nvPr/>
          </p:nvSpPr>
          <p:spPr>
            <a:xfrm>
              <a:off x="5756422" y="512720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97" name="楕円 196">
              <a:extLst>
                <a:ext uri="{FF2B5EF4-FFF2-40B4-BE49-F238E27FC236}">
                  <a16:creationId xmlns:a16="http://schemas.microsoft.com/office/drawing/2014/main" id="{EF9080AB-6B98-4A9C-8F4D-89F8E8143466}"/>
                </a:ext>
              </a:extLst>
            </p:cNvPr>
            <p:cNvSpPr/>
            <p:nvPr/>
          </p:nvSpPr>
          <p:spPr>
            <a:xfrm>
              <a:off x="5757432" y="5180102"/>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sp>
        <p:nvSpPr>
          <p:cNvPr id="198" name="テキスト ボックス 197">
            <a:extLst>
              <a:ext uri="{FF2B5EF4-FFF2-40B4-BE49-F238E27FC236}">
                <a16:creationId xmlns:a16="http://schemas.microsoft.com/office/drawing/2014/main" id="{69622052-8C8C-499D-BF81-0BDB24F9E7E7}"/>
              </a:ext>
            </a:extLst>
          </p:cNvPr>
          <p:cNvSpPr txBox="1"/>
          <p:nvPr/>
        </p:nvSpPr>
        <p:spPr>
          <a:xfrm>
            <a:off x="6405012" y="4615837"/>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HP</a:t>
            </a:r>
            <a:r>
              <a:rPr kumimoji="1" lang="en-US" altLang="ja-JP" sz="900" b="1">
                <a:ln w="3175">
                  <a:solidFill>
                    <a:schemeClr val="tx1"/>
                  </a:solidFill>
                </a:ln>
                <a:solidFill>
                  <a:schemeClr val="bg1"/>
                </a:solidFill>
              </a:rPr>
              <a:t>999</a:t>
            </a:r>
            <a:r>
              <a:rPr kumimoji="1" lang="en-US" altLang="ja-JP" sz="400" b="1">
                <a:ln w="3175">
                  <a:solidFill>
                    <a:schemeClr val="tx1"/>
                  </a:solidFill>
                </a:ln>
                <a:solidFill>
                  <a:schemeClr val="bg1"/>
                </a:solidFill>
              </a:rPr>
              <a:t>,</a:t>
            </a:r>
            <a:r>
              <a:rPr kumimoji="1" lang="en-US" altLang="ja-JP" sz="900" b="1">
                <a:ln w="3175">
                  <a:solidFill>
                    <a:schemeClr val="tx1"/>
                  </a:solidFill>
                </a:ln>
                <a:solidFill>
                  <a:schemeClr val="bg1"/>
                </a:solidFill>
              </a:rPr>
              <a:t>999</a:t>
            </a:r>
            <a:endParaRPr kumimoji="1" lang="ja-JP" altLang="en-US" sz="900" b="1">
              <a:ln w="3175">
                <a:solidFill>
                  <a:schemeClr val="tx1"/>
                </a:solidFill>
              </a:ln>
              <a:solidFill>
                <a:schemeClr val="bg1"/>
              </a:solidFill>
            </a:endParaRPr>
          </a:p>
        </p:txBody>
      </p:sp>
      <p:pic>
        <p:nvPicPr>
          <p:cNvPr id="199" name="図 198" descr="飛ぶ, 探す, イエロー, 挿絵 が含まれている画像&#10;&#10;自動的に生成された説明">
            <a:extLst>
              <a:ext uri="{FF2B5EF4-FFF2-40B4-BE49-F238E27FC236}">
                <a16:creationId xmlns:a16="http://schemas.microsoft.com/office/drawing/2014/main" id="{58B6A531-1FF8-40D1-9C71-D2627BB4E62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2337437">
            <a:off x="6848048" y="4273138"/>
            <a:ext cx="157910" cy="97235"/>
          </a:xfrm>
          <a:prstGeom prst="rect">
            <a:avLst/>
          </a:prstGeom>
        </p:spPr>
      </p:pic>
      <p:sp>
        <p:nvSpPr>
          <p:cNvPr id="200" name="テキスト ボックス 199">
            <a:extLst>
              <a:ext uri="{FF2B5EF4-FFF2-40B4-BE49-F238E27FC236}">
                <a16:creationId xmlns:a16="http://schemas.microsoft.com/office/drawing/2014/main" id="{DA255FD4-3752-44E8-8E75-75FB1BE025F5}"/>
              </a:ext>
            </a:extLst>
          </p:cNvPr>
          <p:cNvSpPr txBox="1"/>
          <p:nvPr/>
        </p:nvSpPr>
        <p:spPr>
          <a:xfrm>
            <a:off x="6982469" y="4598280"/>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ATK</a:t>
            </a:r>
            <a:r>
              <a:rPr kumimoji="1" lang="en-US" altLang="ja-JP" sz="900" b="1">
                <a:ln w="3175">
                  <a:solidFill>
                    <a:schemeClr val="tx1"/>
                  </a:solidFill>
                </a:ln>
                <a:solidFill>
                  <a:schemeClr val="bg1"/>
                </a:solidFill>
              </a:rPr>
              <a:t>99,999</a:t>
            </a:r>
            <a:endParaRPr kumimoji="1" lang="ja-JP" altLang="en-US" sz="900" b="1">
              <a:ln w="3175">
                <a:solidFill>
                  <a:schemeClr val="tx1"/>
                </a:solidFill>
              </a:ln>
              <a:solidFill>
                <a:schemeClr val="bg1"/>
              </a:solidFill>
            </a:endParaRPr>
          </a:p>
        </p:txBody>
      </p:sp>
      <p:sp>
        <p:nvSpPr>
          <p:cNvPr id="201" name="四角形: 角を丸くする 323">
            <a:extLst>
              <a:ext uri="{FF2B5EF4-FFF2-40B4-BE49-F238E27FC236}">
                <a16:creationId xmlns:a16="http://schemas.microsoft.com/office/drawing/2014/main" id="{AC5CFB77-3507-40C9-AD8F-4EE6130384A6}"/>
              </a:ext>
            </a:extLst>
          </p:cNvPr>
          <p:cNvSpPr/>
          <p:nvPr/>
        </p:nvSpPr>
        <p:spPr>
          <a:xfrm>
            <a:off x="7048441" y="4226988"/>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pic>
        <p:nvPicPr>
          <p:cNvPr id="202" name="図 201">
            <a:extLst>
              <a:ext uri="{FF2B5EF4-FFF2-40B4-BE49-F238E27FC236}">
                <a16:creationId xmlns:a16="http://schemas.microsoft.com/office/drawing/2014/main" id="{1538D500-BF76-458E-A8AF-F3842B91B0EC}"/>
              </a:ext>
            </a:extLst>
          </p:cNvPr>
          <p:cNvPicPr>
            <a:picLocks noChangeAspect="1"/>
          </p:cNvPicPr>
          <p:nvPr/>
        </p:nvPicPr>
        <p:blipFill rotWithShape="1">
          <a:blip r:embed="rId7">
            <a:extLst>
              <a:ext uri="{28A0092B-C50C-407E-A947-70E740481C1C}">
                <a14:useLocalDpi xmlns:a14="http://schemas.microsoft.com/office/drawing/2010/main" val="0"/>
              </a:ext>
            </a:extLst>
          </a:blip>
          <a:srcRect l="16998" t="2071" r="24142" b="53496"/>
          <a:stretch/>
        </p:blipFill>
        <p:spPr>
          <a:xfrm>
            <a:off x="7071366" y="4231344"/>
            <a:ext cx="499317" cy="532386"/>
          </a:xfrm>
          <a:prstGeom prst="rect">
            <a:avLst/>
          </a:prstGeom>
        </p:spPr>
      </p:pic>
      <p:sp>
        <p:nvSpPr>
          <p:cNvPr id="203" name="正方形/長方形 202">
            <a:extLst>
              <a:ext uri="{FF2B5EF4-FFF2-40B4-BE49-F238E27FC236}">
                <a16:creationId xmlns:a16="http://schemas.microsoft.com/office/drawing/2014/main" id="{F1E8BCFB-FF66-4B73-B3D6-4276A581CAEF}"/>
              </a:ext>
            </a:extLst>
          </p:cNvPr>
          <p:cNvSpPr/>
          <p:nvPr/>
        </p:nvSpPr>
        <p:spPr>
          <a:xfrm>
            <a:off x="7060792" y="4638298"/>
            <a:ext cx="515557"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204" name="ブローチ 203">
            <a:extLst>
              <a:ext uri="{FF2B5EF4-FFF2-40B4-BE49-F238E27FC236}">
                <a16:creationId xmlns:a16="http://schemas.microsoft.com/office/drawing/2014/main" id="{3E25C484-2ABD-4978-922A-C4910F642BD0}"/>
              </a:ext>
            </a:extLst>
          </p:cNvPr>
          <p:cNvSpPr/>
          <p:nvPr/>
        </p:nvSpPr>
        <p:spPr>
          <a:xfrm>
            <a:off x="7084748" y="4250575"/>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grpSp>
        <p:nvGrpSpPr>
          <p:cNvPr id="205" name="グループ化 204">
            <a:extLst>
              <a:ext uri="{FF2B5EF4-FFF2-40B4-BE49-F238E27FC236}">
                <a16:creationId xmlns:a16="http://schemas.microsoft.com/office/drawing/2014/main" id="{085D860D-6C29-4056-9C9D-E1478A35427E}"/>
              </a:ext>
            </a:extLst>
          </p:cNvPr>
          <p:cNvGrpSpPr/>
          <p:nvPr/>
        </p:nvGrpSpPr>
        <p:grpSpPr>
          <a:xfrm>
            <a:off x="7522441" y="4380472"/>
            <a:ext cx="49456" cy="259642"/>
            <a:chOff x="5753695" y="5016625"/>
            <a:chExt cx="49456" cy="259642"/>
          </a:xfrm>
        </p:grpSpPr>
        <p:sp>
          <p:nvSpPr>
            <p:cNvPr id="206" name="楕円 205">
              <a:extLst>
                <a:ext uri="{FF2B5EF4-FFF2-40B4-BE49-F238E27FC236}">
                  <a16:creationId xmlns:a16="http://schemas.microsoft.com/office/drawing/2014/main" id="{C99F8B6B-C6E4-429A-B1B5-1A79E493DFEB}"/>
                </a:ext>
              </a:extLst>
            </p:cNvPr>
            <p:cNvSpPr/>
            <p:nvPr/>
          </p:nvSpPr>
          <p:spPr>
            <a:xfrm>
              <a:off x="5753695" y="50166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07" name="楕円 206">
              <a:extLst>
                <a:ext uri="{FF2B5EF4-FFF2-40B4-BE49-F238E27FC236}">
                  <a16:creationId xmlns:a16="http://schemas.microsoft.com/office/drawing/2014/main" id="{CB19290C-544F-4F37-8B49-AC678AF99C2D}"/>
                </a:ext>
              </a:extLst>
            </p:cNvPr>
            <p:cNvSpPr/>
            <p:nvPr/>
          </p:nvSpPr>
          <p:spPr>
            <a:xfrm>
              <a:off x="5753695" y="50701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08" name="楕円 207">
              <a:extLst>
                <a:ext uri="{FF2B5EF4-FFF2-40B4-BE49-F238E27FC236}">
                  <a16:creationId xmlns:a16="http://schemas.microsoft.com/office/drawing/2014/main" id="{2761F285-8C12-4EFC-8BCA-3D304687D2E1}"/>
                </a:ext>
              </a:extLst>
            </p:cNvPr>
            <p:cNvSpPr/>
            <p:nvPr/>
          </p:nvSpPr>
          <p:spPr>
            <a:xfrm>
              <a:off x="5753695" y="52305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09" name="楕円 208">
              <a:extLst>
                <a:ext uri="{FF2B5EF4-FFF2-40B4-BE49-F238E27FC236}">
                  <a16:creationId xmlns:a16="http://schemas.microsoft.com/office/drawing/2014/main" id="{82E0CE7E-C1C2-4F43-8816-90D4DB7F91A3}"/>
                </a:ext>
              </a:extLst>
            </p:cNvPr>
            <p:cNvSpPr/>
            <p:nvPr/>
          </p:nvSpPr>
          <p:spPr>
            <a:xfrm>
              <a:off x="5756422" y="512720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10" name="楕円 209">
              <a:extLst>
                <a:ext uri="{FF2B5EF4-FFF2-40B4-BE49-F238E27FC236}">
                  <a16:creationId xmlns:a16="http://schemas.microsoft.com/office/drawing/2014/main" id="{6C0B7541-0B21-4A7C-97E9-D2D57E8739EA}"/>
                </a:ext>
              </a:extLst>
            </p:cNvPr>
            <p:cNvSpPr/>
            <p:nvPr/>
          </p:nvSpPr>
          <p:spPr>
            <a:xfrm>
              <a:off x="5757432" y="5180102"/>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sp>
        <p:nvSpPr>
          <p:cNvPr id="211" name="テキスト ボックス 210">
            <a:extLst>
              <a:ext uri="{FF2B5EF4-FFF2-40B4-BE49-F238E27FC236}">
                <a16:creationId xmlns:a16="http://schemas.microsoft.com/office/drawing/2014/main" id="{D71AD3A0-C1AD-4135-8416-10F12485AC08}"/>
              </a:ext>
            </a:extLst>
          </p:cNvPr>
          <p:cNvSpPr txBox="1"/>
          <p:nvPr/>
        </p:nvSpPr>
        <p:spPr>
          <a:xfrm>
            <a:off x="6979471" y="4604026"/>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HP</a:t>
            </a:r>
            <a:r>
              <a:rPr kumimoji="1" lang="en-US" altLang="ja-JP" sz="900" b="1">
                <a:ln w="3175">
                  <a:solidFill>
                    <a:schemeClr val="tx1"/>
                  </a:solidFill>
                </a:ln>
                <a:solidFill>
                  <a:schemeClr val="bg1"/>
                </a:solidFill>
              </a:rPr>
              <a:t>999</a:t>
            </a:r>
            <a:r>
              <a:rPr kumimoji="1" lang="en-US" altLang="ja-JP" sz="400" b="1">
                <a:ln w="3175">
                  <a:solidFill>
                    <a:schemeClr val="tx1"/>
                  </a:solidFill>
                </a:ln>
                <a:solidFill>
                  <a:schemeClr val="bg1"/>
                </a:solidFill>
              </a:rPr>
              <a:t>,</a:t>
            </a:r>
            <a:r>
              <a:rPr kumimoji="1" lang="en-US" altLang="ja-JP" sz="900" b="1">
                <a:ln w="3175">
                  <a:solidFill>
                    <a:schemeClr val="tx1"/>
                  </a:solidFill>
                </a:ln>
                <a:solidFill>
                  <a:schemeClr val="bg1"/>
                </a:solidFill>
              </a:rPr>
              <a:t>999</a:t>
            </a:r>
            <a:endParaRPr kumimoji="1" lang="ja-JP" altLang="en-US" sz="900" b="1">
              <a:ln w="3175">
                <a:solidFill>
                  <a:schemeClr val="tx1"/>
                </a:solidFill>
              </a:ln>
              <a:solidFill>
                <a:schemeClr val="bg1"/>
              </a:solidFill>
            </a:endParaRPr>
          </a:p>
        </p:txBody>
      </p:sp>
      <p:pic>
        <p:nvPicPr>
          <p:cNvPr id="212" name="図 211" descr="飛ぶ, 探す, イエロー, 挿絵 が含まれている画像&#10;&#10;自動的に生成された説明">
            <a:extLst>
              <a:ext uri="{FF2B5EF4-FFF2-40B4-BE49-F238E27FC236}">
                <a16:creationId xmlns:a16="http://schemas.microsoft.com/office/drawing/2014/main" id="{A51596CF-AA53-4111-9258-74B0EE3441C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2337437">
            <a:off x="7422507" y="4261327"/>
            <a:ext cx="157910" cy="97235"/>
          </a:xfrm>
          <a:prstGeom prst="rect">
            <a:avLst/>
          </a:prstGeom>
        </p:spPr>
      </p:pic>
      <p:sp>
        <p:nvSpPr>
          <p:cNvPr id="213" name="テキスト ボックス 212">
            <a:extLst>
              <a:ext uri="{FF2B5EF4-FFF2-40B4-BE49-F238E27FC236}">
                <a16:creationId xmlns:a16="http://schemas.microsoft.com/office/drawing/2014/main" id="{38BD90DD-1290-4D20-BE5C-BA28B5744685}"/>
              </a:ext>
            </a:extLst>
          </p:cNvPr>
          <p:cNvSpPr txBox="1"/>
          <p:nvPr/>
        </p:nvSpPr>
        <p:spPr>
          <a:xfrm>
            <a:off x="7535185" y="4607802"/>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ATK</a:t>
            </a:r>
            <a:r>
              <a:rPr kumimoji="1" lang="en-US" altLang="ja-JP" sz="900" b="1">
                <a:ln w="3175">
                  <a:solidFill>
                    <a:schemeClr val="tx1"/>
                  </a:solidFill>
                </a:ln>
                <a:solidFill>
                  <a:schemeClr val="bg1"/>
                </a:solidFill>
              </a:rPr>
              <a:t>99,999</a:t>
            </a:r>
            <a:endParaRPr kumimoji="1" lang="ja-JP" altLang="en-US" sz="900" b="1">
              <a:ln w="3175">
                <a:solidFill>
                  <a:schemeClr val="tx1"/>
                </a:solidFill>
              </a:ln>
              <a:solidFill>
                <a:schemeClr val="bg1"/>
              </a:solidFill>
            </a:endParaRPr>
          </a:p>
        </p:txBody>
      </p:sp>
      <p:sp>
        <p:nvSpPr>
          <p:cNvPr id="214" name="四角形: 角を丸くする 323">
            <a:extLst>
              <a:ext uri="{FF2B5EF4-FFF2-40B4-BE49-F238E27FC236}">
                <a16:creationId xmlns:a16="http://schemas.microsoft.com/office/drawing/2014/main" id="{5692843F-0CC9-417D-9F34-045C9D6E0149}"/>
              </a:ext>
            </a:extLst>
          </p:cNvPr>
          <p:cNvSpPr/>
          <p:nvPr/>
        </p:nvSpPr>
        <p:spPr>
          <a:xfrm>
            <a:off x="7601157" y="4236510"/>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pic>
        <p:nvPicPr>
          <p:cNvPr id="215" name="図 214">
            <a:extLst>
              <a:ext uri="{FF2B5EF4-FFF2-40B4-BE49-F238E27FC236}">
                <a16:creationId xmlns:a16="http://schemas.microsoft.com/office/drawing/2014/main" id="{45085A4E-50DE-4256-B41A-ABE9A685C282}"/>
              </a:ext>
            </a:extLst>
          </p:cNvPr>
          <p:cNvPicPr>
            <a:picLocks noChangeAspect="1"/>
          </p:cNvPicPr>
          <p:nvPr/>
        </p:nvPicPr>
        <p:blipFill rotWithShape="1">
          <a:blip r:embed="rId7">
            <a:extLst>
              <a:ext uri="{28A0092B-C50C-407E-A947-70E740481C1C}">
                <a14:useLocalDpi xmlns:a14="http://schemas.microsoft.com/office/drawing/2010/main" val="0"/>
              </a:ext>
            </a:extLst>
          </a:blip>
          <a:srcRect l="16998" t="2071" r="24142" b="53496"/>
          <a:stretch/>
        </p:blipFill>
        <p:spPr>
          <a:xfrm>
            <a:off x="7624082" y="4240866"/>
            <a:ext cx="499317" cy="532386"/>
          </a:xfrm>
          <a:prstGeom prst="rect">
            <a:avLst/>
          </a:prstGeom>
        </p:spPr>
      </p:pic>
      <p:sp>
        <p:nvSpPr>
          <p:cNvPr id="216" name="正方形/長方形 215">
            <a:extLst>
              <a:ext uri="{FF2B5EF4-FFF2-40B4-BE49-F238E27FC236}">
                <a16:creationId xmlns:a16="http://schemas.microsoft.com/office/drawing/2014/main" id="{8AAF5701-DFBF-45B2-8A44-FD72A620461C}"/>
              </a:ext>
            </a:extLst>
          </p:cNvPr>
          <p:cNvSpPr/>
          <p:nvPr/>
        </p:nvSpPr>
        <p:spPr>
          <a:xfrm>
            <a:off x="7613508" y="4647820"/>
            <a:ext cx="515557"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217" name="ブローチ 216">
            <a:extLst>
              <a:ext uri="{FF2B5EF4-FFF2-40B4-BE49-F238E27FC236}">
                <a16:creationId xmlns:a16="http://schemas.microsoft.com/office/drawing/2014/main" id="{43DE8785-FCD6-438A-85EC-3C6758AFBC1A}"/>
              </a:ext>
            </a:extLst>
          </p:cNvPr>
          <p:cNvSpPr/>
          <p:nvPr/>
        </p:nvSpPr>
        <p:spPr>
          <a:xfrm>
            <a:off x="7637464" y="4260097"/>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grpSp>
        <p:nvGrpSpPr>
          <p:cNvPr id="218" name="グループ化 217">
            <a:extLst>
              <a:ext uri="{FF2B5EF4-FFF2-40B4-BE49-F238E27FC236}">
                <a16:creationId xmlns:a16="http://schemas.microsoft.com/office/drawing/2014/main" id="{2F995413-502D-45D1-B5D0-360E467A07DC}"/>
              </a:ext>
            </a:extLst>
          </p:cNvPr>
          <p:cNvGrpSpPr/>
          <p:nvPr/>
        </p:nvGrpSpPr>
        <p:grpSpPr>
          <a:xfrm>
            <a:off x="8075157" y="4389994"/>
            <a:ext cx="49456" cy="259642"/>
            <a:chOff x="5753695" y="5016625"/>
            <a:chExt cx="49456" cy="259642"/>
          </a:xfrm>
        </p:grpSpPr>
        <p:sp>
          <p:nvSpPr>
            <p:cNvPr id="219" name="楕円 218">
              <a:extLst>
                <a:ext uri="{FF2B5EF4-FFF2-40B4-BE49-F238E27FC236}">
                  <a16:creationId xmlns:a16="http://schemas.microsoft.com/office/drawing/2014/main" id="{C90F13E8-16BB-47CC-9076-0EB2E32EEE65}"/>
                </a:ext>
              </a:extLst>
            </p:cNvPr>
            <p:cNvSpPr/>
            <p:nvPr/>
          </p:nvSpPr>
          <p:spPr>
            <a:xfrm>
              <a:off x="5753695" y="50166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20" name="楕円 219">
              <a:extLst>
                <a:ext uri="{FF2B5EF4-FFF2-40B4-BE49-F238E27FC236}">
                  <a16:creationId xmlns:a16="http://schemas.microsoft.com/office/drawing/2014/main" id="{B76A64E9-20A9-4D80-A2F3-52408AFFC440}"/>
                </a:ext>
              </a:extLst>
            </p:cNvPr>
            <p:cNvSpPr/>
            <p:nvPr/>
          </p:nvSpPr>
          <p:spPr>
            <a:xfrm>
              <a:off x="5753695" y="50701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21" name="楕円 220">
              <a:extLst>
                <a:ext uri="{FF2B5EF4-FFF2-40B4-BE49-F238E27FC236}">
                  <a16:creationId xmlns:a16="http://schemas.microsoft.com/office/drawing/2014/main" id="{1E1F902D-AF41-4885-BF55-61EE44C2F1FB}"/>
                </a:ext>
              </a:extLst>
            </p:cNvPr>
            <p:cNvSpPr/>
            <p:nvPr/>
          </p:nvSpPr>
          <p:spPr>
            <a:xfrm>
              <a:off x="5753695" y="52305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22" name="楕円 221">
              <a:extLst>
                <a:ext uri="{FF2B5EF4-FFF2-40B4-BE49-F238E27FC236}">
                  <a16:creationId xmlns:a16="http://schemas.microsoft.com/office/drawing/2014/main" id="{2FCC864B-4D97-4AC2-ACA3-4E0CDFCF981A}"/>
                </a:ext>
              </a:extLst>
            </p:cNvPr>
            <p:cNvSpPr/>
            <p:nvPr/>
          </p:nvSpPr>
          <p:spPr>
            <a:xfrm>
              <a:off x="5756422" y="512720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23" name="楕円 222">
              <a:extLst>
                <a:ext uri="{FF2B5EF4-FFF2-40B4-BE49-F238E27FC236}">
                  <a16:creationId xmlns:a16="http://schemas.microsoft.com/office/drawing/2014/main" id="{6C066296-2AA5-415F-B404-F02C831D79AA}"/>
                </a:ext>
              </a:extLst>
            </p:cNvPr>
            <p:cNvSpPr/>
            <p:nvPr/>
          </p:nvSpPr>
          <p:spPr>
            <a:xfrm>
              <a:off x="5757432" y="5180102"/>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sp>
        <p:nvSpPr>
          <p:cNvPr id="224" name="テキスト ボックス 223">
            <a:extLst>
              <a:ext uri="{FF2B5EF4-FFF2-40B4-BE49-F238E27FC236}">
                <a16:creationId xmlns:a16="http://schemas.microsoft.com/office/drawing/2014/main" id="{45C22B87-C2C7-4DEC-8963-75C17629CA13}"/>
              </a:ext>
            </a:extLst>
          </p:cNvPr>
          <p:cNvSpPr txBox="1"/>
          <p:nvPr/>
        </p:nvSpPr>
        <p:spPr>
          <a:xfrm>
            <a:off x="7532187" y="4613548"/>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HP</a:t>
            </a:r>
            <a:r>
              <a:rPr kumimoji="1" lang="en-US" altLang="ja-JP" sz="900" b="1">
                <a:ln w="3175">
                  <a:solidFill>
                    <a:schemeClr val="tx1"/>
                  </a:solidFill>
                </a:ln>
                <a:solidFill>
                  <a:schemeClr val="bg1"/>
                </a:solidFill>
              </a:rPr>
              <a:t>999</a:t>
            </a:r>
            <a:r>
              <a:rPr kumimoji="1" lang="en-US" altLang="ja-JP" sz="400" b="1">
                <a:ln w="3175">
                  <a:solidFill>
                    <a:schemeClr val="tx1"/>
                  </a:solidFill>
                </a:ln>
                <a:solidFill>
                  <a:schemeClr val="bg1"/>
                </a:solidFill>
              </a:rPr>
              <a:t>,</a:t>
            </a:r>
            <a:r>
              <a:rPr kumimoji="1" lang="en-US" altLang="ja-JP" sz="900" b="1">
                <a:ln w="3175">
                  <a:solidFill>
                    <a:schemeClr val="tx1"/>
                  </a:solidFill>
                </a:ln>
                <a:solidFill>
                  <a:schemeClr val="bg1"/>
                </a:solidFill>
              </a:rPr>
              <a:t>999</a:t>
            </a:r>
            <a:endParaRPr kumimoji="1" lang="ja-JP" altLang="en-US" sz="900" b="1">
              <a:ln w="3175">
                <a:solidFill>
                  <a:schemeClr val="tx1"/>
                </a:solidFill>
              </a:ln>
              <a:solidFill>
                <a:schemeClr val="bg1"/>
              </a:solidFill>
            </a:endParaRPr>
          </a:p>
        </p:txBody>
      </p:sp>
      <p:pic>
        <p:nvPicPr>
          <p:cNvPr id="225" name="図 224" descr="飛ぶ, 探す, イエロー, 挿絵 が含まれている画像&#10;&#10;自動的に生成された説明">
            <a:extLst>
              <a:ext uri="{FF2B5EF4-FFF2-40B4-BE49-F238E27FC236}">
                <a16:creationId xmlns:a16="http://schemas.microsoft.com/office/drawing/2014/main" id="{6886C490-E762-4DBF-9758-E0E04461374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2337437">
            <a:off x="7975223" y="4270849"/>
            <a:ext cx="157910" cy="97235"/>
          </a:xfrm>
          <a:prstGeom prst="rect">
            <a:avLst/>
          </a:prstGeom>
        </p:spPr>
      </p:pic>
      <p:sp>
        <p:nvSpPr>
          <p:cNvPr id="226" name="円/楕円 7">
            <a:extLst>
              <a:ext uri="{FF2B5EF4-FFF2-40B4-BE49-F238E27FC236}">
                <a16:creationId xmlns:a16="http://schemas.microsoft.com/office/drawing/2014/main" id="{8A928C3C-0431-4A7B-A185-4D9067A5AA07}"/>
              </a:ext>
            </a:extLst>
          </p:cNvPr>
          <p:cNvSpPr/>
          <p:nvPr/>
        </p:nvSpPr>
        <p:spPr>
          <a:xfrm>
            <a:off x="5598510" y="4190506"/>
            <a:ext cx="275735" cy="275735"/>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tx1"/>
                </a:solidFill>
              </a:rPr>
              <a:t>１</a:t>
            </a:r>
          </a:p>
        </p:txBody>
      </p:sp>
      <p:sp>
        <p:nvSpPr>
          <p:cNvPr id="227" name="円/楕円 7">
            <a:extLst>
              <a:ext uri="{FF2B5EF4-FFF2-40B4-BE49-F238E27FC236}">
                <a16:creationId xmlns:a16="http://schemas.microsoft.com/office/drawing/2014/main" id="{E0F5B50B-DEF4-47C4-8E70-375B16816E9A}"/>
              </a:ext>
            </a:extLst>
          </p:cNvPr>
          <p:cNvSpPr/>
          <p:nvPr/>
        </p:nvSpPr>
        <p:spPr>
          <a:xfrm>
            <a:off x="6162559" y="4175031"/>
            <a:ext cx="275735" cy="275735"/>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tx1"/>
                </a:solidFill>
              </a:rPr>
              <a:t>２</a:t>
            </a:r>
          </a:p>
        </p:txBody>
      </p:sp>
      <p:sp>
        <p:nvSpPr>
          <p:cNvPr id="228" name="四角形: 角を丸くする 313">
            <a:extLst>
              <a:ext uri="{FF2B5EF4-FFF2-40B4-BE49-F238E27FC236}">
                <a16:creationId xmlns:a16="http://schemas.microsoft.com/office/drawing/2014/main" id="{211A887A-36FC-4DDB-8DE5-5AA9790A0147}"/>
              </a:ext>
            </a:extLst>
          </p:cNvPr>
          <p:cNvSpPr/>
          <p:nvPr/>
        </p:nvSpPr>
        <p:spPr>
          <a:xfrm>
            <a:off x="6982906" y="3412697"/>
            <a:ext cx="1313686" cy="37308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400"/>
              <a:t>おまかせ</a:t>
            </a:r>
            <a:endParaRPr kumimoji="1" lang="en-US" altLang="ja-JP" sz="1400"/>
          </a:p>
        </p:txBody>
      </p:sp>
      <p:sp>
        <p:nvSpPr>
          <p:cNvPr id="229" name="四角形: 角を丸くする 313">
            <a:extLst>
              <a:ext uri="{FF2B5EF4-FFF2-40B4-BE49-F238E27FC236}">
                <a16:creationId xmlns:a16="http://schemas.microsoft.com/office/drawing/2014/main" id="{AE2A95CD-B02B-4255-AFE2-BFF7ABFEFE62}"/>
              </a:ext>
            </a:extLst>
          </p:cNvPr>
          <p:cNvSpPr/>
          <p:nvPr/>
        </p:nvSpPr>
        <p:spPr>
          <a:xfrm>
            <a:off x="5253318" y="3404382"/>
            <a:ext cx="1313686" cy="37308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050"/>
              <a:t>ソート・フィルタ</a:t>
            </a:r>
            <a:endParaRPr kumimoji="1" lang="en-US" altLang="ja-JP" sz="1050"/>
          </a:p>
        </p:txBody>
      </p:sp>
      <p:sp>
        <p:nvSpPr>
          <p:cNvPr id="230" name="円/楕円 7">
            <a:extLst>
              <a:ext uri="{FF2B5EF4-FFF2-40B4-BE49-F238E27FC236}">
                <a16:creationId xmlns:a16="http://schemas.microsoft.com/office/drawing/2014/main" id="{BB583E7C-0855-4415-88D3-C1A5C7D01FD5}"/>
              </a:ext>
            </a:extLst>
          </p:cNvPr>
          <p:cNvSpPr/>
          <p:nvPr/>
        </p:nvSpPr>
        <p:spPr>
          <a:xfrm>
            <a:off x="6740900" y="4190505"/>
            <a:ext cx="275735" cy="275735"/>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tx1"/>
                </a:solidFill>
              </a:rPr>
              <a:t>３</a:t>
            </a:r>
          </a:p>
        </p:txBody>
      </p:sp>
      <p:sp>
        <p:nvSpPr>
          <p:cNvPr id="231" name="円/楕円 7">
            <a:extLst>
              <a:ext uri="{FF2B5EF4-FFF2-40B4-BE49-F238E27FC236}">
                <a16:creationId xmlns:a16="http://schemas.microsoft.com/office/drawing/2014/main" id="{4C1F6635-7681-4BE0-B0DA-984C96AACB8F}"/>
              </a:ext>
            </a:extLst>
          </p:cNvPr>
          <p:cNvSpPr/>
          <p:nvPr/>
        </p:nvSpPr>
        <p:spPr>
          <a:xfrm>
            <a:off x="7298151" y="4190505"/>
            <a:ext cx="275735" cy="275735"/>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tx1"/>
                </a:solidFill>
              </a:rPr>
              <a:t>４</a:t>
            </a:r>
          </a:p>
        </p:txBody>
      </p:sp>
      <p:sp>
        <p:nvSpPr>
          <p:cNvPr id="232" name="四角形: 角を丸くする 328">
            <a:extLst>
              <a:ext uri="{FF2B5EF4-FFF2-40B4-BE49-F238E27FC236}">
                <a16:creationId xmlns:a16="http://schemas.microsoft.com/office/drawing/2014/main" id="{BD970D8D-41D9-4EFC-BFA9-525F2E2D549B}"/>
              </a:ext>
            </a:extLst>
          </p:cNvPr>
          <p:cNvSpPr/>
          <p:nvPr/>
        </p:nvSpPr>
        <p:spPr>
          <a:xfrm>
            <a:off x="8306359" y="4218739"/>
            <a:ext cx="92709" cy="816065"/>
          </a:xfrm>
          <a:prstGeom prst="roundRect">
            <a:avLst>
              <a:gd name="adj" fmla="val 5000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33" name="四角形: 角を丸くする 323">
            <a:extLst>
              <a:ext uri="{FF2B5EF4-FFF2-40B4-BE49-F238E27FC236}">
                <a16:creationId xmlns:a16="http://schemas.microsoft.com/office/drawing/2014/main" id="{1739602E-B8C9-4A27-A393-DB1CD8BBB21E}"/>
              </a:ext>
            </a:extLst>
          </p:cNvPr>
          <p:cNvSpPr/>
          <p:nvPr/>
        </p:nvSpPr>
        <p:spPr>
          <a:xfrm>
            <a:off x="5286053" y="4898301"/>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pic>
        <p:nvPicPr>
          <p:cNvPr id="234" name="図 233">
            <a:extLst>
              <a:ext uri="{FF2B5EF4-FFF2-40B4-BE49-F238E27FC236}">
                <a16:creationId xmlns:a16="http://schemas.microsoft.com/office/drawing/2014/main" id="{9AF4B640-5D5D-4125-A31C-B45C26192E47}"/>
              </a:ext>
            </a:extLst>
          </p:cNvPr>
          <p:cNvPicPr>
            <a:picLocks noChangeAspect="1"/>
          </p:cNvPicPr>
          <p:nvPr/>
        </p:nvPicPr>
        <p:blipFill rotWithShape="1">
          <a:blip r:embed="rId7">
            <a:extLst>
              <a:ext uri="{28A0092B-C50C-407E-A947-70E740481C1C}">
                <a14:useLocalDpi xmlns:a14="http://schemas.microsoft.com/office/drawing/2010/main" val="0"/>
              </a:ext>
            </a:extLst>
          </a:blip>
          <a:srcRect l="16998" t="2071" r="24142" b="53496"/>
          <a:stretch/>
        </p:blipFill>
        <p:spPr>
          <a:xfrm>
            <a:off x="5308978" y="4902657"/>
            <a:ext cx="499317" cy="532386"/>
          </a:xfrm>
          <a:prstGeom prst="rect">
            <a:avLst/>
          </a:prstGeom>
        </p:spPr>
      </p:pic>
      <p:sp>
        <p:nvSpPr>
          <p:cNvPr id="235" name="正方形/長方形 234">
            <a:extLst>
              <a:ext uri="{FF2B5EF4-FFF2-40B4-BE49-F238E27FC236}">
                <a16:creationId xmlns:a16="http://schemas.microsoft.com/office/drawing/2014/main" id="{09DFA917-6E76-4266-ABA0-D76903F220A8}"/>
              </a:ext>
            </a:extLst>
          </p:cNvPr>
          <p:cNvSpPr/>
          <p:nvPr/>
        </p:nvSpPr>
        <p:spPr>
          <a:xfrm>
            <a:off x="5298404" y="5309611"/>
            <a:ext cx="515557"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236" name="ブローチ 235">
            <a:extLst>
              <a:ext uri="{FF2B5EF4-FFF2-40B4-BE49-F238E27FC236}">
                <a16:creationId xmlns:a16="http://schemas.microsoft.com/office/drawing/2014/main" id="{3369DFAC-BBBB-4419-A618-72457B36FCBF}"/>
              </a:ext>
            </a:extLst>
          </p:cNvPr>
          <p:cNvSpPr/>
          <p:nvPr/>
        </p:nvSpPr>
        <p:spPr>
          <a:xfrm>
            <a:off x="5322360" y="4921888"/>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grpSp>
        <p:nvGrpSpPr>
          <p:cNvPr id="237" name="グループ化 236">
            <a:extLst>
              <a:ext uri="{FF2B5EF4-FFF2-40B4-BE49-F238E27FC236}">
                <a16:creationId xmlns:a16="http://schemas.microsoft.com/office/drawing/2014/main" id="{3FB5A206-710D-4BE0-9250-057BFE47F991}"/>
              </a:ext>
            </a:extLst>
          </p:cNvPr>
          <p:cNvGrpSpPr/>
          <p:nvPr/>
        </p:nvGrpSpPr>
        <p:grpSpPr>
          <a:xfrm>
            <a:off x="5760053" y="5051785"/>
            <a:ext cx="49456" cy="259642"/>
            <a:chOff x="5753695" y="5016625"/>
            <a:chExt cx="49456" cy="259642"/>
          </a:xfrm>
        </p:grpSpPr>
        <p:sp>
          <p:nvSpPr>
            <p:cNvPr id="238" name="楕円 237">
              <a:extLst>
                <a:ext uri="{FF2B5EF4-FFF2-40B4-BE49-F238E27FC236}">
                  <a16:creationId xmlns:a16="http://schemas.microsoft.com/office/drawing/2014/main" id="{22061CBC-A294-44D5-BDA7-E9C9B613739B}"/>
                </a:ext>
              </a:extLst>
            </p:cNvPr>
            <p:cNvSpPr/>
            <p:nvPr/>
          </p:nvSpPr>
          <p:spPr>
            <a:xfrm>
              <a:off x="5753695" y="50166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39" name="楕円 238">
              <a:extLst>
                <a:ext uri="{FF2B5EF4-FFF2-40B4-BE49-F238E27FC236}">
                  <a16:creationId xmlns:a16="http://schemas.microsoft.com/office/drawing/2014/main" id="{988A4D88-70F7-4B78-AE84-571D3B1BED97}"/>
                </a:ext>
              </a:extLst>
            </p:cNvPr>
            <p:cNvSpPr/>
            <p:nvPr/>
          </p:nvSpPr>
          <p:spPr>
            <a:xfrm>
              <a:off x="5753695" y="50701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40" name="楕円 239">
              <a:extLst>
                <a:ext uri="{FF2B5EF4-FFF2-40B4-BE49-F238E27FC236}">
                  <a16:creationId xmlns:a16="http://schemas.microsoft.com/office/drawing/2014/main" id="{235ED2E0-3EDF-4825-AFE5-29C1EB1547C7}"/>
                </a:ext>
              </a:extLst>
            </p:cNvPr>
            <p:cNvSpPr/>
            <p:nvPr/>
          </p:nvSpPr>
          <p:spPr>
            <a:xfrm>
              <a:off x="5753695" y="52305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41" name="楕円 240">
              <a:extLst>
                <a:ext uri="{FF2B5EF4-FFF2-40B4-BE49-F238E27FC236}">
                  <a16:creationId xmlns:a16="http://schemas.microsoft.com/office/drawing/2014/main" id="{2519F147-5A18-44A6-84E3-4B00B1995B82}"/>
                </a:ext>
              </a:extLst>
            </p:cNvPr>
            <p:cNvSpPr/>
            <p:nvPr/>
          </p:nvSpPr>
          <p:spPr>
            <a:xfrm>
              <a:off x="5756422" y="512720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42" name="楕円 241">
              <a:extLst>
                <a:ext uri="{FF2B5EF4-FFF2-40B4-BE49-F238E27FC236}">
                  <a16:creationId xmlns:a16="http://schemas.microsoft.com/office/drawing/2014/main" id="{03E7F375-EDA7-47F2-8495-FB04128F36B3}"/>
                </a:ext>
              </a:extLst>
            </p:cNvPr>
            <p:cNvSpPr/>
            <p:nvPr/>
          </p:nvSpPr>
          <p:spPr>
            <a:xfrm>
              <a:off x="5757432" y="5180102"/>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sp>
        <p:nvSpPr>
          <p:cNvPr id="243" name="テキスト ボックス 242">
            <a:extLst>
              <a:ext uri="{FF2B5EF4-FFF2-40B4-BE49-F238E27FC236}">
                <a16:creationId xmlns:a16="http://schemas.microsoft.com/office/drawing/2014/main" id="{07BD6F6A-80E8-466B-9DCE-0853F801F24B}"/>
              </a:ext>
            </a:extLst>
          </p:cNvPr>
          <p:cNvSpPr txBox="1"/>
          <p:nvPr/>
        </p:nvSpPr>
        <p:spPr>
          <a:xfrm>
            <a:off x="5217083" y="5275339"/>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HP</a:t>
            </a:r>
            <a:r>
              <a:rPr kumimoji="1" lang="en-US" altLang="ja-JP" sz="900" b="1">
                <a:ln w="3175">
                  <a:solidFill>
                    <a:schemeClr val="tx1"/>
                  </a:solidFill>
                </a:ln>
                <a:solidFill>
                  <a:schemeClr val="bg1"/>
                </a:solidFill>
              </a:rPr>
              <a:t>999</a:t>
            </a:r>
            <a:r>
              <a:rPr kumimoji="1" lang="en-US" altLang="ja-JP" sz="400" b="1">
                <a:ln w="3175">
                  <a:solidFill>
                    <a:schemeClr val="tx1"/>
                  </a:solidFill>
                </a:ln>
                <a:solidFill>
                  <a:schemeClr val="bg1"/>
                </a:solidFill>
              </a:rPr>
              <a:t>,</a:t>
            </a:r>
            <a:r>
              <a:rPr kumimoji="1" lang="en-US" altLang="ja-JP" sz="900" b="1">
                <a:ln w="3175">
                  <a:solidFill>
                    <a:schemeClr val="tx1"/>
                  </a:solidFill>
                </a:ln>
                <a:solidFill>
                  <a:schemeClr val="bg1"/>
                </a:solidFill>
              </a:rPr>
              <a:t>999</a:t>
            </a:r>
            <a:endParaRPr kumimoji="1" lang="ja-JP" altLang="en-US" sz="900" b="1">
              <a:ln w="3175">
                <a:solidFill>
                  <a:schemeClr val="tx1"/>
                </a:solidFill>
              </a:ln>
              <a:solidFill>
                <a:schemeClr val="bg1"/>
              </a:solidFill>
            </a:endParaRPr>
          </a:p>
        </p:txBody>
      </p:sp>
      <p:pic>
        <p:nvPicPr>
          <p:cNvPr id="244" name="図 243" descr="飛ぶ, 探す, イエロー, 挿絵 が含まれている画像&#10;&#10;自動的に生成された説明">
            <a:extLst>
              <a:ext uri="{FF2B5EF4-FFF2-40B4-BE49-F238E27FC236}">
                <a16:creationId xmlns:a16="http://schemas.microsoft.com/office/drawing/2014/main" id="{D22B7E4C-B399-47FC-9F9E-2724DA5CCF8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2337437">
            <a:off x="5660119" y="4932640"/>
            <a:ext cx="157910" cy="97235"/>
          </a:xfrm>
          <a:prstGeom prst="rect">
            <a:avLst/>
          </a:prstGeom>
        </p:spPr>
      </p:pic>
      <p:sp>
        <p:nvSpPr>
          <p:cNvPr id="245" name="四角形: 角を丸くする 323">
            <a:extLst>
              <a:ext uri="{FF2B5EF4-FFF2-40B4-BE49-F238E27FC236}">
                <a16:creationId xmlns:a16="http://schemas.microsoft.com/office/drawing/2014/main" id="{4D884486-CAB4-4EF3-BC51-A66732328735}"/>
              </a:ext>
            </a:extLst>
          </p:cNvPr>
          <p:cNvSpPr/>
          <p:nvPr/>
        </p:nvSpPr>
        <p:spPr>
          <a:xfrm>
            <a:off x="5903271" y="4906180"/>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pic>
        <p:nvPicPr>
          <p:cNvPr id="246" name="図 245">
            <a:extLst>
              <a:ext uri="{FF2B5EF4-FFF2-40B4-BE49-F238E27FC236}">
                <a16:creationId xmlns:a16="http://schemas.microsoft.com/office/drawing/2014/main" id="{2BA2BF69-863A-45D4-BE18-75381F71630C}"/>
              </a:ext>
            </a:extLst>
          </p:cNvPr>
          <p:cNvPicPr>
            <a:picLocks noChangeAspect="1"/>
          </p:cNvPicPr>
          <p:nvPr/>
        </p:nvPicPr>
        <p:blipFill rotWithShape="1">
          <a:blip r:embed="rId7">
            <a:extLst>
              <a:ext uri="{28A0092B-C50C-407E-A947-70E740481C1C}">
                <a14:useLocalDpi xmlns:a14="http://schemas.microsoft.com/office/drawing/2010/main" val="0"/>
              </a:ext>
            </a:extLst>
          </a:blip>
          <a:srcRect l="16998" t="2071" r="24142" b="53496"/>
          <a:stretch/>
        </p:blipFill>
        <p:spPr>
          <a:xfrm>
            <a:off x="5926196" y="4910536"/>
            <a:ext cx="499317" cy="532386"/>
          </a:xfrm>
          <a:prstGeom prst="rect">
            <a:avLst/>
          </a:prstGeom>
        </p:spPr>
      </p:pic>
      <p:sp>
        <p:nvSpPr>
          <p:cNvPr id="247" name="正方形/長方形 246">
            <a:extLst>
              <a:ext uri="{FF2B5EF4-FFF2-40B4-BE49-F238E27FC236}">
                <a16:creationId xmlns:a16="http://schemas.microsoft.com/office/drawing/2014/main" id="{4E4F6F65-0217-420F-9BA2-325CFE2A4830}"/>
              </a:ext>
            </a:extLst>
          </p:cNvPr>
          <p:cNvSpPr/>
          <p:nvPr/>
        </p:nvSpPr>
        <p:spPr>
          <a:xfrm>
            <a:off x="5915622" y="5317490"/>
            <a:ext cx="515557"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248" name="ブローチ 247">
            <a:extLst>
              <a:ext uri="{FF2B5EF4-FFF2-40B4-BE49-F238E27FC236}">
                <a16:creationId xmlns:a16="http://schemas.microsoft.com/office/drawing/2014/main" id="{E07833BF-059B-41F2-8505-FB248ECB8B2E}"/>
              </a:ext>
            </a:extLst>
          </p:cNvPr>
          <p:cNvSpPr/>
          <p:nvPr/>
        </p:nvSpPr>
        <p:spPr>
          <a:xfrm>
            <a:off x="5939578" y="4929767"/>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grpSp>
        <p:nvGrpSpPr>
          <p:cNvPr id="249" name="グループ化 248">
            <a:extLst>
              <a:ext uri="{FF2B5EF4-FFF2-40B4-BE49-F238E27FC236}">
                <a16:creationId xmlns:a16="http://schemas.microsoft.com/office/drawing/2014/main" id="{A64B49E6-FF22-495B-B86B-813322CD46BE}"/>
              </a:ext>
            </a:extLst>
          </p:cNvPr>
          <p:cNvGrpSpPr/>
          <p:nvPr/>
        </p:nvGrpSpPr>
        <p:grpSpPr>
          <a:xfrm>
            <a:off x="6377271" y="5059664"/>
            <a:ext cx="49456" cy="259642"/>
            <a:chOff x="5753695" y="5016625"/>
            <a:chExt cx="49456" cy="259642"/>
          </a:xfrm>
        </p:grpSpPr>
        <p:sp>
          <p:nvSpPr>
            <p:cNvPr id="250" name="楕円 249">
              <a:extLst>
                <a:ext uri="{FF2B5EF4-FFF2-40B4-BE49-F238E27FC236}">
                  <a16:creationId xmlns:a16="http://schemas.microsoft.com/office/drawing/2014/main" id="{7D724BFE-52DA-4F16-B807-47BE3010F5D3}"/>
                </a:ext>
              </a:extLst>
            </p:cNvPr>
            <p:cNvSpPr/>
            <p:nvPr/>
          </p:nvSpPr>
          <p:spPr>
            <a:xfrm>
              <a:off x="5753695" y="50166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51" name="楕円 250">
              <a:extLst>
                <a:ext uri="{FF2B5EF4-FFF2-40B4-BE49-F238E27FC236}">
                  <a16:creationId xmlns:a16="http://schemas.microsoft.com/office/drawing/2014/main" id="{DDCB7F5E-1F0D-4867-8AC8-E4402AA63D2B}"/>
                </a:ext>
              </a:extLst>
            </p:cNvPr>
            <p:cNvSpPr/>
            <p:nvPr/>
          </p:nvSpPr>
          <p:spPr>
            <a:xfrm>
              <a:off x="5753695" y="50701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52" name="楕円 251">
              <a:extLst>
                <a:ext uri="{FF2B5EF4-FFF2-40B4-BE49-F238E27FC236}">
                  <a16:creationId xmlns:a16="http://schemas.microsoft.com/office/drawing/2014/main" id="{1039454B-00A2-453D-8FA0-0E68156B1C7F}"/>
                </a:ext>
              </a:extLst>
            </p:cNvPr>
            <p:cNvSpPr/>
            <p:nvPr/>
          </p:nvSpPr>
          <p:spPr>
            <a:xfrm>
              <a:off x="5753695" y="52305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53" name="楕円 252">
              <a:extLst>
                <a:ext uri="{FF2B5EF4-FFF2-40B4-BE49-F238E27FC236}">
                  <a16:creationId xmlns:a16="http://schemas.microsoft.com/office/drawing/2014/main" id="{F6113D2D-2678-4321-B76C-50BCB5020D2A}"/>
                </a:ext>
              </a:extLst>
            </p:cNvPr>
            <p:cNvSpPr/>
            <p:nvPr/>
          </p:nvSpPr>
          <p:spPr>
            <a:xfrm>
              <a:off x="5756422" y="512720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54" name="楕円 253">
              <a:extLst>
                <a:ext uri="{FF2B5EF4-FFF2-40B4-BE49-F238E27FC236}">
                  <a16:creationId xmlns:a16="http://schemas.microsoft.com/office/drawing/2014/main" id="{70FD2219-FA36-4227-9ABC-D4C48565A017}"/>
                </a:ext>
              </a:extLst>
            </p:cNvPr>
            <p:cNvSpPr/>
            <p:nvPr/>
          </p:nvSpPr>
          <p:spPr>
            <a:xfrm>
              <a:off x="5757432" y="5180102"/>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sp>
        <p:nvSpPr>
          <p:cNvPr id="255" name="テキスト ボックス 254">
            <a:extLst>
              <a:ext uri="{FF2B5EF4-FFF2-40B4-BE49-F238E27FC236}">
                <a16:creationId xmlns:a16="http://schemas.microsoft.com/office/drawing/2014/main" id="{8788DBC5-DE7F-44EF-A6AB-00559847D688}"/>
              </a:ext>
            </a:extLst>
          </p:cNvPr>
          <p:cNvSpPr txBox="1"/>
          <p:nvPr/>
        </p:nvSpPr>
        <p:spPr>
          <a:xfrm>
            <a:off x="5834301" y="5283218"/>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HP</a:t>
            </a:r>
            <a:r>
              <a:rPr kumimoji="1" lang="en-US" altLang="ja-JP" sz="900" b="1">
                <a:ln w="3175">
                  <a:solidFill>
                    <a:schemeClr val="tx1"/>
                  </a:solidFill>
                </a:ln>
                <a:solidFill>
                  <a:schemeClr val="bg1"/>
                </a:solidFill>
              </a:rPr>
              <a:t>999</a:t>
            </a:r>
            <a:r>
              <a:rPr kumimoji="1" lang="en-US" altLang="ja-JP" sz="400" b="1">
                <a:ln w="3175">
                  <a:solidFill>
                    <a:schemeClr val="tx1"/>
                  </a:solidFill>
                </a:ln>
                <a:solidFill>
                  <a:schemeClr val="bg1"/>
                </a:solidFill>
              </a:rPr>
              <a:t>,</a:t>
            </a:r>
            <a:r>
              <a:rPr kumimoji="1" lang="en-US" altLang="ja-JP" sz="900" b="1">
                <a:ln w="3175">
                  <a:solidFill>
                    <a:schemeClr val="tx1"/>
                  </a:solidFill>
                </a:ln>
                <a:solidFill>
                  <a:schemeClr val="bg1"/>
                </a:solidFill>
              </a:rPr>
              <a:t>999</a:t>
            </a:r>
            <a:endParaRPr kumimoji="1" lang="ja-JP" altLang="en-US" sz="900" b="1">
              <a:ln w="3175">
                <a:solidFill>
                  <a:schemeClr val="tx1"/>
                </a:solidFill>
              </a:ln>
              <a:solidFill>
                <a:schemeClr val="bg1"/>
              </a:solidFill>
            </a:endParaRPr>
          </a:p>
        </p:txBody>
      </p:sp>
      <p:pic>
        <p:nvPicPr>
          <p:cNvPr id="256" name="図 255" descr="飛ぶ, 探す, イエロー, 挿絵 が含まれている画像&#10;&#10;自動的に生成された説明">
            <a:extLst>
              <a:ext uri="{FF2B5EF4-FFF2-40B4-BE49-F238E27FC236}">
                <a16:creationId xmlns:a16="http://schemas.microsoft.com/office/drawing/2014/main" id="{F4BC85A7-A29F-4B4C-8002-8474C1060DD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2337437">
            <a:off x="6277337" y="4940519"/>
            <a:ext cx="157910" cy="97235"/>
          </a:xfrm>
          <a:prstGeom prst="rect">
            <a:avLst/>
          </a:prstGeom>
        </p:spPr>
      </p:pic>
      <p:sp>
        <p:nvSpPr>
          <p:cNvPr id="257" name="四角形: 角を丸くする 323">
            <a:extLst>
              <a:ext uri="{FF2B5EF4-FFF2-40B4-BE49-F238E27FC236}">
                <a16:creationId xmlns:a16="http://schemas.microsoft.com/office/drawing/2014/main" id="{A0D5C364-83E4-4048-8FC1-B1A9FCA5F90B}"/>
              </a:ext>
            </a:extLst>
          </p:cNvPr>
          <p:cNvSpPr/>
          <p:nvPr/>
        </p:nvSpPr>
        <p:spPr>
          <a:xfrm>
            <a:off x="6482201" y="4912072"/>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pic>
        <p:nvPicPr>
          <p:cNvPr id="258" name="図 257">
            <a:extLst>
              <a:ext uri="{FF2B5EF4-FFF2-40B4-BE49-F238E27FC236}">
                <a16:creationId xmlns:a16="http://schemas.microsoft.com/office/drawing/2014/main" id="{26ECE7CB-3B13-4C55-B949-5B64432D8557}"/>
              </a:ext>
            </a:extLst>
          </p:cNvPr>
          <p:cNvPicPr>
            <a:picLocks noChangeAspect="1"/>
          </p:cNvPicPr>
          <p:nvPr/>
        </p:nvPicPr>
        <p:blipFill rotWithShape="1">
          <a:blip r:embed="rId7">
            <a:extLst>
              <a:ext uri="{28A0092B-C50C-407E-A947-70E740481C1C}">
                <a14:useLocalDpi xmlns:a14="http://schemas.microsoft.com/office/drawing/2010/main" val="0"/>
              </a:ext>
            </a:extLst>
          </a:blip>
          <a:srcRect l="16998" t="2071" r="24142" b="53496"/>
          <a:stretch/>
        </p:blipFill>
        <p:spPr>
          <a:xfrm>
            <a:off x="6505126" y="4916428"/>
            <a:ext cx="499317" cy="532386"/>
          </a:xfrm>
          <a:prstGeom prst="rect">
            <a:avLst/>
          </a:prstGeom>
        </p:spPr>
      </p:pic>
      <p:sp>
        <p:nvSpPr>
          <p:cNvPr id="259" name="正方形/長方形 258">
            <a:extLst>
              <a:ext uri="{FF2B5EF4-FFF2-40B4-BE49-F238E27FC236}">
                <a16:creationId xmlns:a16="http://schemas.microsoft.com/office/drawing/2014/main" id="{C29AE8D6-1D25-4E35-9ABA-AB86BAE43CA7}"/>
              </a:ext>
            </a:extLst>
          </p:cNvPr>
          <p:cNvSpPr/>
          <p:nvPr/>
        </p:nvSpPr>
        <p:spPr>
          <a:xfrm>
            <a:off x="6494552" y="5323382"/>
            <a:ext cx="515557"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260" name="ブローチ 259">
            <a:extLst>
              <a:ext uri="{FF2B5EF4-FFF2-40B4-BE49-F238E27FC236}">
                <a16:creationId xmlns:a16="http://schemas.microsoft.com/office/drawing/2014/main" id="{7B726977-2CD5-4FC4-96BE-CEFE8B6EB31D}"/>
              </a:ext>
            </a:extLst>
          </p:cNvPr>
          <p:cNvSpPr/>
          <p:nvPr/>
        </p:nvSpPr>
        <p:spPr>
          <a:xfrm>
            <a:off x="6518508" y="4935659"/>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grpSp>
        <p:nvGrpSpPr>
          <p:cNvPr id="261" name="グループ化 260">
            <a:extLst>
              <a:ext uri="{FF2B5EF4-FFF2-40B4-BE49-F238E27FC236}">
                <a16:creationId xmlns:a16="http://schemas.microsoft.com/office/drawing/2014/main" id="{5C926EED-07AB-4C54-ACCC-E1F6D3C16B18}"/>
              </a:ext>
            </a:extLst>
          </p:cNvPr>
          <p:cNvGrpSpPr/>
          <p:nvPr/>
        </p:nvGrpSpPr>
        <p:grpSpPr>
          <a:xfrm>
            <a:off x="6956201" y="5065556"/>
            <a:ext cx="49456" cy="259642"/>
            <a:chOff x="5753695" y="5016625"/>
            <a:chExt cx="49456" cy="259642"/>
          </a:xfrm>
        </p:grpSpPr>
        <p:sp>
          <p:nvSpPr>
            <p:cNvPr id="262" name="楕円 261">
              <a:extLst>
                <a:ext uri="{FF2B5EF4-FFF2-40B4-BE49-F238E27FC236}">
                  <a16:creationId xmlns:a16="http://schemas.microsoft.com/office/drawing/2014/main" id="{B1C05313-24E8-46E7-AB1E-A94B7A29E95B}"/>
                </a:ext>
              </a:extLst>
            </p:cNvPr>
            <p:cNvSpPr/>
            <p:nvPr/>
          </p:nvSpPr>
          <p:spPr>
            <a:xfrm>
              <a:off x="5753695" y="50166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63" name="楕円 262">
              <a:extLst>
                <a:ext uri="{FF2B5EF4-FFF2-40B4-BE49-F238E27FC236}">
                  <a16:creationId xmlns:a16="http://schemas.microsoft.com/office/drawing/2014/main" id="{3CA1C65F-D634-4CA5-A2EE-0A714CF4E595}"/>
                </a:ext>
              </a:extLst>
            </p:cNvPr>
            <p:cNvSpPr/>
            <p:nvPr/>
          </p:nvSpPr>
          <p:spPr>
            <a:xfrm>
              <a:off x="5753695" y="50701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64" name="楕円 263">
              <a:extLst>
                <a:ext uri="{FF2B5EF4-FFF2-40B4-BE49-F238E27FC236}">
                  <a16:creationId xmlns:a16="http://schemas.microsoft.com/office/drawing/2014/main" id="{C71A7EBC-DECE-465D-9F39-4BF55F6A694C}"/>
                </a:ext>
              </a:extLst>
            </p:cNvPr>
            <p:cNvSpPr/>
            <p:nvPr/>
          </p:nvSpPr>
          <p:spPr>
            <a:xfrm>
              <a:off x="5753695" y="52305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65" name="楕円 264">
              <a:extLst>
                <a:ext uri="{FF2B5EF4-FFF2-40B4-BE49-F238E27FC236}">
                  <a16:creationId xmlns:a16="http://schemas.microsoft.com/office/drawing/2014/main" id="{4E7E0494-5898-4C68-B239-593B1A861AAC}"/>
                </a:ext>
              </a:extLst>
            </p:cNvPr>
            <p:cNvSpPr/>
            <p:nvPr/>
          </p:nvSpPr>
          <p:spPr>
            <a:xfrm>
              <a:off x="5756422" y="512720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66" name="楕円 265">
              <a:extLst>
                <a:ext uri="{FF2B5EF4-FFF2-40B4-BE49-F238E27FC236}">
                  <a16:creationId xmlns:a16="http://schemas.microsoft.com/office/drawing/2014/main" id="{DABE0CC3-C04D-4E82-B638-4BBBBCD26337}"/>
                </a:ext>
              </a:extLst>
            </p:cNvPr>
            <p:cNvSpPr/>
            <p:nvPr/>
          </p:nvSpPr>
          <p:spPr>
            <a:xfrm>
              <a:off x="5757432" y="5180102"/>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sp>
        <p:nvSpPr>
          <p:cNvPr id="267" name="テキスト ボックス 266">
            <a:extLst>
              <a:ext uri="{FF2B5EF4-FFF2-40B4-BE49-F238E27FC236}">
                <a16:creationId xmlns:a16="http://schemas.microsoft.com/office/drawing/2014/main" id="{8E92BB18-D67B-4848-9D0D-810A5CAB44FC}"/>
              </a:ext>
            </a:extLst>
          </p:cNvPr>
          <p:cNvSpPr txBox="1"/>
          <p:nvPr/>
        </p:nvSpPr>
        <p:spPr>
          <a:xfrm>
            <a:off x="6413231" y="5289110"/>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HP</a:t>
            </a:r>
            <a:r>
              <a:rPr kumimoji="1" lang="en-US" altLang="ja-JP" sz="900" b="1">
                <a:ln w="3175">
                  <a:solidFill>
                    <a:schemeClr val="tx1"/>
                  </a:solidFill>
                </a:ln>
                <a:solidFill>
                  <a:schemeClr val="bg1"/>
                </a:solidFill>
              </a:rPr>
              <a:t>999</a:t>
            </a:r>
            <a:r>
              <a:rPr kumimoji="1" lang="en-US" altLang="ja-JP" sz="400" b="1">
                <a:ln w="3175">
                  <a:solidFill>
                    <a:schemeClr val="tx1"/>
                  </a:solidFill>
                </a:ln>
                <a:solidFill>
                  <a:schemeClr val="bg1"/>
                </a:solidFill>
              </a:rPr>
              <a:t>,</a:t>
            </a:r>
            <a:r>
              <a:rPr kumimoji="1" lang="en-US" altLang="ja-JP" sz="900" b="1">
                <a:ln w="3175">
                  <a:solidFill>
                    <a:schemeClr val="tx1"/>
                  </a:solidFill>
                </a:ln>
                <a:solidFill>
                  <a:schemeClr val="bg1"/>
                </a:solidFill>
              </a:rPr>
              <a:t>999</a:t>
            </a:r>
            <a:endParaRPr kumimoji="1" lang="ja-JP" altLang="en-US" sz="900" b="1">
              <a:ln w="3175">
                <a:solidFill>
                  <a:schemeClr val="tx1"/>
                </a:solidFill>
              </a:ln>
              <a:solidFill>
                <a:schemeClr val="bg1"/>
              </a:solidFill>
            </a:endParaRPr>
          </a:p>
        </p:txBody>
      </p:sp>
      <p:pic>
        <p:nvPicPr>
          <p:cNvPr id="268" name="図 267" descr="飛ぶ, 探す, イエロー, 挿絵 が含まれている画像&#10;&#10;自動的に生成された説明">
            <a:extLst>
              <a:ext uri="{FF2B5EF4-FFF2-40B4-BE49-F238E27FC236}">
                <a16:creationId xmlns:a16="http://schemas.microsoft.com/office/drawing/2014/main" id="{68E2555B-CBB8-4EC9-822E-3D5A31BE3FC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2337437">
            <a:off x="6856267" y="4946411"/>
            <a:ext cx="157910" cy="97235"/>
          </a:xfrm>
          <a:prstGeom prst="rect">
            <a:avLst/>
          </a:prstGeom>
        </p:spPr>
      </p:pic>
      <p:sp>
        <p:nvSpPr>
          <p:cNvPr id="269" name="四角形: 角を丸くする 323">
            <a:extLst>
              <a:ext uri="{FF2B5EF4-FFF2-40B4-BE49-F238E27FC236}">
                <a16:creationId xmlns:a16="http://schemas.microsoft.com/office/drawing/2014/main" id="{7C8C4155-1D78-48D6-B92B-443717FC362C}"/>
              </a:ext>
            </a:extLst>
          </p:cNvPr>
          <p:cNvSpPr/>
          <p:nvPr/>
        </p:nvSpPr>
        <p:spPr>
          <a:xfrm>
            <a:off x="7047137" y="4906164"/>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pic>
        <p:nvPicPr>
          <p:cNvPr id="270" name="図 269">
            <a:extLst>
              <a:ext uri="{FF2B5EF4-FFF2-40B4-BE49-F238E27FC236}">
                <a16:creationId xmlns:a16="http://schemas.microsoft.com/office/drawing/2014/main" id="{ADF193DB-A173-4AB3-A611-B821FA8F3B2B}"/>
              </a:ext>
            </a:extLst>
          </p:cNvPr>
          <p:cNvPicPr>
            <a:picLocks noChangeAspect="1"/>
          </p:cNvPicPr>
          <p:nvPr/>
        </p:nvPicPr>
        <p:blipFill rotWithShape="1">
          <a:blip r:embed="rId7">
            <a:extLst>
              <a:ext uri="{28A0092B-C50C-407E-A947-70E740481C1C}">
                <a14:useLocalDpi xmlns:a14="http://schemas.microsoft.com/office/drawing/2010/main" val="0"/>
              </a:ext>
            </a:extLst>
          </a:blip>
          <a:srcRect l="16998" t="2071" r="24142" b="53496"/>
          <a:stretch/>
        </p:blipFill>
        <p:spPr>
          <a:xfrm>
            <a:off x="7070062" y="4910520"/>
            <a:ext cx="499317" cy="532386"/>
          </a:xfrm>
          <a:prstGeom prst="rect">
            <a:avLst/>
          </a:prstGeom>
        </p:spPr>
      </p:pic>
      <p:sp>
        <p:nvSpPr>
          <p:cNvPr id="271" name="正方形/長方形 270">
            <a:extLst>
              <a:ext uri="{FF2B5EF4-FFF2-40B4-BE49-F238E27FC236}">
                <a16:creationId xmlns:a16="http://schemas.microsoft.com/office/drawing/2014/main" id="{CBD5983C-1501-4ACF-BB26-6B2216FE190E}"/>
              </a:ext>
            </a:extLst>
          </p:cNvPr>
          <p:cNvSpPr/>
          <p:nvPr/>
        </p:nvSpPr>
        <p:spPr>
          <a:xfrm>
            <a:off x="7059488" y="5317474"/>
            <a:ext cx="515557"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272" name="ブローチ 271">
            <a:extLst>
              <a:ext uri="{FF2B5EF4-FFF2-40B4-BE49-F238E27FC236}">
                <a16:creationId xmlns:a16="http://schemas.microsoft.com/office/drawing/2014/main" id="{00FF2579-D473-4271-829F-87065FEFA033}"/>
              </a:ext>
            </a:extLst>
          </p:cNvPr>
          <p:cNvSpPr/>
          <p:nvPr/>
        </p:nvSpPr>
        <p:spPr>
          <a:xfrm>
            <a:off x="7083444" y="4929751"/>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grpSp>
        <p:nvGrpSpPr>
          <p:cNvPr id="273" name="グループ化 272">
            <a:extLst>
              <a:ext uri="{FF2B5EF4-FFF2-40B4-BE49-F238E27FC236}">
                <a16:creationId xmlns:a16="http://schemas.microsoft.com/office/drawing/2014/main" id="{9C77692A-4AF3-4DC9-9751-C32155CE18D4}"/>
              </a:ext>
            </a:extLst>
          </p:cNvPr>
          <p:cNvGrpSpPr/>
          <p:nvPr/>
        </p:nvGrpSpPr>
        <p:grpSpPr>
          <a:xfrm>
            <a:off x="7521137" y="5059648"/>
            <a:ext cx="49456" cy="259642"/>
            <a:chOff x="5753695" y="5016625"/>
            <a:chExt cx="49456" cy="259642"/>
          </a:xfrm>
        </p:grpSpPr>
        <p:sp>
          <p:nvSpPr>
            <p:cNvPr id="274" name="楕円 273">
              <a:extLst>
                <a:ext uri="{FF2B5EF4-FFF2-40B4-BE49-F238E27FC236}">
                  <a16:creationId xmlns:a16="http://schemas.microsoft.com/office/drawing/2014/main" id="{4F725B79-611E-43DD-AA05-DAAAB232919E}"/>
                </a:ext>
              </a:extLst>
            </p:cNvPr>
            <p:cNvSpPr/>
            <p:nvPr/>
          </p:nvSpPr>
          <p:spPr>
            <a:xfrm>
              <a:off x="5753695" y="50166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75" name="楕円 274">
              <a:extLst>
                <a:ext uri="{FF2B5EF4-FFF2-40B4-BE49-F238E27FC236}">
                  <a16:creationId xmlns:a16="http://schemas.microsoft.com/office/drawing/2014/main" id="{77C18457-A0EB-4F39-A3DE-512CC77437DF}"/>
                </a:ext>
              </a:extLst>
            </p:cNvPr>
            <p:cNvSpPr/>
            <p:nvPr/>
          </p:nvSpPr>
          <p:spPr>
            <a:xfrm>
              <a:off x="5753695" y="50701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76" name="楕円 275">
              <a:extLst>
                <a:ext uri="{FF2B5EF4-FFF2-40B4-BE49-F238E27FC236}">
                  <a16:creationId xmlns:a16="http://schemas.microsoft.com/office/drawing/2014/main" id="{30A3743B-ACE8-492E-B1C4-0A6A8E712D92}"/>
                </a:ext>
              </a:extLst>
            </p:cNvPr>
            <p:cNvSpPr/>
            <p:nvPr/>
          </p:nvSpPr>
          <p:spPr>
            <a:xfrm>
              <a:off x="5753695" y="52305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77" name="楕円 276">
              <a:extLst>
                <a:ext uri="{FF2B5EF4-FFF2-40B4-BE49-F238E27FC236}">
                  <a16:creationId xmlns:a16="http://schemas.microsoft.com/office/drawing/2014/main" id="{A0051A0C-F1A9-4DF9-BF7D-AC0C6BD338FE}"/>
                </a:ext>
              </a:extLst>
            </p:cNvPr>
            <p:cNvSpPr/>
            <p:nvPr/>
          </p:nvSpPr>
          <p:spPr>
            <a:xfrm>
              <a:off x="5756422" y="512720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78" name="楕円 277">
              <a:extLst>
                <a:ext uri="{FF2B5EF4-FFF2-40B4-BE49-F238E27FC236}">
                  <a16:creationId xmlns:a16="http://schemas.microsoft.com/office/drawing/2014/main" id="{497A51E7-3335-45E2-BFD0-FA43ABBA7135}"/>
                </a:ext>
              </a:extLst>
            </p:cNvPr>
            <p:cNvSpPr/>
            <p:nvPr/>
          </p:nvSpPr>
          <p:spPr>
            <a:xfrm>
              <a:off x="5757432" y="5180102"/>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sp>
        <p:nvSpPr>
          <p:cNvPr id="279" name="テキスト ボックス 278">
            <a:extLst>
              <a:ext uri="{FF2B5EF4-FFF2-40B4-BE49-F238E27FC236}">
                <a16:creationId xmlns:a16="http://schemas.microsoft.com/office/drawing/2014/main" id="{62077FC2-DA41-4E9C-B35D-182F8D73CC66}"/>
              </a:ext>
            </a:extLst>
          </p:cNvPr>
          <p:cNvSpPr txBox="1"/>
          <p:nvPr/>
        </p:nvSpPr>
        <p:spPr>
          <a:xfrm>
            <a:off x="6978167" y="5283202"/>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HP</a:t>
            </a:r>
            <a:r>
              <a:rPr kumimoji="1" lang="en-US" altLang="ja-JP" sz="900" b="1">
                <a:ln w="3175">
                  <a:solidFill>
                    <a:schemeClr val="tx1"/>
                  </a:solidFill>
                </a:ln>
                <a:solidFill>
                  <a:schemeClr val="bg1"/>
                </a:solidFill>
              </a:rPr>
              <a:t>999</a:t>
            </a:r>
            <a:r>
              <a:rPr kumimoji="1" lang="en-US" altLang="ja-JP" sz="400" b="1">
                <a:ln w="3175">
                  <a:solidFill>
                    <a:schemeClr val="tx1"/>
                  </a:solidFill>
                </a:ln>
                <a:solidFill>
                  <a:schemeClr val="bg1"/>
                </a:solidFill>
              </a:rPr>
              <a:t>,</a:t>
            </a:r>
            <a:r>
              <a:rPr kumimoji="1" lang="en-US" altLang="ja-JP" sz="900" b="1">
                <a:ln w="3175">
                  <a:solidFill>
                    <a:schemeClr val="tx1"/>
                  </a:solidFill>
                </a:ln>
                <a:solidFill>
                  <a:schemeClr val="bg1"/>
                </a:solidFill>
              </a:rPr>
              <a:t>999</a:t>
            </a:r>
            <a:endParaRPr kumimoji="1" lang="ja-JP" altLang="en-US" sz="900" b="1">
              <a:ln w="3175">
                <a:solidFill>
                  <a:schemeClr val="tx1"/>
                </a:solidFill>
              </a:ln>
              <a:solidFill>
                <a:schemeClr val="bg1"/>
              </a:solidFill>
            </a:endParaRPr>
          </a:p>
        </p:txBody>
      </p:sp>
      <p:pic>
        <p:nvPicPr>
          <p:cNvPr id="280" name="図 279" descr="飛ぶ, 探す, イエロー, 挿絵 が含まれている画像&#10;&#10;自動的に生成された説明">
            <a:extLst>
              <a:ext uri="{FF2B5EF4-FFF2-40B4-BE49-F238E27FC236}">
                <a16:creationId xmlns:a16="http://schemas.microsoft.com/office/drawing/2014/main" id="{A33F07F5-A402-4670-8F88-2952D4F3EE4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2337437">
            <a:off x="7421203" y="4940503"/>
            <a:ext cx="157910" cy="97235"/>
          </a:xfrm>
          <a:prstGeom prst="rect">
            <a:avLst/>
          </a:prstGeom>
        </p:spPr>
      </p:pic>
      <p:sp>
        <p:nvSpPr>
          <p:cNvPr id="281" name="四角形: 角を丸くする 323">
            <a:extLst>
              <a:ext uri="{FF2B5EF4-FFF2-40B4-BE49-F238E27FC236}">
                <a16:creationId xmlns:a16="http://schemas.microsoft.com/office/drawing/2014/main" id="{BCA326A8-BD56-4705-A61D-B9380C84E0F4}"/>
              </a:ext>
            </a:extLst>
          </p:cNvPr>
          <p:cNvSpPr/>
          <p:nvPr/>
        </p:nvSpPr>
        <p:spPr>
          <a:xfrm>
            <a:off x="7631175" y="4912489"/>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pic>
        <p:nvPicPr>
          <p:cNvPr id="282" name="図 281">
            <a:extLst>
              <a:ext uri="{FF2B5EF4-FFF2-40B4-BE49-F238E27FC236}">
                <a16:creationId xmlns:a16="http://schemas.microsoft.com/office/drawing/2014/main" id="{D8C074FA-015A-45B3-B073-4B4A42B62629}"/>
              </a:ext>
            </a:extLst>
          </p:cNvPr>
          <p:cNvPicPr>
            <a:picLocks noChangeAspect="1"/>
          </p:cNvPicPr>
          <p:nvPr/>
        </p:nvPicPr>
        <p:blipFill rotWithShape="1">
          <a:blip r:embed="rId7">
            <a:extLst>
              <a:ext uri="{28A0092B-C50C-407E-A947-70E740481C1C}">
                <a14:useLocalDpi xmlns:a14="http://schemas.microsoft.com/office/drawing/2010/main" val="0"/>
              </a:ext>
            </a:extLst>
          </a:blip>
          <a:srcRect l="16998" t="2071" r="24142" b="53496"/>
          <a:stretch/>
        </p:blipFill>
        <p:spPr>
          <a:xfrm>
            <a:off x="7654100" y="4916845"/>
            <a:ext cx="499317" cy="532386"/>
          </a:xfrm>
          <a:prstGeom prst="rect">
            <a:avLst/>
          </a:prstGeom>
        </p:spPr>
      </p:pic>
      <p:sp>
        <p:nvSpPr>
          <p:cNvPr id="283" name="正方形/長方形 282">
            <a:extLst>
              <a:ext uri="{FF2B5EF4-FFF2-40B4-BE49-F238E27FC236}">
                <a16:creationId xmlns:a16="http://schemas.microsoft.com/office/drawing/2014/main" id="{48C98135-4732-456C-83B0-6EC60E553329}"/>
              </a:ext>
            </a:extLst>
          </p:cNvPr>
          <p:cNvSpPr/>
          <p:nvPr/>
        </p:nvSpPr>
        <p:spPr>
          <a:xfrm>
            <a:off x="7643526" y="5323799"/>
            <a:ext cx="515557"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284" name="ブローチ 283">
            <a:extLst>
              <a:ext uri="{FF2B5EF4-FFF2-40B4-BE49-F238E27FC236}">
                <a16:creationId xmlns:a16="http://schemas.microsoft.com/office/drawing/2014/main" id="{B129D352-858F-4DF2-8AED-5892E7E1AEA7}"/>
              </a:ext>
            </a:extLst>
          </p:cNvPr>
          <p:cNvSpPr/>
          <p:nvPr/>
        </p:nvSpPr>
        <p:spPr>
          <a:xfrm>
            <a:off x="7667482" y="4936076"/>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grpSp>
        <p:nvGrpSpPr>
          <p:cNvPr id="285" name="グループ化 284">
            <a:extLst>
              <a:ext uri="{FF2B5EF4-FFF2-40B4-BE49-F238E27FC236}">
                <a16:creationId xmlns:a16="http://schemas.microsoft.com/office/drawing/2014/main" id="{0AFBFC75-6739-4138-9EA5-4D0D6931B956}"/>
              </a:ext>
            </a:extLst>
          </p:cNvPr>
          <p:cNvGrpSpPr/>
          <p:nvPr/>
        </p:nvGrpSpPr>
        <p:grpSpPr>
          <a:xfrm>
            <a:off x="8105175" y="5065973"/>
            <a:ext cx="49456" cy="259642"/>
            <a:chOff x="5753695" y="5016625"/>
            <a:chExt cx="49456" cy="259642"/>
          </a:xfrm>
        </p:grpSpPr>
        <p:sp>
          <p:nvSpPr>
            <p:cNvPr id="286" name="楕円 285">
              <a:extLst>
                <a:ext uri="{FF2B5EF4-FFF2-40B4-BE49-F238E27FC236}">
                  <a16:creationId xmlns:a16="http://schemas.microsoft.com/office/drawing/2014/main" id="{5934032B-C570-446A-B68D-FA844488AE0B}"/>
                </a:ext>
              </a:extLst>
            </p:cNvPr>
            <p:cNvSpPr/>
            <p:nvPr/>
          </p:nvSpPr>
          <p:spPr>
            <a:xfrm>
              <a:off x="5753695" y="50166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87" name="楕円 286">
              <a:extLst>
                <a:ext uri="{FF2B5EF4-FFF2-40B4-BE49-F238E27FC236}">
                  <a16:creationId xmlns:a16="http://schemas.microsoft.com/office/drawing/2014/main" id="{02993125-537D-433C-94EA-5432522DE02C}"/>
                </a:ext>
              </a:extLst>
            </p:cNvPr>
            <p:cNvSpPr/>
            <p:nvPr/>
          </p:nvSpPr>
          <p:spPr>
            <a:xfrm>
              <a:off x="5753695" y="50701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88" name="楕円 287">
              <a:extLst>
                <a:ext uri="{FF2B5EF4-FFF2-40B4-BE49-F238E27FC236}">
                  <a16:creationId xmlns:a16="http://schemas.microsoft.com/office/drawing/2014/main" id="{C39C02DD-3D86-4F62-A366-F3BAAF733DD2}"/>
                </a:ext>
              </a:extLst>
            </p:cNvPr>
            <p:cNvSpPr/>
            <p:nvPr/>
          </p:nvSpPr>
          <p:spPr>
            <a:xfrm>
              <a:off x="5753695" y="52305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89" name="楕円 288">
              <a:extLst>
                <a:ext uri="{FF2B5EF4-FFF2-40B4-BE49-F238E27FC236}">
                  <a16:creationId xmlns:a16="http://schemas.microsoft.com/office/drawing/2014/main" id="{B2495C5A-DF1F-4EB8-B0A0-D85904672801}"/>
                </a:ext>
              </a:extLst>
            </p:cNvPr>
            <p:cNvSpPr/>
            <p:nvPr/>
          </p:nvSpPr>
          <p:spPr>
            <a:xfrm>
              <a:off x="5756422" y="512720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90" name="楕円 289">
              <a:extLst>
                <a:ext uri="{FF2B5EF4-FFF2-40B4-BE49-F238E27FC236}">
                  <a16:creationId xmlns:a16="http://schemas.microsoft.com/office/drawing/2014/main" id="{BFC2765A-995A-4496-9CF6-DC12047B57A8}"/>
                </a:ext>
              </a:extLst>
            </p:cNvPr>
            <p:cNvSpPr/>
            <p:nvPr/>
          </p:nvSpPr>
          <p:spPr>
            <a:xfrm>
              <a:off x="5757432" y="5180102"/>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sp>
        <p:nvSpPr>
          <p:cNvPr id="291" name="テキスト ボックス 290">
            <a:extLst>
              <a:ext uri="{FF2B5EF4-FFF2-40B4-BE49-F238E27FC236}">
                <a16:creationId xmlns:a16="http://schemas.microsoft.com/office/drawing/2014/main" id="{A2472249-0CD4-4753-9902-B90C6DE15305}"/>
              </a:ext>
            </a:extLst>
          </p:cNvPr>
          <p:cNvSpPr txBox="1"/>
          <p:nvPr/>
        </p:nvSpPr>
        <p:spPr>
          <a:xfrm>
            <a:off x="7562205" y="5289527"/>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HP</a:t>
            </a:r>
            <a:r>
              <a:rPr kumimoji="1" lang="en-US" altLang="ja-JP" sz="900" b="1">
                <a:ln w="3175">
                  <a:solidFill>
                    <a:schemeClr val="tx1"/>
                  </a:solidFill>
                </a:ln>
                <a:solidFill>
                  <a:schemeClr val="bg1"/>
                </a:solidFill>
              </a:rPr>
              <a:t>999</a:t>
            </a:r>
            <a:r>
              <a:rPr kumimoji="1" lang="en-US" altLang="ja-JP" sz="400" b="1">
                <a:ln w="3175">
                  <a:solidFill>
                    <a:schemeClr val="tx1"/>
                  </a:solidFill>
                </a:ln>
                <a:solidFill>
                  <a:schemeClr val="bg1"/>
                </a:solidFill>
              </a:rPr>
              <a:t>,</a:t>
            </a:r>
            <a:r>
              <a:rPr kumimoji="1" lang="en-US" altLang="ja-JP" sz="900" b="1">
                <a:ln w="3175">
                  <a:solidFill>
                    <a:schemeClr val="tx1"/>
                  </a:solidFill>
                </a:ln>
                <a:solidFill>
                  <a:schemeClr val="bg1"/>
                </a:solidFill>
              </a:rPr>
              <a:t>999</a:t>
            </a:r>
            <a:endParaRPr kumimoji="1" lang="ja-JP" altLang="en-US" sz="900" b="1">
              <a:ln w="3175">
                <a:solidFill>
                  <a:schemeClr val="tx1"/>
                </a:solidFill>
              </a:ln>
              <a:solidFill>
                <a:schemeClr val="bg1"/>
              </a:solidFill>
            </a:endParaRPr>
          </a:p>
        </p:txBody>
      </p:sp>
      <p:pic>
        <p:nvPicPr>
          <p:cNvPr id="292" name="図 291" descr="飛ぶ, 探す, イエロー, 挿絵 が含まれている画像&#10;&#10;自動的に生成された説明">
            <a:extLst>
              <a:ext uri="{FF2B5EF4-FFF2-40B4-BE49-F238E27FC236}">
                <a16:creationId xmlns:a16="http://schemas.microsoft.com/office/drawing/2014/main" id="{0E2A458F-99A5-4679-9A5A-4CD3CA09E22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2337437">
            <a:off x="8005241" y="4946828"/>
            <a:ext cx="157910" cy="97235"/>
          </a:xfrm>
          <a:prstGeom prst="rect">
            <a:avLst/>
          </a:prstGeom>
        </p:spPr>
      </p:pic>
      <p:sp>
        <p:nvSpPr>
          <p:cNvPr id="293" name="角丸四角形 169">
            <a:extLst>
              <a:ext uri="{FF2B5EF4-FFF2-40B4-BE49-F238E27FC236}">
                <a16:creationId xmlns:a16="http://schemas.microsoft.com/office/drawing/2014/main" id="{23F04DF0-0277-452E-BF66-9C3A33FB850F}"/>
              </a:ext>
            </a:extLst>
          </p:cNvPr>
          <p:cNvSpPr/>
          <p:nvPr/>
        </p:nvSpPr>
        <p:spPr>
          <a:xfrm>
            <a:off x="7059147" y="4888607"/>
            <a:ext cx="525804" cy="557895"/>
          </a:xfrm>
          <a:prstGeom prst="roundRect">
            <a:avLst/>
          </a:prstGeom>
          <a:solidFill>
            <a:schemeClr val="bg2">
              <a:lumMod val="50000"/>
              <a:alpha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94" name="角丸四角形 169">
            <a:extLst>
              <a:ext uri="{FF2B5EF4-FFF2-40B4-BE49-F238E27FC236}">
                <a16:creationId xmlns:a16="http://schemas.microsoft.com/office/drawing/2014/main" id="{A71FAD51-6186-4CD4-8160-DC853D19E0F7}"/>
              </a:ext>
            </a:extLst>
          </p:cNvPr>
          <p:cNvSpPr/>
          <p:nvPr/>
        </p:nvSpPr>
        <p:spPr>
          <a:xfrm>
            <a:off x="7646258" y="4896822"/>
            <a:ext cx="525804" cy="557895"/>
          </a:xfrm>
          <a:prstGeom prst="roundRect">
            <a:avLst/>
          </a:prstGeom>
          <a:solidFill>
            <a:schemeClr val="bg2">
              <a:lumMod val="50000"/>
              <a:alpha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95" name="円/楕円 7">
            <a:extLst>
              <a:ext uri="{FF2B5EF4-FFF2-40B4-BE49-F238E27FC236}">
                <a16:creationId xmlns:a16="http://schemas.microsoft.com/office/drawing/2014/main" id="{661CDC4C-4564-449F-964D-BCD2EF73CEA0}"/>
              </a:ext>
            </a:extLst>
          </p:cNvPr>
          <p:cNvSpPr/>
          <p:nvPr/>
        </p:nvSpPr>
        <p:spPr>
          <a:xfrm>
            <a:off x="7381868" y="4853597"/>
            <a:ext cx="275735" cy="275735"/>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tx1"/>
                </a:solidFill>
              </a:rPr>
              <a:t>顔</a:t>
            </a:r>
          </a:p>
        </p:txBody>
      </p:sp>
      <p:sp>
        <p:nvSpPr>
          <p:cNvPr id="296" name="円/楕円 7">
            <a:extLst>
              <a:ext uri="{FF2B5EF4-FFF2-40B4-BE49-F238E27FC236}">
                <a16:creationId xmlns:a16="http://schemas.microsoft.com/office/drawing/2014/main" id="{5C4B89B0-C098-47CF-B303-55DADE024A4A}"/>
              </a:ext>
            </a:extLst>
          </p:cNvPr>
          <p:cNvSpPr/>
          <p:nvPr/>
        </p:nvSpPr>
        <p:spPr>
          <a:xfrm>
            <a:off x="7915665" y="4857780"/>
            <a:ext cx="275735" cy="275735"/>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bg1"/>
                </a:solidFill>
              </a:rPr>
              <a:t>鍵</a:t>
            </a:r>
          </a:p>
        </p:txBody>
      </p:sp>
    </p:spTree>
    <p:extLst>
      <p:ext uri="{BB962C8B-B14F-4D97-AF65-F5344CB8AC3E}">
        <p14:creationId xmlns:p14="http://schemas.microsoft.com/office/powerpoint/2010/main" val="7226541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テキスト ボックス 52">
            <a:extLst>
              <a:ext uri="{FF2B5EF4-FFF2-40B4-BE49-F238E27FC236}">
                <a16:creationId xmlns:a16="http://schemas.microsoft.com/office/drawing/2014/main" id="{D5A7C145-CAF0-44FF-8346-0831B884D29F}"/>
              </a:ext>
            </a:extLst>
          </p:cNvPr>
          <p:cNvSpPr txBox="1"/>
          <p:nvPr/>
        </p:nvSpPr>
        <p:spPr>
          <a:xfrm>
            <a:off x="4580842" y="4880809"/>
            <a:ext cx="1980029" cy="246221"/>
          </a:xfrm>
          <a:prstGeom prst="rect">
            <a:avLst/>
          </a:prstGeom>
          <a:noFill/>
        </p:spPr>
        <p:txBody>
          <a:bodyPr wrap="none" rtlCol="0">
            <a:spAutoFit/>
          </a:bodyPr>
          <a:lstStyle/>
          <a:p>
            <a:r>
              <a:rPr kumimoji="1" lang="ja-JP" altLang="en-US" sz="1000"/>
              <a:t>報酬一覧が確認できるボタン。</a:t>
            </a:r>
            <a:endParaRPr kumimoji="1" lang="en-US" altLang="ja-JP" sz="1000"/>
          </a:p>
        </p:txBody>
      </p:sp>
      <p:sp>
        <p:nvSpPr>
          <p:cNvPr id="56" name="テキスト ボックス 55">
            <a:extLst>
              <a:ext uri="{FF2B5EF4-FFF2-40B4-BE49-F238E27FC236}">
                <a16:creationId xmlns:a16="http://schemas.microsoft.com/office/drawing/2014/main" id="{B117A3EA-1275-4005-9B72-00077C93B816}"/>
              </a:ext>
            </a:extLst>
          </p:cNvPr>
          <p:cNvSpPr txBox="1"/>
          <p:nvPr/>
        </p:nvSpPr>
        <p:spPr>
          <a:xfrm>
            <a:off x="0" y="5259209"/>
            <a:ext cx="6004655" cy="1862048"/>
          </a:xfrm>
          <a:prstGeom prst="rect">
            <a:avLst/>
          </a:prstGeom>
          <a:noFill/>
          <a:ln>
            <a:noFill/>
          </a:ln>
          <a:effectLst>
            <a:outerShdw blurRad="50800" dist="50800" dir="5400000" sx="1000" sy="1000" algn="ctr" rotWithShape="0">
              <a:srgbClr val="000000"/>
            </a:outerShdw>
          </a:effectLst>
        </p:spPr>
        <p:txBody>
          <a:bodyPr wrap="square" rtlCol="0">
            <a:spAutoFit/>
          </a:bodyPr>
          <a:lstStyle/>
          <a:p>
            <a:r>
              <a:rPr kumimoji="1" lang="ja-JP" altLang="en-US" sz="11500" b="1">
                <a:solidFill>
                  <a:schemeClr val="tx1">
                    <a:lumMod val="50000"/>
                    <a:lumOff val="50000"/>
                    <a:alpha val="14000"/>
                  </a:schemeClr>
                </a:solidFill>
              </a:rPr>
              <a:t>分解</a:t>
            </a:r>
          </a:p>
        </p:txBody>
      </p:sp>
      <p:pic>
        <p:nvPicPr>
          <p:cNvPr id="4" name="図 3" descr="ブルー, 駐車場, ストリート, 駐車 が含まれている画像&#10;&#10;自動的に生成された説明">
            <a:extLst>
              <a:ext uri="{FF2B5EF4-FFF2-40B4-BE49-F238E27FC236}">
                <a16:creationId xmlns:a16="http://schemas.microsoft.com/office/drawing/2014/main" id="{27B83C37-5FC2-43C5-9425-D945CF8B65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6898" y="1106857"/>
            <a:ext cx="2144677" cy="3806604"/>
          </a:xfrm>
          <a:prstGeom prst="rect">
            <a:avLst/>
          </a:prstGeom>
        </p:spPr>
      </p:pic>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18</a:t>
            </a:fld>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1082348" cy="307777"/>
          </a:xfrm>
          <a:prstGeom prst="rect">
            <a:avLst/>
          </a:prstGeom>
          <a:noFill/>
        </p:spPr>
        <p:txBody>
          <a:bodyPr wrap="none" rtlCol="0">
            <a:spAutoFit/>
          </a:bodyPr>
          <a:lstStyle/>
          <a:p>
            <a:r>
              <a:rPr kumimoji="1" lang="ja-JP" altLang="en-US" sz="1400" b="1"/>
              <a:t>●画面詳細</a:t>
            </a:r>
          </a:p>
        </p:txBody>
      </p:sp>
      <p:sp>
        <p:nvSpPr>
          <p:cNvPr id="363" name="テキスト ボックス 362">
            <a:extLst>
              <a:ext uri="{FF2B5EF4-FFF2-40B4-BE49-F238E27FC236}">
                <a16:creationId xmlns:a16="http://schemas.microsoft.com/office/drawing/2014/main" id="{0B37F4AD-1C10-4C09-AB96-87AE25C7FD2C}"/>
              </a:ext>
            </a:extLst>
          </p:cNvPr>
          <p:cNvSpPr txBox="1"/>
          <p:nvPr/>
        </p:nvSpPr>
        <p:spPr>
          <a:xfrm>
            <a:off x="591845" y="852402"/>
            <a:ext cx="1925527" cy="276999"/>
          </a:xfrm>
          <a:prstGeom prst="rect">
            <a:avLst/>
          </a:prstGeom>
          <a:noFill/>
        </p:spPr>
        <p:txBody>
          <a:bodyPr wrap="none" rtlCol="0">
            <a:spAutoFit/>
          </a:bodyPr>
          <a:lstStyle/>
          <a:p>
            <a:r>
              <a:rPr kumimoji="1" lang="ja-JP" altLang="en-US" sz="1200" b="1"/>
              <a:t>○</a:t>
            </a:r>
            <a:r>
              <a:rPr kumimoji="1" lang="en-US" altLang="ja-JP" sz="1200" b="1"/>
              <a:t>tr200</a:t>
            </a:r>
            <a:r>
              <a:rPr kumimoji="1" lang="ja-JP" altLang="en-US" sz="1200" b="1"/>
              <a:t>．分解トップ画面</a:t>
            </a:r>
          </a:p>
        </p:txBody>
      </p:sp>
      <p:cxnSp>
        <p:nvCxnSpPr>
          <p:cNvPr id="31" name="直線コネクタ 30">
            <a:extLst>
              <a:ext uri="{FF2B5EF4-FFF2-40B4-BE49-F238E27FC236}">
                <a16:creationId xmlns:a16="http://schemas.microsoft.com/office/drawing/2014/main" id="{AED5CA29-B6FA-4441-8FF5-311980D9ACA8}"/>
              </a:ext>
            </a:extLst>
          </p:cNvPr>
          <p:cNvCxnSpPr>
            <a:cxnSpLocks/>
            <a:stCxn id="43" idx="1"/>
          </p:cNvCxnSpPr>
          <p:nvPr/>
        </p:nvCxnSpPr>
        <p:spPr>
          <a:xfrm flipH="1">
            <a:off x="2323751" y="1324477"/>
            <a:ext cx="784348" cy="258895"/>
          </a:xfrm>
          <a:prstGeom prst="line">
            <a:avLst/>
          </a:prstGeom>
          <a:ln w="12700">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43" name="テキスト ボックス 42">
            <a:extLst>
              <a:ext uri="{FF2B5EF4-FFF2-40B4-BE49-F238E27FC236}">
                <a16:creationId xmlns:a16="http://schemas.microsoft.com/office/drawing/2014/main" id="{B4BD3129-1DD8-4FCC-919D-4BF51F1F477A}"/>
              </a:ext>
            </a:extLst>
          </p:cNvPr>
          <p:cNvSpPr txBox="1"/>
          <p:nvPr/>
        </p:nvSpPr>
        <p:spPr>
          <a:xfrm>
            <a:off x="3108099" y="1216755"/>
            <a:ext cx="1031051" cy="215444"/>
          </a:xfrm>
          <a:prstGeom prst="rect">
            <a:avLst/>
          </a:prstGeom>
          <a:noFill/>
        </p:spPr>
        <p:txBody>
          <a:bodyPr wrap="none" rtlCol="0">
            <a:spAutoFit/>
          </a:bodyPr>
          <a:lstStyle/>
          <a:p>
            <a:r>
              <a:rPr kumimoji="1" lang="en-US" altLang="ja-JP" sz="800">
                <a:latin typeface="+mn-ea"/>
              </a:rPr>
              <a:t>01</a:t>
            </a:r>
            <a:r>
              <a:rPr kumimoji="1" lang="ja-JP" altLang="en-US" sz="800">
                <a:latin typeface="+mn-ea"/>
              </a:rPr>
              <a:t>．ページ見出し</a:t>
            </a:r>
            <a:endParaRPr kumimoji="1" lang="en-US" altLang="ja-JP" sz="800">
              <a:latin typeface="+mn-ea"/>
            </a:endParaRPr>
          </a:p>
        </p:txBody>
      </p:sp>
      <p:sp>
        <p:nvSpPr>
          <p:cNvPr id="49" name="テキスト ボックス 48">
            <a:extLst>
              <a:ext uri="{FF2B5EF4-FFF2-40B4-BE49-F238E27FC236}">
                <a16:creationId xmlns:a16="http://schemas.microsoft.com/office/drawing/2014/main" id="{28D2E305-7F3C-4149-9A72-23816E494FDB}"/>
              </a:ext>
            </a:extLst>
          </p:cNvPr>
          <p:cNvSpPr txBox="1"/>
          <p:nvPr/>
        </p:nvSpPr>
        <p:spPr>
          <a:xfrm>
            <a:off x="4139150" y="906263"/>
            <a:ext cx="857927" cy="253916"/>
          </a:xfrm>
          <a:prstGeom prst="rect">
            <a:avLst/>
          </a:prstGeom>
          <a:noFill/>
        </p:spPr>
        <p:txBody>
          <a:bodyPr wrap="none" rtlCol="0">
            <a:spAutoFit/>
          </a:bodyPr>
          <a:lstStyle/>
          <a:p>
            <a:r>
              <a:rPr kumimoji="1" lang="ja-JP" altLang="en-US" sz="1050" b="1"/>
              <a:t>・類似画面</a:t>
            </a:r>
          </a:p>
        </p:txBody>
      </p:sp>
      <p:sp>
        <p:nvSpPr>
          <p:cNvPr id="50" name="テキスト ボックス 49">
            <a:extLst>
              <a:ext uri="{FF2B5EF4-FFF2-40B4-BE49-F238E27FC236}">
                <a16:creationId xmlns:a16="http://schemas.microsoft.com/office/drawing/2014/main" id="{0A9C6082-7200-4577-A303-5CE4D536156E}"/>
              </a:ext>
            </a:extLst>
          </p:cNvPr>
          <p:cNvSpPr txBox="1"/>
          <p:nvPr/>
        </p:nvSpPr>
        <p:spPr>
          <a:xfrm>
            <a:off x="4324361" y="1183262"/>
            <a:ext cx="3264035" cy="553998"/>
          </a:xfrm>
          <a:prstGeom prst="rect">
            <a:avLst/>
          </a:prstGeom>
          <a:noFill/>
        </p:spPr>
        <p:txBody>
          <a:bodyPr wrap="none" rtlCol="0">
            <a:spAutoFit/>
          </a:bodyPr>
          <a:lstStyle/>
          <a:p>
            <a:r>
              <a:rPr kumimoji="1" lang="ja-JP" altLang="en-US" sz="1000">
                <a:latin typeface="+mn-ea"/>
              </a:rPr>
              <a:t>画面の下部が強化画面の</a:t>
            </a:r>
            <a:r>
              <a:rPr kumimoji="1" lang="en-US" altLang="ja-JP" sz="1000">
                <a:latin typeface="+mn-ea"/>
              </a:rPr>
              <a:t>tr120.</a:t>
            </a:r>
            <a:r>
              <a:rPr kumimoji="1" lang="ja-JP" altLang="en-US" sz="1000">
                <a:latin typeface="+mn-ea"/>
              </a:rPr>
              <a:t>強化素材選択と同じ。</a:t>
            </a:r>
            <a:endParaRPr kumimoji="1" lang="en-US" altLang="ja-JP" sz="1000">
              <a:latin typeface="+mn-ea"/>
            </a:endParaRPr>
          </a:p>
          <a:p>
            <a:r>
              <a:rPr kumimoji="1" lang="ja-JP" altLang="en-US" sz="1000">
                <a:latin typeface="+mn-ea"/>
              </a:rPr>
              <a:t>上部の表示が変わる。</a:t>
            </a:r>
            <a:endParaRPr kumimoji="1" lang="en-US" altLang="ja-JP" sz="1000">
              <a:latin typeface="+mn-ea"/>
            </a:endParaRPr>
          </a:p>
          <a:p>
            <a:r>
              <a:rPr kumimoji="1" lang="en-US" altLang="ja-JP" sz="1000" b="1">
                <a:solidFill>
                  <a:srgbClr val="00B050"/>
                </a:solidFill>
                <a:latin typeface="+mn-ea"/>
              </a:rPr>
              <a:t>【GP01】</a:t>
            </a:r>
            <a:r>
              <a:rPr kumimoji="1" lang="ja-JP" altLang="en-US" sz="1000" b="1">
                <a:solidFill>
                  <a:srgbClr val="00B050"/>
                </a:solidFill>
                <a:latin typeface="+mn-ea"/>
              </a:rPr>
              <a:t>強化画面仕様</a:t>
            </a:r>
            <a:r>
              <a:rPr kumimoji="1" lang="en-US" altLang="ja-JP" sz="1000" b="1">
                <a:solidFill>
                  <a:srgbClr val="00B050"/>
                </a:solidFill>
                <a:latin typeface="+mn-ea"/>
              </a:rPr>
              <a:t>_</a:t>
            </a:r>
            <a:r>
              <a:rPr kumimoji="1" lang="ja-JP" altLang="en-US" sz="1000" b="1">
                <a:solidFill>
                  <a:srgbClr val="00B050"/>
                </a:solidFill>
                <a:latin typeface="+mn-ea"/>
              </a:rPr>
              <a:t>［日付］</a:t>
            </a:r>
            <a:r>
              <a:rPr kumimoji="1" lang="en-US" altLang="ja-JP" sz="1000" b="1">
                <a:solidFill>
                  <a:srgbClr val="00B050"/>
                </a:solidFill>
                <a:latin typeface="+mn-ea"/>
              </a:rPr>
              <a:t>.pptx</a:t>
            </a:r>
          </a:p>
        </p:txBody>
      </p:sp>
      <p:sp>
        <p:nvSpPr>
          <p:cNvPr id="51" name="テキスト ボックス 50">
            <a:extLst>
              <a:ext uri="{FF2B5EF4-FFF2-40B4-BE49-F238E27FC236}">
                <a16:creationId xmlns:a16="http://schemas.microsoft.com/office/drawing/2014/main" id="{4FB3E696-EC25-4DAF-83E5-A2727FD2D3E7}"/>
              </a:ext>
            </a:extLst>
          </p:cNvPr>
          <p:cNvSpPr txBox="1"/>
          <p:nvPr/>
        </p:nvSpPr>
        <p:spPr>
          <a:xfrm>
            <a:off x="4395631" y="1760343"/>
            <a:ext cx="1277914" cy="253916"/>
          </a:xfrm>
          <a:prstGeom prst="rect">
            <a:avLst/>
          </a:prstGeom>
          <a:noFill/>
        </p:spPr>
        <p:txBody>
          <a:bodyPr wrap="none" rtlCol="0">
            <a:spAutoFit/>
          </a:bodyPr>
          <a:lstStyle/>
          <a:p>
            <a:r>
              <a:rPr kumimoji="1" lang="en-US" altLang="ja-JP" sz="1050" b="1"/>
              <a:t>01</a:t>
            </a:r>
            <a:r>
              <a:rPr kumimoji="1" lang="ja-JP" altLang="en-US" sz="1050" b="1"/>
              <a:t>．ページ見出し</a:t>
            </a:r>
          </a:p>
        </p:txBody>
      </p:sp>
      <p:sp>
        <p:nvSpPr>
          <p:cNvPr id="52" name="テキスト ボックス 51">
            <a:extLst>
              <a:ext uri="{FF2B5EF4-FFF2-40B4-BE49-F238E27FC236}">
                <a16:creationId xmlns:a16="http://schemas.microsoft.com/office/drawing/2014/main" id="{56AEFF69-20DE-4BD5-8129-AC9EDD1D2E6B}"/>
              </a:ext>
            </a:extLst>
          </p:cNvPr>
          <p:cNvSpPr txBox="1"/>
          <p:nvPr/>
        </p:nvSpPr>
        <p:spPr>
          <a:xfrm>
            <a:off x="4580842" y="2009309"/>
            <a:ext cx="1723549" cy="246221"/>
          </a:xfrm>
          <a:prstGeom prst="rect">
            <a:avLst/>
          </a:prstGeom>
          <a:noFill/>
        </p:spPr>
        <p:txBody>
          <a:bodyPr wrap="none" rtlCol="0">
            <a:spAutoFit/>
          </a:bodyPr>
          <a:lstStyle/>
          <a:p>
            <a:r>
              <a:rPr kumimoji="1" lang="ja-JP" altLang="en-US" sz="1000"/>
              <a:t>ページ見出しのテキスト。</a:t>
            </a:r>
            <a:endParaRPr kumimoji="1" lang="en-US" altLang="ja-JP" sz="1000"/>
          </a:p>
        </p:txBody>
      </p:sp>
      <p:cxnSp>
        <p:nvCxnSpPr>
          <p:cNvPr id="18" name="直線コネクタ 17">
            <a:extLst>
              <a:ext uri="{FF2B5EF4-FFF2-40B4-BE49-F238E27FC236}">
                <a16:creationId xmlns:a16="http://schemas.microsoft.com/office/drawing/2014/main" id="{D4397AEC-A57E-418E-8223-D9F88CB2C4DF}"/>
              </a:ext>
            </a:extLst>
          </p:cNvPr>
          <p:cNvCxnSpPr>
            <a:cxnSpLocks/>
            <a:stCxn id="19" idx="1"/>
          </p:cNvCxnSpPr>
          <p:nvPr/>
        </p:nvCxnSpPr>
        <p:spPr>
          <a:xfrm flipH="1">
            <a:off x="2902591" y="1577416"/>
            <a:ext cx="205508" cy="107722"/>
          </a:xfrm>
          <a:prstGeom prst="line">
            <a:avLst/>
          </a:prstGeom>
          <a:ln w="12700">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19" name="テキスト ボックス 18">
            <a:extLst>
              <a:ext uri="{FF2B5EF4-FFF2-40B4-BE49-F238E27FC236}">
                <a16:creationId xmlns:a16="http://schemas.microsoft.com/office/drawing/2014/main" id="{D8123E67-D925-409B-B922-F75257E120BE}"/>
              </a:ext>
            </a:extLst>
          </p:cNvPr>
          <p:cNvSpPr txBox="1"/>
          <p:nvPr/>
        </p:nvSpPr>
        <p:spPr>
          <a:xfrm>
            <a:off x="3108099" y="1469694"/>
            <a:ext cx="1031051" cy="215444"/>
          </a:xfrm>
          <a:prstGeom prst="rect">
            <a:avLst/>
          </a:prstGeom>
          <a:noFill/>
        </p:spPr>
        <p:txBody>
          <a:bodyPr wrap="none" rtlCol="0">
            <a:spAutoFit/>
          </a:bodyPr>
          <a:lstStyle/>
          <a:p>
            <a:r>
              <a:rPr kumimoji="1" lang="en-US" altLang="ja-JP" sz="800">
                <a:latin typeface="+mn-ea"/>
              </a:rPr>
              <a:t>02</a:t>
            </a:r>
            <a:r>
              <a:rPr kumimoji="1" lang="ja-JP" altLang="en-US" sz="800">
                <a:latin typeface="+mn-ea"/>
              </a:rPr>
              <a:t>．もどるボタン</a:t>
            </a:r>
            <a:endParaRPr kumimoji="1" lang="en-US" altLang="ja-JP" sz="800">
              <a:latin typeface="+mn-ea"/>
            </a:endParaRPr>
          </a:p>
        </p:txBody>
      </p:sp>
      <p:cxnSp>
        <p:nvCxnSpPr>
          <p:cNvPr id="21" name="直線コネクタ 20">
            <a:extLst>
              <a:ext uri="{FF2B5EF4-FFF2-40B4-BE49-F238E27FC236}">
                <a16:creationId xmlns:a16="http://schemas.microsoft.com/office/drawing/2014/main" id="{619E5E4C-62C7-46DB-B65F-CCB714AC8477}"/>
              </a:ext>
            </a:extLst>
          </p:cNvPr>
          <p:cNvCxnSpPr>
            <a:cxnSpLocks/>
            <a:stCxn id="22" idx="1"/>
          </p:cNvCxnSpPr>
          <p:nvPr/>
        </p:nvCxnSpPr>
        <p:spPr>
          <a:xfrm flipH="1">
            <a:off x="2484231" y="2013785"/>
            <a:ext cx="623868" cy="157709"/>
          </a:xfrm>
          <a:prstGeom prst="line">
            <a:avLst/>
          </a:prstGeom>
          <a:ln w="12700">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22" name="テキスト ボックス 21">
            <a:extLst>
              <a:ext uri="{FF2B5EF4-FFF2-40B4-BE49-F238E27FC236}">
                <a16:creationId xmlns:a16="http://schemas.microsoft.com/office/drawing/2014/main" id="{4F3D97FB-FCCE-4B2F-8FBE-D78F442E806F}"/>
              </a:ext>
            </a:extLst>
          </p:cNvPr>
          <p:cNvSpPr txBox="1"/>
          <p:nvPr/>
        </p:nvSpPr>
        <p:spPr>
          <a:xfrm>
            <a:off x="3108099" y="1820594"/>
            <a:ext cx="1031051" cy="215444"/>
          </a:xfrm>
          <a:prstGeom prst="rect">
            <a:avLst/>
          </a:prstGeom>
          <a:noFill/>
        </p:spPr>
        <p:txBody>
          <a:bodyPr wrap="none" rtlCol="0">
            <a:spAutoFit/>
          </a:bodyPr>
          <a:lstStyle/>
          <a:p>
            <a:r>
              <a:rPr kumimoji="1" lang="en-US" altLang="ja-JP" sz="800">
                <a:latin typeface="+mn-ea"/>
              </a:rPr>
              <a:t>03</a:t>
            </a:r>
            <a:r>
              <a:rPr kumimoji="1" lang="ja-JP" altLang="en-US" sz="800">
                <a:latin typeface="+mn-ea"/>
              </a:rPr>
              <a:t>．ポイント状況</a:t>
            </a:r>
            <a:endParaRPr kumimoji="1" lang="en-US" altLang="ja-JP" sz="800">
              <a:latin typeface="+mn-ea"/>
            </a:endParaRPr>
          </a:p>
        </p:txBody>
      </p:sp>
      <p:sp>
        <p:nvSpPr>
          <p:cNvPr id="29" name="テキスト ボックス 28">
            <a:extLst>
              <a:ext uri="{FF2B5EF4-FFF2-40B4-BE49-F238E27FC236}">
                <a16:creationId xmlns:a16="http://schemas.microsoft.com/office/drawing/2014/main" id="{0739AF81-4378-4BDC-BFD6-7364C37EF7D2}"/>
              </a:ext>
            </a:extLst>
          </p:cNvPr>
          <p:cNvSpPr txBox="1"/>
          <p:nvPr/>
        </p:nvSpPr>
        <p:spPr>
          <a:xfrm>
            <a:off x="3108099" y="2286001"/>
            <a:ext cx="1274708" cy="215444"/>
          </a:xfrm>
          <a:prstGeom prst="rect">
            <a:avLst/>
          </a:prstGeom>
          <a:noFill/>
        </p:spPr>
        <p:txBody>
          <a:bodyPr wrap="none" rtlCol="0">
            <a:spAutoFit/>
          </a:bodyPr>
          <a:lstStyle/>
          <a:p>
            <a:r>
              <a:rPr kumimoji="1" lang="en-US" altLang="ja-JP" sz="800">
                <a:latin typeface="+mn-ea"/>
              </a:rPr>
              <a:t>04</a:t>
            </a:r>
            <a:r>
              <a:rPr kumimoji="1" lang="ja-JP" altLang="en-US" sz="800">
                <a:latin typeface="+mn-ea"/>
              </a:rPr>
              <a:t>．次のアイテム表示</a:t>
            </a:r>
            <a:endParaRPr kumimoji="1" lang="en-US" altLang="ja-JP" sz="800">
              <a:latin typeface="+mn-ea"/>
            </a:endParaRPr>
          </a:p>
        </p:txBody>
      </p:sp>
      <p:cxnSp>
        <p:nvCxnSpPr>
          <p:cNvPr id="30" name="直線コネクタ 29">
            <a:extLst>
              <a:ext uri="{FF2B5EF4-FFF2-40B4-BE49-F238E27FC236}">
                <a16:creationId xmlns:a16="http://schemas.microsoft.com/office/drawing/2014/main" id="{69DEB705-D09A-469C-A574-5D48D51CEE05}"/>
              </a:ext>
            </a:extLst>
          </p:cNvPr>
          <p:cNvCxnSpPr>
            <a:cxnSpLocks/>
            <a:stCxn id="29" idx="1"/>
          </p:cNvCxnSpPr>
          <p:nvPr/>
        </p:nvCxnSpPr>
        <p:spPr>
          <a:xfrm flipH="1">
            <a:off x="2115189" y="2393723"/>
            <a:ext cx="992910" cy="209488"/>
          </a:xfrm>
          <a:prstGeom prst="line">
            <a:avLst/>
          </a:prstGeom>
          <a:ln w="12700">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33" name="テキスト ボックス 32">
            <a:extLst>
              <a:ext uri="{FF2B5EF4-FFF2-40B4-BE49-F238E27FC236}">
                <a16:creationId xmlns:a16="http://schemas.microsoft.com/office/drawing/2014/main" id="{1C548CD1-5348-4F7A-9533-58D8BF42DE92}"/>
              </a:ext>
            </a:extLst>
          </p:cNvPr>
          <p:cNvSpPr txBox="1"/>
          <p:nvPr/>
        </p:nvSpPr>
        <p:spPr>
          <a:xfrm>
            <a:off x="3108098" y="2673212"/>
            <a:ext cx="1172116" cy="215444"/>
          </a:xfrm>
          <a:prstGeom prst="rect">
            <a:avLst/>
          </a:prstGeom>
          <a:noFill/>
        </p:spPr>
        <p:txBody>
          <a:bodyPr wrap="none" rtlCol="0">
            <a:spAutoFit/>
          </a:bodyPr>
          <a:lstStyle/>
          <a:p>
            <a:r>
              <a:rPr kumimoji="1" lang="en-US" altLang="ja-JP" sz="800">
                <a:latin typeface="+mn-ea"/>
              </a:rPr>
              <a:t>05</a:t>
            </a:r>
            <a:r>
              <a:rPr kumimoji="1" lang="ja-JP" altLang="en-US" sz="800">
                <a:latin typeface="+mn-ea"/>
              </a:rPr>
              <a:t>．報酬確認ボタン</a:t>
            </a:r>
            <a:endParaRPr kumimoji="1" lang="en-US" altLang="ja-JP" sz="800">
              <a:latin typeface="+mn-ea"/>
            </a:endParaRPr>
          </a:p>
        </p:txBody>
      </p:sp>
      <p:cxnSp>
        <p:nvCxnSpPr>
          <p:cNvPr id="34" name="直線コネクタ 33">
            <a:extLst>
              <a:ext uri="{FF2B5EF4-FFF2-40B4-BE49-F238E27FC236}">
                <a16:creationId xmlns:a16="http://schemas.microsoft.com/office/drawing/2014/main" id="{DB6AB200-EF44-41F2-B847-047AA3B5039D}"/>
              </a:ext>
            </a:extLst>
          </p:cNvPr>
          <p:cNvCxnSpPr>
            <a:cxnSpLocks/>
            <a:stCxn id="33" idx="1"/>
          </p:cNvCxnSpPr>
          <p:nvPr/>
        </p:nvCxnSpPr>
        <p:spPr>
          <a:xfrm flipH="1">
            <a:off x="2796164" y="2780934"/>
            <a:ext cx="311934" cy="107722"/>
          </a:xfrm>
          <a:prstGeom prst="line">
            <a:avLst/>
          </a:prstGeom>
          <a:ln w="12700">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35" name="テキスト ボックス 34">
            <a:extLst>
              <a:ext uri="{FF2B5EF4-FFF2-40B4-BE49-F238E27FC236}">
                <a16:creationId xmlns:a16="http://schemas.microsoft.com/office/drawing/2014/main" id="{83B762D1-5A2B-4F61-A76E-185825FE8A85}"/>
              </a:ext>
            </a:extLst>
          </p:cNvPr>
          <p:cNvSpPr txBox="1"/>
          <p:nvPr/>
        </p:nvSpPr>
        <p:spPr>
          <a:xfrm>
            <a:off x="3108098" y="3290888"/>
            <a:ext cx="1069524" cy="215444"/>
          </a:xfrm>
          <a:prstGeom prst="rect">
            <a:avLst/>
          </a:prstGeom>
          <a:noFill/>
        </p:spPr>
        <p:txBody>
          <a:bodyPr wrap="none" rtlCol="0">
            <a:spAutoFit/>
          </a:bodyPr>
          <a:lstStyle/>
          <a:p>
            <a:r>
              <a:rPr kumimoji="1" lang="en-US" altLang="ja-JP" sz="800">
                <a:latin typeface="+mn-ea"/>
              </a:rPr>
              <a:t>06</a:t>
            </a:r>
            <a:r>
              <a:rPr kumimoji="1" lang="ja-JP" altLang="en-US" sz="800">
                <a:latin typeface="+mn-ea"/>
              </a:rPr>
              <a:t>．カードリスト</a:t>
            </a:r>
            <a:endParaRPr kumimoji="1" lang="en-US" altLang="ja-JP" sz="800">
              <a:latin typeface="+mn-ea"/>
            </a:endParaRPr>
          </a:p>
        </p:txBody>
      </p:sp>
      <p:cxnSp>
        <p:nvCxnSpPr>
          <p:cNvPr id="36" name="直線コネクタ 35">
            <a:extLst>
              <a:ext uri="{FF2B5EF4-FFF2-40B4-BE49-F238E27FC236}">
                <a16:creationId xmlns:a16="http://schemas.microsoft.com/office/drawing/2014/main" id="{CD844997-54B8-4285-9C0B-218392513E7A}"/>
              </a:ext>
            </a:extLst>
          </p:cNvPr>
          <p:cNvCxnSpPr>
            <a:cxnSpLocks/>
            <a:stCxn id="35" idx="1"/>
          </p:cNvCxnSpPr>
          <p:nvPr/>
        </p:nvCxnSpPr>
        <p:spPr>
          <a:xfrm flipH="1">
            <a:off x="2736190" y="3398610"/>
            <a:ext cx="371908" cy="107722"/>
          </a:xfrm>
          <a:prstGeom prst="line">
            <a:avLst/>
          </a:prstGeom>
          <a:ln w="12700">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38" name="テキスト ボックス 37">
            <a:extLst>
              <a:ext uri="{FF2B5EF4-FFF2-40B4-BE49-F238E27FC236}">
                <a16:creationId xmlns:a16="http://schemas.microsoft.com/office/drawing/2014/main" id="{1AAC2E93-188F-47D4-9C66-0ADAC899F1B3}"/>
              </a:ext>
            </a:extLst>
          </p:cNvPr>
          <p:cNvSpPr txBox="1"/>
          <p:nvPr/>
        </p:nvSpPr>
        <p:spPr>
          <a:xfrm>
            <a:off x="4395631" y="2326645"/>
            <a:ext cx="1277914" cy="253916"/>
          </a:xfrm>
          <a:prstGeom prst="rect">
            <a:avLst/>
          </a:prstGeom>
          <a:noFill/>
        </p:spPr>
        <p:txBody>
          <a:bodyPr wrap="none" rtlCol="0">
            <a:spAutoFit/>
          </a:bodyPr>
          <a:lstStyle/>
          <a:p>
            <a:r>
              <a:rPr kumimoji="1" lang="en-US" altLang="ja-JP" sz="1050" b="1"/>
              <a:t>02</a:t>
            </a:r>
            <a:r>
              <a:rPr kumimoji="1" lang="ja-JP" altLang="en-US" sz="1050" b="1"/>
              <a:t>．もどるボタン</a:t>
            </a:r>
          </a:p>
        </p:txBody>
      </p:sp>
      <p:sp>
        <p:nvSpPr>
          <p:cNvPr id="39" name="テキスト ボックス 38">
            <a:extLst>
              <a:ext uri="{FF2B5EF4-FFF2-40B4-BE49-F238E27FC236}">
                <a16:creationId xmlns:a16="http://schemas.microsoft.com/office/drawing/2014/main" id="{D8E7ED21-D94F-4900-AB53-0966E0661CD7}"/>
              </a:ext>
            </a:extLst>
          </p:cNvPr>
          <p:cNvSpPr txBox="1"/>
          <p:nvPr/>
        </p:nvSpPr>
        <p:spPr>
          <a:xfrm>
            <a:off x="4580842" y="2585591"/>
            <a:ext cx="2108269" cy="246221"/>
          </a:xfrm>
          <a:prstGeom prst="rect">
            <a:avLst/>
          </a:prstGeom>
          <a:noFill/>
        </p:spPr>
        <p:txBody>
          <a:bodyPr wrap="none" rtlCol="0">
            <a:spAutoFit/>
          </a:bodyPr>
          <a:lstStyle/>
          <a:p>
            <a:r>
              <a:rPr kumimoji="1" lang="ja-JP" altLang="en-US" sz="1000"/>
              <a:t>ショップトップにもどるボタン。</a:t>
            </a:r>
            <a:endParaRPr kumimoji="1" lang="en-US" altLang="ja-JP" sz="1000"/>
          </a:p>
        </p:txBody>
      </p:sp>
      <p:sp>
        <p:nvSpPr>
          <p:cNvPr id="40" name="テキスト ボックス 39">
            <a:extLst>
              <a:ext uri="{FF2B5EF4-FFF2-40B4-BE49-F238E27FC236}">
                <a16:creationId xmlns:a16="http://schemas.microsoft.com/office/drawing/2014/main" id="{3E1BBA56-F140-40D0-AF82-8BFF39BBD10C}"/>
              </a:ext>
            </a:extLst>
          </p:cNvPr>
          <p:cNvSpPr txBox="1"/>
          <p:nvPr/>
        </p:nvSpPr>
        <p:spPr>
          <a:xfrm>
            <a:off x="4395631" y="2907957"/>
            <a:ext cx="1277914" cy="253916"/>
          </a:xfrm>
          <a:prstGeom prst="rect">
            <a:avLst/>
          </a:prstGeom>
          <a:noFill/>
        </p:spPr>
        <p:txBody>
          <a:bodyPr wrap="none" rtlCol="0">
            <a:spAutoFit/>
          </a:bodyPr>
          <a:lstStyle/>
          <a:p>
            <a:r>
              <a:rPr kumimoji="1" lang="en-US" altLang="ja-JP" sz="1050" b="1"/>
              <a:t>03</a:t>
            </a:r>
            <a:r>
              <a:rPr kumimoji="1" lang="ja-JP" altLang="en-US" sz="1050" b="1"/>
              <a:t>．ポイント状況</a:t>
            </a:r>
          </a:p>
        </p:txBody>
      </p:sp>
      <p:sp>
        <p:nvSpPr>
          <p:cNvPr id="41" name="テキスト ボックス 40">
            <a:extLst>
              <a:ext uri="{FF2B5EF4-FFF2-40B4-BE49-F238E27FC236}">
                <a16:creationId xmlns:a16="http://schemas.microsoft.com/office/drawing/2014/main" id="{CA9BFC87-62BC-4EC1-868A-F392CB185B6E}"/>
              </a:ext>
            </a:extLst>
          </p:cNvPr>
          <p:cNvSpPr txBox="1"/>
          <p:nvPr/>
        </p:nvSpPr>
        <p:spPr>
          <a:xfrm>
            <a:off x="4580842" y="3161121"/>
            <a:ext cx="4160113" cy="400110"/>
          </a:xfrm>
          <a:prstGeom prst="rect">
            <a:avLst/>
          </a:prstGeom>
          <a:noFill/>
        </p:spPr>
        <p:txBody>
          <a:bodyPr wrap="none" rtlCol="0">
            <a:spAutoFit/>
          </a:bodyPr>
          <a:lstStyle/>
          <a:p>
            <a:r>
              <a:rPr kumimoji="1" lang="ja-JP" altLang="en-US" sz="1000"/>
              <a:t>カードが選択されていくとその分加算されるポイントを加えたものが</a:t>
            </a:r>
            <a:endParaRPr kumimoji="1" lang="en-US" altLang="ja-JP" sz="1000"/>
          </a:p>
          <a:p>
            <a:r>
              <a:rPr kumimoji="1" lang="ja-JP" altLang="en-US" sz="1000"/>
              <a:t>右にリアルタイムで表示される。</a:t>
            </a:r>
            <a:endParaRPr kumimoji="1" lang="en-US" altLang="ja-JP" sz="1000"/>
          </a:p>
        </p:txBody>
      </p:sp>
      <p:sp>
        <p:nvSpPr>
          <p:cNvPr id="46" name="テキスト ボックス 45">
            <a:extLst>
              <a:ext uri="{FF2B5EF4-FFF2-40B4-BE49-F238E27FC236}">
                <a16:creationId xmlns:a16="http://schemas.microsoft.com/office/drawing/2014/main" id="{31DC854C-EC21-40ED-AC87-DB4EA906D7FF}"/>
              </a:ext>
            </a:extLst>
          </p:cNvPr>
          <p:cNvSpPr txBox="1"/>
          <p:nvPr/>
        </p:nvSpPr>
        <p:spPr>
          <a:xfrm>
            <a:off x="4395631" y="3589071"/>
            <a:ext cx="1606530" cy="253916"/>
          </a:xfrm>
          <a:prstGeom prst="rect">
            <a:avLst/>
          </a:prstGeom>
          <a:noFill/>
        </p:spPr>
        <p:txBody>
          <a:bodyPr wrap="none" rtlCol="0">
            <a:spAutoFit/>
          </a:bodyPr>
          <a:lstStyle/>
          <a:p>
            <a:r>
              <a:rPr kumimoji="1" lang="en-US" altLang="ja-JP" sz="1050" b="1"/>
              <a:t>04</a:t>
            </a:r>
            <a:r>
              <a:rPr kumimoji="1" lang="ja-JP" altLang="en-US" sz="1050" b="1"/>
              <a:t>．次のアイテム表示</a:t>
            </a:r>
          </a:p>
        </p:txBody>
      </p:sp>
      <p:sp>
        <p:nvSpPr>
          <p:cNvPr id="47" name="テキスト ボックス 46">
            <a:extLst>
              <a:ext uri="{FF2B5EF4-FFF2-40B4-BE49-F238E27FC236}">
                <a16:creationId xmlns:a16="http://schemas.microsoft.com/office/drawing/2014/main" id="{35A1F02F-1B6B-4E31-8A1F-AC1AD1F58AA9}"/>
              </a:ext>
            </a:extLst>
          </p:cNvPr>
          <p:cNvSpPr txBox="1"/>
          <p:nvPr/>
        </p:nvSpPr>
        <p:spPr>
          <a:xfrm>
            <a:off x="4580842" y="3841248"/>
            <a:ext cx="3749744" cy="707886"/>
          </a:xfrm>
          <a:prstGeom prst="rect">
            <a:avLst/>
          </a:prstGeom>
          <a:noFill/>
        </p:spPr>
        <p:txBody>
          <a:bodyPr wrap="none" rtlCol="0">
            <a:spAutoFit/>
          </a:bodyPr>
          <a:lstStyle/>
          <a:p>
            <a:r>
              <a:rPr kumimoji="1" lang="ja-JP" altLang="en-US" sz="1000"/>
              <a:t>次のアイテムのアイコンと名前と個数、</a:t>
            </a:r>
            <a:endParaRPr kumimoji="1" lang="en-US" altLang="ja-JP" sz="1000"/>
          </a:p>
          <a:p>
            <a:r>
              <a:rPr kumimoji="1" lang="ja-JP" altLang="en-US" sz="1000"/>
              <a:t>そして獲得のためのポイントが表示される。</a:t>
            </a:r>
            <a:endParaRPr kumimoji="1" lang="en-US" altLang="ja-JP" sz="1000"/>
          </a:p>
          <a:p>
            <a:r>
              <a:rPr kumimoji="1" lang="en-US" altLang="ja-JP" sz="1000"/>
              <a:t>※</a:t>
            </a:r>
            <a:r>
              <a:rPr kumimoji="1" lang="ja-JP" altLang="en-US" sz="1000"/>
              <a:t>報酬リストは最後を過ぎると、</a:t>
            </a:r>
            <a:r>
              <a:rPr kumimoji="1" lang="en-US" altLang="ja-JP" sz="1000"/>
              <a:t>×</a:t>
            </a:r>
            <a:r>
              <a:rPr kumimoji="1" lang="ja-JP" altLang="en-US" sz="1000"/>
              <a:t>ポイントごとに同じものが</a:t>
            </a:r>
            <a:endParaRPr kumimoji="1" lang="en-US" altLang="ja-JP" sz="1000"/>
          </a:p>
          <a:p>
            <a:r>
              <a:rPr kumimoji="1" lang="ja-JP" altLang="en-US" sz="1000"/>
              <a:t>配られるというようになるので、無くなることはない想定。</a:t>
            </a:r>
            <a:endParaRPr kumimoji="1" lang="en-US" altLang="ja-JP" sz="1000"/>
          </a:p>
        </p:txBody>
      </p:sp>
      <p:sp>
        <p:nvSpPr>
          <p:cNvPr id="48" name="テキスト ボックス 47">
            <a:extLst>
              <a:ext uri="{FF2B5EF4-FFF2-40B4-BE49-F238E27FC236}">
                <a16:creationId xmlns:a16="http://schemas.microsoft.com/office/drawing/2014/main" id="{BC9EFFC2-2BAA-4F0F-998A-10B657873861}"/>
              </a:ext>
            </a:extLst>
          </p:cNvPr>
          <p:cNvSpPr txBox="1"/>
          <p:nvPr/>
        </p:nvSpPr>
        <p:spPr>
          <a:xfrm>
            <a:off x="4395631" y="4626893"/>
            <a:ext cx="1412566" cy="253916"/>
          </a:xfrm>
          <a:prstGeom prst="rect">
            <a:avLst/>
          </a:prstGeom>
          <a:noFill/>
        </p:spPr>
        <p:txBody>
          <a:bodyPr wrap="none" rtlCol="0">
            <a:spAutoFit/>
          </a:bodyPr>
          <a:lstStyle/>
          <a:p>
            <a:r>
              <a:rPr kumimoji="1" lang="en-US" altLang="ja-JP" sz="1050" b="1"/>
              <a:t>05</a:t>
            </a:r>
            <a:r>
              <a:rPr kumimoji="1" lang="ja-JP" altLang="en-US" sz="1050" b="1"/>
              <a:t>．報酬確認ボタン</a:t>
            </a:r>
          </a:p>
        </p:txBody>
      </p:sp>
      <p:sp>
        <p:nvSpPr>
          <p:cNvPr id="54" name="テキスト ボックス 53">
            <a:extLst>
              <a:ext uri="{FF2B5EF4-FFF2-40B4-BE49-F238E27FC236}">
                <a16:creationId xmlns:a16="http://schemas.microsoft.com/office/drawing/2014/main" id="{10851201-404E-4F2B-9D9D-2EF373093F04}"/>
              </a:ext>
            </a:extLst>
          </p:cNvPr>
          <p:cNvSpPr txBox="1"/>
          <p:nvPr/>
        </p:nvSpPr>
        <p:spPr>
          <a:xfrm>
            <a:off x="4395631" y="5179879"/>
            <a:ext cx="1277914" cy="253916"/>
          </a:xfrm>
          <a:prstGeom prst="rect">
            <a:avLst/>
          </a:prstGeom>
          <a:noFill/>
        </p:spPr>
        <p:txBody>
          <a:bodyPr wrap="none" rtlCol="0">
            <a:spAutoFit/>
          </a:bodyPr>
          <a:lstStyle/>
          <a:p>
            <a:r>
              <a:rPr kumimoji="1" lang="en-US" altLang="ja-JP" sz="1050" b="1"/>
              <a:t>06</a:t>
            </a:r>
            <a:r>
              <a:rPr kumimoji="1" lang="ja-JP" altLang="en-US" sz="1050" b="1"/>
              <a:t>．カードリスト</a:t>
            </a:r>
          </a:p>
        </p:txBody>
      </p:sp>
      <p:sp>
        <p:nvSpPr>
          <p:cNvPr id="55" name="テキスト ボックス 54">
            <a:extLst>
              <a:ext uri="{FF2B5EF4-FFF2-40B4-BE49-F238E27FC236}">
                <a16:creationId xmlns:a16="http://schemas.microsoft.com/office/drawing/2014/main" id="{D27D1EEC-E30B-4327-964D-572A3BDC0C65}"/>
              </a:ext>
            </a:extLst>
          </p:cNvPr>
          <p:cNvSpPr txBox="1"/>
          <p:nvPr/>
        </p:nvSpPr>
        <p:spPr>
          <a:xfrm>
            <a:off x="4580842" y="5433795"/>
            <a:ext cx="2108269" cy="246221"/>
          </a:xfrm>
          <a:prstGeom prst="rect">
            <a:avLst/>
          </a:prstGeom>
          <a:noFill/>
        </p:spPr>
        <p:txBody>
          <a:bodyPr wrap="none" rtlCol="0">
            <a:spAutoFit/>
          </a:bodyPr>
          <a:lstStyle/>
          <a:p>
            <a:r>
              <a:rPr kumimoji="1" lang="ja-JP" altLang="en-US" sz="1000"/>
              <a:t>前述の強化と同様の表示エリア。</a:t>
            </a:r>
            <a:endParaRPr kumimoji="1" lang="en-US" altLang="ja-JP" sz="1000"/>
          </a:p>
        </p:txBody>
      </p:sp>
      <p:sp>
        <p:nvSpPr>
          <p:cNvPr id="2" name="四角形: 角を丸くする 1">
            <a:extLst>
              <a:ext uri="{FF2B5EF4-FFF2-40B4-BE49-F238E27FC236}">
                <a16:creationId xmlns:a16="http://schemas.microsoft.com/office/drawing/2014/main" id="{AFD313AC-43D7-4AA7-AB0A-2C2EA9A1ABFD}"/>
              </a:ext>
            </a:extLst>
          </p:cNvPr>
          <p:cNvSpPr/>
          <p:nvPr/>
        </p:nvSpPr>
        <p:spPr>
          <a:xfrm>
            <a:off x="738384" y="5058678"/>
            <a:ext cx="2904573" cy="816520"/>
          </a:xfrm>
          <a:prstGeom prst="roundRect">
            <a:avLst/>
          </a:prstGeom>
          <a:solidFill>
            <a:schemeClr val="accent4">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000" b="1" u="sng">
                <a:solidFill>
                  <a:schemeClr val="tx1"/>
                </a:solidFill>
                <a:latin typeface="+mn-ea"/>
              </a:rPr>
              <a:t>おまかせについて</a:t>
            </a:r>
            <a:r>
              <a:rPr kumimoji="1" lang="ja-JP" altLang="en-US" sz="1000" b="1" u="sng">
                <a:solidFill>
                  <a:srgbClr val="FF0000"/>
                </a:solidFill>
                <a:latin typeface="+mn-ea"/>
              </a:rPr>
              <a:t>（</a:t>
            </a:r>
            <a:r>
              <a:rPr kumimoji="1" lang="en-US" altLang="ja-JP" sz="1000" b="1" u="sng">
                <a:solidFill>
                  <a:srgbClr val="FF0000"/>
                </a:solidFill>
                <a:latin typeface="+mn-ea"/>
              </a:rPr>
              <a:t>20191217</a:t>
            </a:r>
            <a:r>
              <a:rPr kumimoji="1" lang="ja-JP" altLang="en-US" sz="1000" b="1" u="sng">
                <a:solidFill>
                  <a:srgbClr val="FF0000"/>
                </a:solidFill>
                <a:latin typeface="+mn-ea"/>
              </a:rPr>
              <a:t>修正）</a:t>
            </a:r>
            <a:endParaRPr kumimoji="1" lang="en-US" altLang="ja-JP" sz="1000" b="1" u="sng">
              <a:solidFill>
                <a:srgbClr val="FF0000"/>
              </a:solidFill>
              <a:latin typeface="+mn-ea"/>
            </a:endParaRPr>
          </a:p>
          <a:p>
            <a:r>
              <a:rPr kumimoji="1" lang="ja-JP" altLang="en-US" sz="1000">
                <a:solidFill>
                  <a:schemeClr val="tx1"/>
                </a:solidFill>
                <a:latin typeface="+mn-ea"/>
              </a:rPr>
              <a:t>おまかせは</a:t>
            </a:r>
            <a:r>
              <a:rPr lang="ja-JP" altLang="en-US" sz="1000">
                <a:solidFill>
                  <a:schemeClr val="tx1"/>
                </a:solidFill>
              </a:rPr>
              <a:t>全ての部隊</a:t>
            </a:r>
            <a:r>
              <a:rPr lang="en-US" altLang="ja-JP" sz="1000">
                <a:solidFill>
                  <a:schemeClr val="tx1"/>
                </a:solidFill>
              </a:rPr>
              <a:t>(</a:t>
            </a:r>
            <a:r>
              <a:rPr lang="ja-JP" altLang="en-US" sz="1000">
                <a:solidFill>
                  <a:schemeClr val="tx1"/>
                </a:solidFill>
              </a:rPr>
              <a:t>支援兵器も含む</a:t>
            </a:r>
            <a:r>
              <a:rPr lang="en-US" altLang="ja-JP" sz="1000">
                <a:solidFill>
                  <a:schemeClr val="tx1"/>
                </a:solidFill>
              </a:rPr>
              <a:t>)</a:t>
            </a:r>
            <a:r>
              <a:rPr lang="ja-JP" altLang="en-US" sz="1000">
                <a:solidFill>
                  <a:schemeClr val="tx1"/>
                </a:solidFill>
              </a:rPr>
              <a:t>及び増援キャラで装備していない★</a:t>
            </a:r>
            <a:r>
              <a:rPr lang="en-US" altLang="ja-JP" sz="1000">
                <a:solidFill>
                  <a:schemeClr val="tx1"/>
                </a:solidFill>
              </a:rPr>
              <a:t>3</a:t>
            </a:r>
            <a:r>
              <a:rPr lang="ja-JP" altLang="en-US" sz="1000">
                <a:solidFill>
                  <a:schemeClr val="tx1"/>
                </a:solidFill>
              </a:rPr>
              <a:t>のものを最大で</a:t>
            </a:r>
            <a:r>
              <a:rPr lang="en-US" altLang="ja-JP" sz="1000">
                <a:solidFill>
                  <a:schemeClr val="tx1"/>
                </a:solidFill>
              </a:rPr>
              <a:t>99</a:t>
            </a:r>
            <a:r>
              <a:rPr lang="ja-JP" altLang="en-US" sz="1000">
                <a:solidFill>
                  <a:schemeClr val="tx1"/>
                </a:solidFill>
              </a:rPr>
              <a:t>枚まで選択する。</a:t>
            </a:r>
            <a:endParaRPr kumimoji="1" lang="ja-JP" altLang="en-US" sz="1000">
              <a:solidFill>
                <a:schemeClr val="tx1"/>
              </a:solidFill>
              <a:latin typeface="+mn-ea"/>
            </a:endParaRPr>
          </a:p>
        </p:txBody>
      </p:sp>
      <p:sp>
        <p:nvSpPr>
          <p:cNvPr id="57" name="テキスト ボックス 56">
            <a:extLst>
              <a:ext uri="{FF2B5EF4-FFF2-40B4-BE49-F238E27FC236}">
                <a16:creationId xmlns:a16="http://schemas.microsoft.com/office/drawing/2014/main" id="{F7CAF6E1-4EA7-4D44-89C5-E6FE409C54AA}"/>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■強化画面仕様</a:t>
            </a:r>
          </a:p>
        </p:txBody>
      </p:sp>
    </p:spTree>
    <p:extLst>
      <p:ext uri="{BB962C8B-B14F-4D97-AF65-F5344CB8AC3E}">
        <p14:creationId xmlns:p14="http://schemas.microsoft.com/office/powerpoint/2010/main" val="23567816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 name="図 55" descr="コンピュータ, 時計 が含まれている画像&#10;&#10;自動的に生成された説明">
            <a:extLst>
              <a:ext uri="{FF2B5EF4-FFF2-40B4-BE49-F238E27FC236}">
                <a16:creationId xmlns:a16="http://schemas.microsoft.com/office/drawing/2014/main" id="{FB571862-983B-4BA3-9381-205A26FC53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1776" y="1105179"/>
            <a:ext cx="2148980" cy="3808119"/>
          </a:xfrm>
          <a:prstGeom prst="rect">
            <a:avLst/>
          </a:prstGeom>
        </p:spPr>
      </p:pic>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19</a:t>
            </a:fld>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1082348" cy="307777"/>
          </a:xfrm>
          <a:prstGeom prst="rect">
            <a:avLst/>
          </a:prstGeom>
          <a:noFill/>
        </p:spPr>
        <p:txBody>
          <a:bodyPr wrap="none" rtlCol="0">
            <a:spAutoFit/>
          </a:bodyPr>
          <a:lstStyle/>
          <a:p>
            <a:r>
              <a:rPr kumimoji="1" lang="ja-JP" altLang="en-US" sz="1400" b="1"/>
              <a:t>●画面詳細</a:t>
            </a:r>
          </a:p>
        </p:txBody>
      </p:sp>
      <p:sp>
        <p:nvSpPr>
          <p:cNvPr id="363" name="テキスト ボックス 362">
            <a:extLst>
              <a:ext uri="{FF2B5EF4-FFF2-40B4-BE49-F238E27FC236}">
                <a16:creationId xmlns:a16="http://schemas.microsoft.com/office/drawing/2014/main" id="{0B37F4AD-1C10-4C09-AB96-87AE25C7FD2C}"/>
              </a:ext>
            </a:extLst>
          </p:cNvPr>
          <p:cNvSpPr txBox="1"/>
          <p:nvPr/>
        </p:nvSpPr>
        <p:spPr>
          <a:xfrm>
            <a:off x="591845" y="852402"/>
            <a:ext cx="2026517" cy="276999"/>
          </a:xfrm>
          <a:prstGeom prst="rect">
            <a:avLst/>
          </a:prstGeom>
          <a:noFill/>
        </p:spPr>
        <p:txBody>
          <a:bodyPr wrap="none" rtlCol="0">
            <a:spAutoFit/>
          </a:bodyPr>
          <a:lstStyle/>
          <a:p>
            <a:r>
              <a:rPr kumimoji="1" lang="ja-JP" altLang="en-US" sz="1200" b="1"/>
              <a:t>○</a:t>
            </a:r>
            <a:r>
              <a:rPr kumimoji="1" lang="en-US" altLang="ja-JP" sz="1200" b="1"/>
              <a:t>tr200a</a:t>
            </a:r>
            <a:r>
              <a:rPr kumimoji="1" lang="ja-JP" altLang="en-US" sz="1200" b="1"/>
              <a:t>．分解カード注意</a:t>
            </a:r>
          </a:p>
        </p:txBody>
      </p:sp>
      <p:sp>
        <p:nvSpPr>
          <p:cNvPr id="49" name="テキスト ボックス 48">
            <a:extLst>
              <a:ext uri="{FF2B5EF4-FFF2-40B4-BE49-F238E27FC236}">
                <a16:creationId xmlns:a16="http://schemas.microsoft.com/office/drawing/2014/main" id="{28D2E305-7F3C-4149-9A72-23816E494FDB}"/>
              </a:ext>
            </a:extLst>
          </p:cNvPr>
          <p:cNvSpPr txBox="1"/>
          <p:nvPr/>
        </p:nvSpPr>
        <p:spPr>
          <a:xfrm>
            <a:off x="4139150" y="906263"/>
            <a:ext cx="857927" cy="253916"/>
          </a:xfrm>
          <a:prstGeom prst="rect">
            <a:avLst/>
          </a:prstGeom>
          <a:noFill/>
        </p:spPr>
        <p:txBody>
          <a:bodyPr wrap="none" rtlCol="0">
            <a:spAutoFit/>
          </a:bodyPr>
          <a:lstStyle/>
          <a:p>
            <a:r>
              <a:rPr kumimoji="1" lang="ja-JP" altLang="en-US" sz="1050" b="1"/>
              <a:t>・類似画面</a:t>
            </a:r>
          </a:p>
        </p:txBody>
      </p:sp>
      <p:sp>
        <p:nvSpPr>
          <p:cNvPr id="50" name="テキスト ボックス 49">
            <a:extLst>
              <a:ext uri="{FF2B5EF4-FFF2-40B4-BE49-F238E27FC236}">
                <a16:creationId xmlns:a16="http://schemas.microsoft.com/office/drawing/2014/main" id="{0A9C6082-7200-4577-A303-5CE4D536156E}"/>
              </a:ext>
            </a:extLst>
          </p:cNvPr>
          <p:cNvSpPr txBox="1"/>
          <p:nvPr/>
        </p:nvSpPr>
        <p:spPr>
          <a:xfrm>
            <a:off x="4324361" y="1183262"/>
            <a:ext cx="2521844" cy="861774"/>
          </a:xfrm>
          <a:prstGeom prst="rect">
            <a:avLst/>
          </a:prstGeom>
          <a:noFill/>
        </p:spPr>
        <p:txBody>
          <a:bodyPr wrap="none" rtlCol="0">
            <a:spAutoFit/>
          </a:bodyPr>
          <a:lstStyle/>
          <a:p>
            <a:r>
              <a:rPr kumimoji="1" lang="ja-JP" altLang="en-US" sz="1000">
                <a:latin typeface="+mn-ea"/>
              </a:rPr>
              <a:t>類似といより同様の画面は以下。</a:t>
            </a:r>
            <a:endParaRPr kumimoji="1" lang="en-US" altLang="ja-JP" sz="1000">
              <a:latin typeface="+mn-ea"/>
            </a:endParaRPr>
          </a:p>
          <a:p>
            <a:r>
              <a:rPr kumimoji="1" lang="en-US" altLang="ja-JP" sz="1000" b="1">
                <a:solidFill>
                  <a:srgbClr val="00B050"/>
                </a:solidFill>
                <a:latin typeface="+mn-ea"/>
              </a:rPr>
              <a:t>【GP01】</a:t>
            </a:r>
            <a:r>
              <a:rPr kumimoji="1" lang="ja-JP" altLang="en-US" sz="1000" b="1">
                <a:solidFill>
                  <a:srgbClr val="00B050"/>
                </a:solidFill>
                <a:latin typeface="+mn-ea"/>
              </a:rPr>
              <a:t>強化画面仕様</a:t>
            </a:r>
            <a:r>
              <a:rPr kumimoji="1" lang="en-US" altLang="ja-JP" sz="1000" b="1">
                <a:solidFill>
                  <a:srgbClr val="00B050"/>
                </a:solidFill>
                <a:latin typeface="+mn-ea"/>
              </a:rPr>
              <a:t>_</a:t>
            </a:r>
            <a:r>
              <a:rPr kumimoji="1" lang="ja-JP" altLang="en-US" sz="1000" b="1">
                <a:solidFill>
                  <a:srgbClr val="00B050"/>
                </a:solidFill>
                <a:latin typeface="+mn-ea"/>
              </a:rPr>
              <a:t>［日付］</a:t>
            </a:r>
            <a:r>
              <a:rPr kumimoji="1" lang="en-US" altLang="ja-JP" sz="1000" b="1">
                <a:solidFill>
                  <a:srgbClr val="00B050"/>
                </a:solidFill>
                <a:latin typeface="+mn-ea"/>
              </a:rPr>
              <a:t>.pptx</a:t>
            </a:r>
          </a:p>
          <a:p>
            <a:r>
              <a:rPr kumimoji="1" lang="en-US" altLang="ja-JP" sz="1000">
                <a:latin typeface="+mn-ea"/>
              </a:rPr>
              <a:t>tr120b.</a:t>
            </a:r>
            <a:r>
              <a:rPr kumimoji="1" lang="zh-TW" altLang="en-US" sz="1000">
                <a:latin typeface="メイリオ" panose="020B0604030504040204" pitchFamily="50" charset="-128"/>
                <a:ea typeface="メイリオ" panose="020B0604030504040204" pitchFamily="50" charset="-128"/>
              </a:rPr>
              <a:t>強化素材確認</a:t>
            </a:r>
            <a:endParaRPr kumimoji="1" lang="en-US" altLang="zh-TW" sz="1000">
              <a:latin typeface="メイリオ" panose="020B0604030504040204" pitchFamily="50" charset="-128"/>
              <a:ea typeface="メイリオ" panose="020B0604030504040204" pitchFamily="50" charset="-128"/>
            </a:endParaRPr>
          </a:p>
          <a:p>
            <a:endParaRPr kumimoji="1" lang="en-US" altLang="ja-JP" sz="1000">
              <a:latin typeface="メイリオ" panose="020B0604030504040204" pitchFamily="50" charset="-128"/>
              <a:ea typeface="メイリオ" panose="020B0604030504040204" pitchFamily="50" charset="-128"/>
            </a:endParaRPr>
          </a:p>
          <a:p>
            <a:r>
              <a:rPr kumimoji="1" lang="ja-JP" altLang="en-US" sz="1000">
                <a:latin typeface="メイリオ" panose="020B0604030504040204" pitchFamily="50" charset="-128"/>
                <a:ea typeface="メイリオ" panose="020B0604030504040204" pitchFamily="50" charset="-128"/>
              </a:rPr>
              <a:t>判定や表示物も同じとなる。</a:t>
            </a:r>
            <a:endParaRPr kumimoji="1" lang="en-US" altLang="ja-JP" sz="1000">
              <a:latin typeface="メイリオ" panose="020B0604030504040204" pitchFamily="50" charset="-128"/>
              <a:ea typeface="メイリオ" panose="020B0604030504040204" pitchFamily="50" charset="-128"/>
            </a:endParaRPr>
          </a:p>
        </p:txBody>
      </p:sp>
      <p:sp>
        <p:nvSpPr>
          <p:cNvPr id="10" name="テキスト ボックス 9">
            <a:extLst>
              <a:ext uri="{FF2B5EF4-FFF2-40B4-BE49-F238E27FC236}">
                <a16:creationId xmlns:a16="http://schemas.microsoft.com/office/drawing/2014/main" id="{324FA9E4-DF55-42F2-8733-6385DF3A45B0}"/>
              </a:ext>
            </a:extLst>
          </p:cNvPr>
          <p:cNvSpPr txBox="1"/>
          <p:nvPr/>
        </p:nvSpPr>
        <p:spPr>
          <a:xfrm>
            <a:off x="0" y="5259209"/>
            <a:ext cx="6004655" cy="1862048"/>
          </a:xfrm>
          <a:prstGeom prst="rect">
            <a:avLst/>
          </a:prstGeom>
          <a:noFill/>
          <a:ln>
            <a:noFill/>
          </a:ln>
          <a:effectLst>
            <a:outerShdw blurRad="50800" dist="50800" dir="5400000" sx="1000" sy="1000" algn="ctr" rotWithShape="0">
              <a:srgbClr val="000000"/>
            </a:outerShdw>
          </a:effectLst>
        </p:spPr>
        <p:txBody>
          <a:bodyPr wrap="square" rtlCol="0">
            <a:spAutoFit/>
          </a:bodyPr>
          <a:lstStyle/>
          <a:p>
            <a:r>
              <a:rPr kumimoji="1" lang="ja-JP" altLang="en-US" sz="11500" b="1">
                <a:solidFill>
                  <a:schemeClr val="tx1">
                    <a:lumMod val="50000"/>
                    <a:lumOff val="50000"/>
                    <a:alpha val="14000"/>
                  </a:schemeClr>
                </a:solidFill>
              </a:rPr>
              <a:t>分解</a:t>
            </a:r>
          </a:p>
        </p:txBody>
      </p:sp>
      <p:sp>
        <p:nvSpPr>
          <p:cNvPr id="11" name="テキスト ボックス 10">
            <a:extLst>
              <a:ext uri="{FF2B5EF4-FFF2-40B4-BE49-F238E27FC236}">
                <a16:creationId xmlns:a16="http://schemas.microsoft.com/office/drawing/2014/main" id="{0D8E461D-1A17-4A7C-9C1B-91F4F546774E}"/>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■強化画面仕様</a:t>
            </a:r>
          </a:p>
        </p:txBody>
      </p:sp>
    </p:spTree>
    <p:extLst>
      <p:ext uri="{BB962C8B-B14F-4D97-AF65-F5344CB8AC3E}">
        <p14:creationId xmlns:p14="http://schemas.microsoft.com/office/powerpoint/2010/main" val="1274590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■強化画面仕様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2</a:t>
            </a:fld>
            <a:endParaRPr kumimoji="1" lang="ja-JP" altLang="en-US"/>
          </a:p>
        </p:txBody>
      </p:sp>
      <p:sp>
        <p:nvSpPr>
          <p:cNvPr id="42" name="テキスト ボックス 41">
            <a:extLst>
              <a:ext uri="{FF2B5EF4-FFF2-40B4-BE49-F238E27FC236}">
                <a16:creationId xmlns:a16="http://schemas.microsoft.com/office/drawing/2014/main" id="{9EBA0994-951E-4FE0-B26A-83BD0CE7793D}"/>
              </a:ext>
            </a:extLst>
          </p:cNvPr>
          <p:cNvSpPr txBox="1"/>
          <p:nvPr/>
        </p:nvSpPr>
        <p:spPr>
          <a:xfrm>
            <a:off x="415419" y="538799"/>
            <a:ext cx="2117887" cy="307777"/>
          </a:xfrm>
          <a:prstGeom prst="rect">
            <a:avLst/>
          </a:prstGeom>
          <a:noFill/>
        </p:spPr>
        <p:txBody>
          <a:bodyPr wrap="none" rtlCol="0">
            <a:spAutoFit/>
          </a:bodyPr>
          <a:lstStyle/>
          <a:p>
            <a:r>
              <a:rPr kumimoji="1" lang="ja-JP" altLang="en-US" sz="1400" b="1"/>
              <a:t>●画面フロー</a:t>
            </a:r>
            <a:r>
              <a:rPr kumimoji="1" lang="en-US" altLang="ja-JP" sz="1400" b="1"/>
              <a:t>(TR</a:t>
            </a:r>
            <a:r>
              <a:rPr kumimoji="1" lang="ja-JP" altLang="en-US" sz="1400" b="1"/>
              <a:t>カード</a:t>
            </a:r>
            <a:r>
              <a:rPr kumimoji="1" lang="en-US" altLang="ja-JP" sz="1400" b="1"/>
              <a:t>)</a:t>
            </a:r>
            <a:endParaRPr kumimoji="1" lang="ja-JP" altLang="en-US" sz="1400" b="1"/>
          </a:p>
        </p:txBody>
      </p:sp>
      <p:pic>
        <p:nvPicPr>
          <p:cNvPr id="3" name="図 2">
            <a:extLst>
              <a:ext uri="{FF2B5EF4-FFF2-40B4-BE49-F238E27FC236}">
                <a16:creationId xmlns:a16="http://schemas.microsoft.com/office/drawing/2014/main" id="{26BAAD0D-8B25-4E43-B18D-A142E488F2AF}"/>
              </a:ext>
            </a:extLst>
          </p:cNvPr>
          <p:cNvPicPr>
            <a:picLocks noChangeAspect="1"/>
          </p:cNvPicPr>
          <p:nvPr/>
        </p:nvPicPr>
        <p:blipFill>
          <a:blip r:embed="rId2"/>
          <a:stretch>
            <a:fillRect/>
          </a:stretch>
        </p:blipFill>
        <p:spPr>
          <a:xfrm>
            <a:off x="321377" y="969361"/>
            <a:ext cx="647790" cy="962159"/>
          </a:xfrm>
          <a:prstGeom prst="rect">
            <a:avLst/>
          </a:prstGeom>
        </p:spPr>
      </p:pic>
      <p:sp>
        <p:nvSpPr>
          <p:cNvPr id="5" name="正方形/長方形 4">
            <a:extLst>
              <a:ext uri="{FF2B5EF4-FFF2-40B4-BE49-F238E27FC236}">
                <a16:creationId xmlns:a16="http://schemas.microsoft.com/office/drawing/2014/main" id="{DB4BBD9C-1CC3-463E-A776-9F0106093073}"/>
              </a:ext>
            </a:extLst>
          </p:cNvPr>
          <p:cNvSpPr/>
          <p:nvPr/>
        </p:nvSpPr>
        <p:spPr>
          <a:xfrm>
            <a:off x="321377" y="1931520"/>
            <a:ext cx="534121" cy="200055"/>
          </a:xfrm>
          <a:prstGeom prst="rect">
            <a:avLst/>
          </a:prstGeom>
        </p:spPr>
        <p:txBody>
          <a:bodyPr wrap="none">
            <a:spAutoFit/>
          </a:bodyPr>
          <a:lstStyle/>
          <a:p>
            <a:r>
              <a:rPr lang="ja-JP" altLang="en-US" sz="700">
                <a:hlinkClick r:id="rId3" action="ppaction://hlinksldjump"/>
              </a:rPr>
              <a:t>部隊</a:t>
            </a:r>
            <a:r>
              <a:rPr lang="en-US" altLang="ja-JP" sz="700">
                <a:hlinkClick r:id="rId3" action="ppaction://hlinksldjump"/>
              </a:rPr>
              <a:t>TOP</a:t>
            </a:r>
            <a:endParaRPr lang="ja-JP" altLang="en-US" sz="700"/>
          </a:p>
        </p:txBody>
      </p:sp>
      <p:cxnSp>
        <p:nvCxnSpPr>
          <p:cNvPr id="37" name="直線矢印コネクタ 36">
            <a:extLst>
              <a:ext uri="{FF2B5EF4-FFF2-40B4-BE49-F238E27FC236}">
                <a16:creationId xmlns:a16="http://schemas.microsoft.com/office/drawing/2014/main" id="{878B2EE4-4664-4533-BE1B-A23B1C891062}"/>
              </a:ext>
            </a:extLst>
          </p:cNvPr>
          <p:cNvCxnSpPr>
            <a:cxnSpLocks/>
          </p:cNvCxnSpPr>
          <p:nvPr/>
        </p:nvCxnSpPr>
        <p:spPr>
          <a:xfrm>
            <a:off x="930744" y="1507591"/>
            <a:ext cx="52500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5" name="正方形/長方形 44">
            <a:extLst>
              <a:ext uri="{FF2B5EF4-FFF2-40B4-BE49-F238E27FC236}">
                <a16:creationId xmlns:a16="http://schemas.microsoft.com/office/drawing/2014/main" id="{51CE9C88-81DE-4723-9E7F-78A621DEADEE}"/>
              </a:ext>
            </a:extLst>
          </p:cNvPr>
          <p:cNvSpPr/>
          <p:nvPr/>
        </p:nvSpPr>
        <p:spPr>
          <a:xfrm>
            <a:off x="2402370" y="1927105"/>
            <a:ext cx="1138453" cy="200055"/>
          </a:xfrm>
          <a:prstGeom prst="rect">
            <a:avLst/>
          </a:prstGeom>
        </p:spPr>
        <p:txBody>
          <a:bodyPr wrap="none">
            <a:spAutoFit/>
          </a:bodyPr>
          <a:lstStyle/>
          <a:p>
            <a:r>
              <a:rPr lang="en-US" altLang="ja-JP" sz="700">
                <a:hlinkClick r:id="rId4" action="ppaction://hlinksldjump"/>
              </a:rPr>
              <a:t>tr110.</a:t>
            </a:r>
            <a:r>
              <a:rPr lang="ja-JP" altLang="en-US" sz="700">
                <a:hlinkClick r:id="rId4" action="ppaction://hlinksldjump"/>
              </a:rPr>
              <a:t>強化</a:t>
            </a:r>
            <a:r>
              <a:rPr lang="en-US" altLang="ja-JP" sz="700">
                <a:hlinkClick r:id="rId4" action="ppaction://hlinksldjump"/>
              </a:rPr>
              <a:t>TR</a:t>
            </a:r>
            <a:r>
              <a:rPr lang="ja-JP" altLang="en-US" sz="700">
                <a:hlinkClick r:id="rId4" action="ppaction://hlinksldjump"/>
              </a:rPr>
              <a:t>カード選択</a:t>
            </a:r>
            <a:endParaRPr lang="ja-JP" altLang="en-US" sz="700"/>
          </a:p>
        </p:txBody>
      </p:sp>
      <p:sp>
        <p:nvSpPr>
          <p:cNvPr id="48" name="テキスト ボックス 47">
            <a:extLst>
              <a:ext uri="{FF2B5EF4-FFF2-40B4-BE49-F238E27FC236}">
                <a16:creationId xmlns:a16="http://schemas.microsoft.com/office/drawing/2014/main" id="{F8B6AF0F-EBEA-4327-A75D-EF6900089D03}"/>
              </a:ext>
            </a:extLst>
          </p:cNvPr>
          <p:cNvSpPr txBox="1"/>
          <p:nvPr/>
        </p:nvSpPr>
        <p:spPr>
          <a:xfrm>
            <a:off x="908885" y="1292145"/>
            <a:ext cx="782586" cy="215444"/>
          </a:xfrm>
          <a:prstGeom prst="rect">
            <a:avLst/>
          </a:prstGeom>
          <a:noFill/>
        </p:spPr>
        <p:txBody>
          <a:bodyPr wrap="square" rtlCol="0">
            <a:spAutoFit/>
          </a:bodyPr>
          <a:lstStyle/>
          <a:p>
            <a:r>
              <a:rPr kumimoji="1" lang="en-US" altLang="ja-JP" sz="800"/>
              <a:t>[TR</a:t>
            </a:r>
            <a:r>
              <a:rPr kumimoji="1" lang="ja-JP" altLang="en-US" sz="800"/>
              <a:t>カード</a:t>
            </a:r>
            <a:r>
              <a:rPr kumimoji="1" lang="en-US" altLang="ja-JP" sz="800"/>
              <a:t>]</a:t>
            </a:r>
            <a:endParaRPr kumimoji="1" lang="ja-JP" altLang="en-US" sz="800"/>
          </a:p>
        </p:txBody>
      </p:sp>
      <p:pic>
        <p:nvPicPr>
          <p:cNvPr id="49" name="図 48">
            <a:extLst>
              <a:ext uri="{FF2B5EF4-FFF2-40B4-BE49-F238E27FC236}">
                <a16:creationId xmlns:a16="http://schemas.microsoft.com/office/drawing/2014/main" id="{5D8952F3-6814-4E8C-9AAA-623F0031D735}"/>
              </a:ext>
            </a:extLst>
          </p:cNvPr>
          <p:cNvPicPr>
            <a:picLocks noChangeAspect="1"/>
          </p:cNvPicPr>
          <p:nvPr/>
        </p:nvPicPr>
        <p:blipFill>
          <a:blip r:embed="rId5"/>
          <a:stretch>
            <a:fillRect/>
          </a:stretch>
        </p:blipFill>
        <p:spPr>
          <a:xfrm>
            <a:off x="1581279" y="1064616"/>
            <a:ext cx="581106" cy="885949"/>
          </a:xfrm>
          <a:prstGeom prst="rect">
            <a:avLst/>
          </a:prstGeom>
        </p:spPr>
      </p:pic>
      <p:sp>
        <p:nvSpPr>
          <p:cNvPr id="52" name="正方形/長方形 51">
            <a:extLst>
              <a:ext uri="{FF2B5EF4-FFF2-40B4-BE49-F238E27FC236}">
                <a16:creationId xmlns:a16="http://schemas.microsoft.com/office/drawing/2014/main" id="{9318607B-DFE6-4FEC-BC7D-469EBCED9271}"/>
              </a:ext>
            </a:extLst>
          </p:cNvPr>
          <p:cNvSpPr/>
          <p:nvPr/>
        </p:nvSpPr>
        <p:spPr>
          <a:xfrm>
            <a:off x="1328963" y="1931520"/>
            <a:ext cx="1023037" cy="200055"/>
          </a:xfrm>
          <a:prstGeom prst="rect">
            <a:avLst/>
          </a:prstGeom>
        </p:spPr>
        <p:txBody>
          <a:bodyPr wrap="none">
            <a:spAutoFit/>
          </a:bodyPr>
          <a:lstStyle/>
          <a:p>
            <a:r>
              <a:rPr lang="en-US" altLang="ja-JP" sz="700">
                <a:latin typeface="+mn-ea"/>
                <a:hlinkClick r:id="rId6" action="ppaction://hlinksldjump"/>
              </a:rPr>
              <a:t>tr100.TR</a:t>
            </a:r>
            <a:r>
              <a:rPr lang="ja-JP" altLang="en-US" sz="700">
                <a:latin typeface="+mn-ea"/>
                <a:hlinkClick r:id="rId6" action="ppaction://hlinksldjump"/>
              </a:rPr>
              <a:t>カード</a:t>
            </a:r>
            <a:r>
              <a:rPr lang="en-US" altLang="ja-JP" sz="700">
                <a:latin typeface="+mn-ea"/>
                <a:hlinkClick r:id="rId6" action="ppaction://hlinksldjump"/>
              </a:rPr>
              <a:t>TOP</a:t>
            </a:r>
            <a:endParaRPr lang="ja-JP" altLang="en-US" sz="700">
              <a:latin typeface="+mn-ea"/>
            </a:endParaRPr>
          </a:p>
        </p:txBody>
      </p:sp>
      <p:cxnSp>
        <p:nvCxnSpPr>
          <p:cNvPr id="51" name="コネクタ: カギ線 50">
            <a:extLst>
              <a:ext uri="{FF2B5EF4-FFF2-40B4-BE49-F238E27FC236}">
                <a16:creationId xmlns:a16="http://schemas.microsoft.com/office/drawing/2014/main" id="{4C49864A-D49E-4984-8651-881EAB29ED4C}"/>
              </a:ext>
            </a:extLst>
          </p:cNvPr>
          <p:cNvCxnSpPr/>
          <p:nvPr/>
        </p:nvCxnSpPr>
        <p:spPr>
          <a:xfrm rot="16200000" flipH="1">
            <a:off x="340671" y="2247983"/>
            <a:ext cx="1921410" cy="440625"/>
          </a:xfrm>
          <a:prstGeom prst="bentConnector3">
            <a:avLst>
              <a:gd name="adj1" fmla="val 100367"/>
            </a:avLst>
          </a:prstGeom>
          <a:ln>
            <a:tailEnd type="triangle"/>
          </a:ln>
        </p:spPr>
        <p:style>
          <a:lnRef idx="1">
            <a:schemeClr val="accent1"/>
          </a:lnRef>
          <a:fillRef idx="0">
            <a:schemeClr val="accent1"/>
          </a:fillRef>
          <a:effectRef idx="0">
            <a:schemeClr val="accent1"/>
          </a:effectRef>
          <a:fontRef idx="minor">
            <a:schemeClr val="tx1"/>
          </a:fontRef>
        </p:style>
      </p:cxnSp>
      <p:pic>
        <p:nvPicPr>
          <p:cNvPr id="58" name="図 57">
            <a:extLst>
              <a:ext uri="{FF2B5EF4-FFF2-40B4-BE49-F238E27FC236}">
                <a16:creationId xmlns:a16="http://schemas.microsoft.com/office/drawing/2014/main" id="{43A58074-2433-474E-BCAE-7F092900ACFB}"/>
              </a:ext>
            </a:extLst>
          </p:cNvPr>
          <p:cNvPicPr>
            <a:picLocks noChangeAspect="1"/>
          </p:cNvPicPr>
          <p:nvPr/>
        </p:nvPicPr>
        <p:blipFill>
          <a:blip r:embed="rId7"/>
          <a:stretch>
            <a:fillRect/>
          </a:stretch>
        </p:blipFill>
        <p:spPr>
          <a:xfrm>
            <a:off x="2658772" y="1060201"/>
            <a:ext cx="621281" cy="866904"/>
          </a:xfrm>
          <a:prstGeom prst="rect">
            <a:avLst/>
          </a:prstGeom>
        </p:spPr>
      </p:pic>
      <p:cxnSp>
        <p:nvCxnSpPr>
          <p:cNvPr id="63" name="直線矢印コネクタ 62">
            <a:extLst>
              <a:ext uri="{FF2B5EF4-FFF2-40B4-BE49-F238E27FC236}">
                <a16:creationId xmlns:a16="http://schemas.microsoft.com/office/drawing/2014/main" id="{C650F41B-EA1B-445E-8104-854997D4B73F}"/>
              </a:ext>
            </a:extLst>
          </p:cNvPr>
          <p:cNvCxnSpPr>
            <a:cxnSpLocks/>
          </p:cNvCxnSpPr>
          <p:nvPr/>
        </p:nvCxnSpPr>
        <p:spPr>
          <a:xfrm>
            <a:off x="2170577" y="1494108"/>
            <a:ext cx="442926"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4" name="テキスト ボックス 63">
            <a:extLst>
              <a:ext uri="{FF2B5EF4-FFF2-40B4-BE49-F238E27FC236}">
                <a16:creationId xmlns:a16="http://schemas.microsoft.com/office/drawing/2014/main" id="{B9BB4AC4-7A09-4E77-A565-0F07755E27C4}"/>
              </a:ext>
            </a:extLst>
          </p:cNvPr>
          <p:cNvSpPr txBox="1"/>
          <p:nvPr/>
        </p:nvSpPr>
        <p:spPr>
          <a:xfrm>
            <a:off x="2212130" y="1316608"/>
            <a:ext cx="616889" cy="215444"/>
          </a:xfrm>
          <a:prstGeom prst="rect">
            <a:avLst/>
          </a:prstGeom>
          <a:noFill/>
        </p:spPr>
        <p:txBody>
          <a:bodyPr wrap="square" rtlCol="0">
            <a:spAutoFit/>
          </a:bodyPr>
          <a:lstStyle/>
          <a:p>
            <a:r>
              <a:rPr kumimoji="1" lang="en-US" altLang="ja-JP" sz="800"/>
              <a:t>[</a:t>
            </a:r>
            <a:r>
              <a:rPr kumimoji="1" lang="ja-JP" altLang="en-US" sz="800"/>
              <a:t>強化</a:t>
            </a:r>
            <a:r>
              <a:rPr kumimoji="1" lang="en-US" altLang="ja-JP" sz="800"/>
              <a:t>]</a:t>
            </a:r>
            <a:endParaRPr kumimoji="1" lang="ja-JP" altLang="en-US" sz="800"/>
          </a:p>
        </p:txBody>
      </p:sp>
      <p:cxnSp>
        <p:nvCxnSpPr>
          <p:cNvPr id="66" name="コネクタ: カギ線 65">
            <a:extLst>
              <a:ext uri="{FF2B5EF4-FFF2-40B4-BE49-F238E27FC236}">
                <a16:creationId xmlns:a16="http://schemas.microsoft.com/office/drawing/2014/main" id="{048687AB-86BE-44D5-8C66-EFE3A762CA9F}"/>
              </a:ext>
            </a:extLst>
          </p:cNvPr>
          <p:cNvCxnSpPr>
            <a:cxnSpLocks/>
          </p:cNvCxnSpPr>
          <p:nvPr/>
        </p:nvCxnSpPr>
        <p:spPr>
          <a:xfrm rot="16200000" flipH="1">
            <a:off x="1867653" y="1983671"/>
            <a:ext cx="1135597" cy="354795"/>
          </a:xfrm>
          <a:prstGeom prst="bentConnector3">
            <a:avLst>
              <a:gd name="adj1" fmla="val 100326"/>
            </a:avLst>
          </a:prstGeom>
          <a:ln>
            <a:tailEnd type="triangle"/>
          </a:ln>
        </p:spPr>
        <p:style>
          <a:lnRef idx="1">
            <a:schemeClr val="accent1"/>
          </a:lnRef>
          <a:fillRef idx="0">
            <a:schemeClr val="accent1"/>
          </a:fillRef>
          <a:effectRef idx="0">
            <a:schemeClr val="accent1"/>
          </a:effectRef>
          <a:fontRef idx="minor">
            <a:schemeClr val="tx1"/>
          </a:fontRef>
        </p:style>
      </p:cxnSp>
      <p:pic>
        <p:nvPicPr>
          <p:cNvPr id="72" name="図 71">
            <a:extLst>
              <a:ext uri="{FF2B5EF4-FFF2-40B4-BE49-F238E27FC236}">
                <a16:creationId xmlns:a16="http://schemas.microsoft.com/office/drawing/2014/main" id="{D04E355B-F7C2-4AFA-A9C7-F793A8B65B47}"/>
              </a:ext>
            </a:extLst>
          </p:cNvPr>
          <p:cNvPicPr>
            <a:picLocks noChangeAspect="1"/>
          </p:cNvPicPr>
          <p:nvPr/>
        </p:nvPicPr>
        <p:blipFill>
          <a:blip r:embed="rId8"/>
          <a:stretch>
            <a:fillRect/>
          </a:stretch>
        </p:blipFill>
        <p:spPr>
          <a:xfrm>
            <a:off x="2695754" y="2223692"/>
            <a:ext cx="553680" cy="848497"/>
          </a:xfrm>
          <a:prstGeom prst="rect">
            <a:avLst/>
          </a:prstGeom>
        </p:spPr>
      </p:pic>
      <p:sp>
        <p:nvSpPr>
          <p:cNvPr id="73" name="正方形/長方形 72">
            <a:hlinkClick r:id="rId9" action="ppaction://hlinksldjump"/>
            <a:extLst>
              <a:ext uri="{FF2B5EF4-FFF2-40B4-BE49-F238E27FC236}">
                <a16:creationId xmlns:a16="http://schemas.microsoft.com/office/drawing/2014/main" id="{57E521F0-9B46-46B9-90CE-1558EE7D77A8}"/>
              </a:ext>
            </a:extLst>
          </p:cNvPr>
          <p:cNvSpPr/>
          <p:nvPr/>
        </p:nvSpPr>
        <p:spPr>
          <a:xfrm>
            <a:off x="1395504" y="3328972"/>
            <a:ext cx="952656" cy="200055"/>
          </a:xfrm>
          <a:prstGeom prst="rect">
            <a:avLst/>
          </a:prstGeom>
        </p:spPr>
        <p:txBody>
          <a:bodyPr wrap="square">
            <a:spAutoFit/>
          </a:bodyPr>
          <a:lstStyle/>
          <a:p>
            <a:pPr algn="ctr"/>
            <a:r>
              <a:rPr lang="ja-JP" altLang="en-US" sz="700">
                <a:hlinkClick r:id="rId4" action="ppaction://hlinksldjump"/>
              </a:rPr>
              <a:t>装備</a:t>
            </a:r>
            <a:r>
              <a:rPr lang="en-US" altLang="ja-JP" sz="700">
                <a:hlinkClick r:id="rId4" action="ppaction://hlinksldjump"/>
              </a:rPr>
              <a:t>TOP(</a:t>
            </a:r>
            <a:r>
              <a:rPr lang="ja-JP" altLang="en-US" sz="700">
                <a:hlinkClick r:id="rId4" action="ppaction://hlinksldjump"/>
              </a:rPr>
              <a:t>武器</a:t>
            </a:r>
            <a:r>
              <a:rPr lang="en-US" altLang="ja-JP" sz="700">
                <a:hlinkClick r:id="rId4" action="ppaction://hlinksldjump"/>
              </a:rPr>
              <a:t>)</a:t>
            </a:r>
            <a:endParaRPr lang="ja-JP" altLang="en-US" sz="700"/>
          </a:p>
        </p:txBody>
      </p:sp>
      <p:sp>
        <p:nvSpPr>
          <p:cNvPr id="74" name="テキスト ボックス 73">
            <a:extLst>
              <a:ext uri="{FF2B5EF4-FFF2-40B4-BE49-F238E27FC236}">
                <a16:creationId xmlns:a16="http://schemas.microsoft.com/office/drawing/2014/main" id="{7AF4B0AA-DD41-47A8-A32F-9C2B7FB8D39E}"/>
              </a:ext>
            </a:extLst>
          </p:cNvPr>
          <p:cNvSpPr txBox="1"/>
          <p:nvPr/>
        </p:nvSpPr>
        <p:spPr>
          <a:xfrm>
            <a:off x="2202000" y="2563694"/>
            <a:ext cx="616889" cy="215444"/>
          </a:xfrm>
          <a:prstGeom prst="rect">
            <a:avLst/>
          </a:prstGeom>
          <a:noFill/>
        </p:spPr>
        <p:txBody>
          <a:bodyPr wrap="square" rtlCol="0">
            <a:spAutoFit/>
          </a:bodyPr>
          <a:lstStyle/>
          <a:p>
            <a:r>
              <a:rPr kumimoji="1" lang="en-US" altLang="ja-JP" sz="800"/>
              <a:t>[</a:t>
            </a:r>
            <a:r>
              <a:rPr kumimoji="1" lang="ja-JP" altLang="en-US" sz="800"/>
              <a:t>進化</a:t>
            </a:r>
            <a:r>
              <a:rPr kumimoji="1" lang="en-US" altLang="ja-JP" sz="800"/>
              <a:t>]</a:t>
            </a:r>
            <a:endParaRPr kumimoji="1" lang="ja-JP" altLang="en-US" sz="800"/>
          </a:p>
        </p:txBody>
      </p:sp>
      <p:cxnSp>
        <p:nvCxnSpPr>
          <p:cNvPr id="76" name="コネクタ: カギ線 75">
            <a:extLst>
              <a:ext uri="{FF2B5EF4-FFF2-40B4-BE49-F238E27FC236}">
                <a16:creationId xmlns:a16="http://schemas.microsoft.com/office/drawing/2014/main" id="{7CEF9279-4163-417D-AF48-7573E7FECAF8}"/>
              </a:ext>
            </a:extLst>
          </p:cNvPr>
          <p:cNvCxnSpPr>
            <a:cxnSpLocks/>
          </p:cNvCxnSpPr>
          <p:nvPr/>
        </p:nvCxnSpPr>
        <p:spPr>
          <a:xfrm rot="16200000" flipH="1">
            <a:off x="916015" y="2943209"/>
            <a:ext cx="3000725" cy="328014"/>
          </a:xfrm>
          <a:prstGeom prst="bentConnector3">
            <a:avLst>
              <a:gd name="adj1" fmla="val 99941"/>
            </a:avLst>
          </a:prstGeom>
          <a:ln>
            <a:tailEnd type="triangle"/>
          </a:ln>
        </p:spPr>
        <p:style>
          <a:lnRef idx="1">
            <a:schemeClr val="accent1"/>
          </a:lnRef>
          <a:fillRef idx="0">
            <a:schemeClr val="accent1"/>
          </a:fillRef>
          <a:effectRef idx="0">
            <a:schemeClr val="accent1"/>
          </a:effectRef>
          <a:fontRef idx="minor">
            <a:schemeClr val="tx1"/>
          </a:fontRef>
        </p:style>
      </p:cxnSp>
      <p:sp>
        <p:nvSpPr>
          <p:cNvPr id="80" name="テキスト ボックス 79">
            <a:extLst>
              <a:ext uri="{FF2B5EF4-FFF2-40B4-BE49-F238E27FC236}">
                <a16:creationId xmlns:a16="http://schemas.microsoft.com/office/drawing/2014/main" id="{EC2D0EBC-393C-48FD-8DE1-CE732221C994}"/>
              </a:ext>
            </a:extLst>
          </p:cNvPr>
          <p:cNvSpPr txBox="1"/>
          <p:nvPr/>
        </p:nvSpPr>
        <p:spPr>
          <a:xfrm>
            <a:off x="2188286" y="4262187"/>
            <a:ext cx="616889" cy="215444"/>
          </a:xfrm>
          <a:prstGeom prst="rect">
            <a:avLst/>
          </a:prstGeom>
          <a:noFill/>
        </p:spPr>
        <p:txBody>
          <a:bodyPr wrap="square" rtlCol="0">
            <a:spAutoFit/>
          </a:bodyPr>
          <a:lstStyle/>
          <a:p>
            <a:r>
              <a:rPr kumimoji="1" lang="en-US" altLang="ja-JP" sz="800"/>
              <a:t>[</a:t>
            </a:r>
            <a:r>
              <a:rPr kumimoji="1" lang="ja-JP" altLang="en-US" sz="800"/>
              <a:t>分解</a:t>
            </a:r>
            <a:r>
              <a:rPr kumimoji="1" lang="en-US" altLang="ja-JP" sz="800"/>
              <a:t>]</a:t>
            </a:r>
            <a:endParaRPr kumimoji="1" lang="ja-JP" altLang="en-US" sz="800"/>
          </a:p>
        </p:txBody>
      </p:sp>
      <p:cxnSp>
        <p:nvCxnSpPr>
          <p:cNvPr id="81" name="コネクタ: カギ線 80">
            <a:extLst>
              <a:ext uri="{FF2B5EF4-FFF2-40B4-BE49-F238E27FC236}">
                <a16:creationId xmlns:a16="http://schemas.microsoft.com/office/drawing/2014/main" id="{81851DE3-EA94-4138-A1A9-2179E9C8949E}"/>
              </a:ext>
            </a:extLst>
          </p:cNvPr>
          <p:cNvCxnSpPr>
            <a:cxnSpLocks/>
            <a:stCxn id="49" idx="3"/>
            <a:endCxn id="85" idx="1"/>
          </p:cNvCxnSpPr>
          <p:nvPr/>
        </p:nvCxnSpPr>
        <p:spPr>
          <a:xfrm>
            <a:off x="2162385" y="1507591"/>
            <a:ext cx="559418" cy="4386566"/>
          </a:xfrm>
          <a:prstGeom prst="bentConnector3">
            <a:avLst>
              <a:gd name="adj1" fmla="val 17082"/>
            </a:avLst>
          </a:prstGeom>
          <a:ln>
            <a:tailEnd type="triangle"/>
          </a:ln>
        </p:spPr>
        <p:style>
          <a:lnRef idx="1">
            <a:schemeClr val="accent1"/>
          </a:lnRef>
          <a:fillRef idx="0">
            <a:schemeClr val="accent1"/>
          </a:fillRef>
          <a:effectRef idx="0">
            <a:schemeClr val="accent1"/>
          </a:effectRef>
          <a:fontRef idx="minor">
            <a:schemeClr val="tx1"/>
          </a:fontRef>
        </p:style>
      </p:cxnSp>
      <p:sp>
        <p:nvSpPr>
          <p:cNvPr id="84" name="テキスト ボックス 83">
            <a:extLst>
              <a:ext uri="{FF2B5EF4-FFF2-40B4-BE49-F238E27FC236}">
                <a16:creationId xmlns:a16="http://schemas.microsoft.com/office/drawing/2014/main" id="{BAFB402E-192C-454E-B010-A6768E89B7AC}"/>
              </a:ext>
            </a:extLst>
          </p:cNvPr>
          <p:cNvSpPr txBox="1"/>
          <p:nvPr/>
        </p:nvSpPr>
        <p:spPr>
          <a:xfrm>
            <a:off x="2258054" y="6312525"/>
            <a:ext cx="616889" cy="215444"/>
          </a:xfrm>
          <a:prstGeom prst="rect">
            <a:avLst/>
          </a:prstGeom>
          <a:noFill/>
        </p:spPr>
        <p:txBody>
          <a:bodyPr wrap="square" rtlCol="0">
            <a:spAutoFit/>
          </a:bodyPr>
          <a:lstStyle/>
          <a:p>
            <a:r>
              <a:rPr kumimoji="1" lang="en-US" altLang="ja-JP" sz="800"/>
              <a:t>[</a:t>
            </a:r>
            <a:r>
              <a:rPr kumimoji="1" lang="ja-JP" altLang="en-US" sz="800"/>
              <a:t>一覧</a:t>
            </a:r>
            <a:r>
              <a:rPr kumimoji="1" lang="en-US" altLang="ja-JP" sz="800"/>
              <a:t>]</a:t>
            </a:r>
            <a:endParaRPr kumimoji="1" lang="ja-JP" altLang="en-US" sz="800"/>
          </a:p>
        </p:txBody>
      </p:sp>
      <p:pic>
        <p:nvPicPr>
          <p:cNvPr id="85" name="図 84">
            <a:extLst>
              <a:ext uri="{FF2B5EF4-FFF2-40B4-BE49-F238E27FC236}">
                <a16:creationId xmlns:a16="http://schemas.microsoft.com/office/drawing/2014/main" id="{B62F31F7-2A71-41CA-A825-561618AD87D2}"/>
              </a:ext>
            </a:extLst>
          </p:cNvPr>
          <p:cNvPicPr>
            <a:picLocks noChangeAspect="1"/>
          </p:cNvPicPr>
          <p:nvPr/>
        </p:nvPicPr>
        <p:blipFill>
          <a:blip r:embed="rId10"/>
          <a:stretch>
            <a:fillRect/>
          </a:stretch>
        </p:blipFill>
        <p:spPr>
          <a:xfrm>
            <a:off x="2721803" y="5303524"/>
            <a:ext cx="685896" cy="1181265"/>
          </a:xfrm>
          <a:prstGeom prst="rect">
            <a:avLst/>
          </a:prstGeom>
        </p:spPr>
      </p:pic>
      <p:sp>
        <p:nvSpPr>
          <p:cNvPr id="86" name="正方形/長方形 85">
            <a:hlinkClick r:id="rId11" action="ppaction://hlinksldjump"/>
            <a:extLst>
              <a:ext uri="{FF2B5EF4-FFF2-40B4-BE49-F238E27FC236}">
                <a16:creationId xmlns:a16="http://schemas.microsoft.com/office/drawing/2014/main" id="{BD1853A3-2B79-46DC-B342-A59C040F934D}"/>
              </a:ext>
            </a:extLst>
          </p:cNvPr>
          <p:cNvSpPr/>
          <p:nvPr/>
        </p:nvSpPr>
        <p:spPr>
          <a:xfrm>
            <a:off x="2533306" y="6536054"/>
            <a:ext cx="1019831" cy="200055"/>
          </a:xfrm>
          <a:prstGeom prst="rect">
            <a:avLst/>
          </a:prstGeom>
        </p:spPr>
        <p:txBody>
          <a:bodyPr wrap="none">
            <a:spAutoFit/>
          </a:bodyPr>
          <a:lstStyle/>
          <a:p>
            <a:r>
              <a:rPr lang="en-US" altLang="ja-JP" sz="700">
                <a:hlinkClick r:id="rId12" action="ppaction://hlinksldjump"/>
              </a:rPr>
              <a:t>tr100b.TR</a:t>
            </a:r>
            <a:r>
              <a:rPr lang="ja-JP" altLang="en-US" sz="700">
                <a:hlinkClick r:id="rId12" action="ppaction://hlinksldjump"/>
              </a:rPr>
              <a:t>カード一覧</a:t>
            </a:r>
            <a:endParaRPr lang="ja-JP" altLang="en-US" sz="700"/>
          </a:p>
        </p:txBody>
      </p:sp>
      <p:pic>
        <p:nvPicPr>
          <p:cNvPr id="87" name="図 86">
            <a:extLst>
              <a:ext uri="{FF2B5EF4-FFF2-40B4-BE49-F238E27FC236}">
                <a16:creationId xmlns:a16="http://schemas.microsoft.com/office/drawing/2014/main" id="{AA678BB3-2D4F-4D23-9A18-BA131D56644A}"/>
              </a:ext>
            </a:extLst>
          </p:cNvPr>
          <p:cNvPicPr>
            <a:picLocks noChangeAspect="1"/>
          </p:cNvPicPr>
          <p:nvPr/>
        </p:nvPicPr>
        <p:blipFill>
          <a:blip r:embed="rId13"/>
          <a:stretch>
            <a:fillRect/>
          </a:stretch>
        </p:blipFill>
        <p:spPr>
          <a:xfrm>
            <a:off x="3842256" y="1051826"/>
            <a:ext cx="514600" cy="898739"/>
          </a:xfrm>
          <a:prstGeom prst="rect">
            <a:avLst/>
          </a:prstGeom>
        </p:spPr>
      </p:pic>
      <p:cxnSp>
        <p:nvCxnSpPr>
          <p:cNvPr id="88" name="直線矢印コネクタ 87">
            <a:extLst>
              <a:ext uri="{FF2B5EF4-FFF2-40B4-BE49-F238E27FC236}">
                <a16:creationId xmlns:a16="http://schemas.microsoft.com/office/drawing/2014/main" id="{EC706E47-8BCD-496F-8D4D-7FACDA3284EE}"/>
              </a:ext>
            </a:extLst>
          </p:cNvPr>
          <p:cNvCxnSpPr>
            <a:cxnSpLocks/>
          </p:cNvCxnSpPr>
          <p:nvPr/>
        </p:nvCxnSpPr>
        <p:spPr>
          <a:xfrm>
            <a:off x="3276152" y="2729300"/>
            <a:ext cx="442926"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0" name="正方形/長方形 89">
            <a:extLst>
              <a:ext uri="{FF2B5EF4-FFF2-40B4-BE49-F238E27FC236}">
                <a16:creationId xmlns:a16="http://schemas.microsoft.com/office/drawing/2014/main" id="{B12585C4-760D-40BA-89CF-0597B979044F}"/>
              </a:ext>
            </a:extLst>
          </p:cNvPr>
          <p:cNvSpPr/>
          <p:nvPr/>
        </p:nvSpPr>
        <p:spPr>
          <a:xfrm>
            <a:off x="3614633" y="1927104"/>
            <a:ext cx="955711" cy="200055"/>
          </a:xfrm>
          <a:prstGeom prst="rect">
            <a:avLst/>
          </a:prstGeom>
        </p:spPr>
        <p:txBody>
          <a:bodyPr wrap="none">
            <a:spAutoFit/>
          </a:bodyPr>
          <a:lstStyle/>
          <a:p>
            <a:r>
              <a:rPr lang="en-US" altLang="ja-JP" sz="700">
                <a:hlinkClick r:id="rId14" action="ppaction://hlinksldjump"/>
              </a:rPr>
              <a:t>tr120.</a:t>
            </a:r>
            <a:r>
              <a:rPr lang="ja-JP" altLang="en-US" sz="700">
                <a:hlinkClick r:id="rId14" action="ppaction://hlinksldjump"/>
              </a:rPr>
              <a:t>強化素材選択</a:t>
            </a:r>
            <a:endParaRPr lang="ja-JP" altLang="en-US" sz="700"/>
          </a:p>
        </p:txBody>
      </p:sp>
      <p:pic>
        <p:nvPicPr>
          <p:cNvPr id="91" name="図 90">
            <a:extLst>
              <a:ext uri="{FF2B5EF4-FFF2-40B4-BE49-F238E27FC236}">
                <a16:creationId xmlns:a16="http://schemas.microsoft.com/office/drawing/2014/main" id="{D3998517-4B8A-4B06-AF5C-21E1117F0FE9}"/>
              </a:ext>
            </a:extLst>
          </p:cNvPr>
          <p:cNvPicPr>
            <a:picLocks noChangeAspect="1"/>
          </p:cNvPicPr>
          <p:nvPr/>
        </p:nvPicPr>
        <p:blipFill>
          <a:blip r:embed="rId15"/>
          <a:stretch>
            <a:fillRect/>
          </a:stretch>
        </p:blipFill>
        <p:spPr>
          <a:xfrm>
            <a:off x="3782850" y="2191704"/>
            <a:ext cx="556763" cy="912472"/>
          </a:xfrm>
          <a:prstGeom prst="rect">
            <a:avLst/>
          </a:prstGeom>
        </p:spPr>
      </p:pic>
      <p:sp>
        <p:nvSpPr>
          <p:cNvPr id="92" name="正方形/長方形 91">
            <a:extLst>
              <a:ext uri="{FF2B5EF4-FFF2-40B4-BE49-F238E27FC236}">
                <a16:creationId xmlns:a16="http://schemas.microsoft.com/office/drawing/2014/main" id="{B9227C35-BBD5-4943-9F73-B30242807570}"/>
              </a:ext>
            </a:extLst>
          </p:cNvPr>
          <p:cNvSpPr/>
          <p:nvPr/>
        </p:nvSpPr>
        <p:spPr>
          <a:xfrm>
            <a:off x="3566160" y="3095663"/>
            <a:ext cx="952656" cy="200055"/>
          </a:xfrm>
          <a:prstGeom prst="rect">
            <a:avLst/>
          </a:prstGeom>
        </p:spPr>
        <p:txBody>
          <a:bodyPr wrap="square">
            <a:spAutoFit/>
          </a:bodyPr>
          <a:lstStyle/>
          <a:p>
            <a:pPr algn="ctr"/>
            <a:r>
              <a:rPr lang="en-US" altLang="ja-JP" sz="700">
                <a:hlinkClick r:id="rId16" action="ppaction://hlinksldjump"/>
              </a:rPr>
              <a:t>tr130.</a:t>
            </a:r>
            <a:r>
              <a:rPr lang="ja-JP" altLang="en-US" sz="700">
                <a:hlinkClick r:id="rId16" action="ppaction://hlinksldjump"/>
              </a:rPr>
              <a:t>進化素材選択</a:t>
            </a:r>
            <a:endParaRPr lang="ja-JP" altLang="en-US" sz="700"/>
          </a:p>
        </p:txBody>
      </p:sp>
      <p:cxnSp>
        <p:nvCxnSpPr>
          <p:cNvPr id="93" name="直線矢印コネクタ 92">
            <a:extLst>
              <a:ext uri="{FF2B5EF4-FFF2-40B4-BE49-F238E27FC236}">
                <a16:creationId xmlns:a16="http://schemas.microsoft.com/office/drawing/2014/main" id="{0265DF1B-E13E-4B25-974B-DCCFB25145A9}"/>
              </a:ext>
            </a:extLst>
          </p:cNvPr>
          <p:cNvCxnSpPr>
            <a:cxnSpLocks/>
          </p:cNvCxnSpPr>
          <p:nvPr/>
        </p:nvCxnSpPr>
        <p:spPr>
          <a:xfrm>
            <a:off x="3276152" y="1480951"/>
            <a:ext cx="442926"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94" name="図 93">
            <a:extLst>
              <a:ext uri="{FF2B5EF4-FFF2-40B4-BE49-F238E27FC236}">
                <a16:creationId xmlns:a16="http://schemas.microsoft.com/office/drawing/2014/main" id="{C696B47D-62F6-40B1-8D10-6CF3986563D3}"/>
              </a:ext>
            </a:extLst>
          </p:cNvPr>
          <p:cNvPicPr>
            <a:picLocks noChangeAspect="1"/>
          </p:cNvPicPr>
          <p:nvPr/>
        </p:nvPicPr>
        <p:blipFill>
          <a:blip r:embed="rId17"/>
          <a:stretch>
            <a:fillRect/>
          </a:stretch>
        </p:blipFill>
        <p:spPr>
          <a:xfrm>
            <a:off x="5055973" y="1082682"/>
            <a:ext cx="514600" cy="857667"/>
          </a:xfrm>
          <a:prstGeom prst="rect">
            <a:avLst/>
          </a:prstGeom>
        </p:spPr>
      </p:pic>
      <p:pic>
        <p:nvPicPr>
          <p:cNvPr id="95" name="図 94">
            <a:extLst>
              <a:ext uri="{FF2B5EF4-FFF2-40B4-BE49-F238E27FC236}">
                <a16:creationId xmlns:a16="http://schemas.microsoft.com/office/drawing/2014/main" id="{2B517BEE-1592-462A-A779-15026F9E0D1E}"/>
              </a:ext>
            </a:extLst>
          </p:cNvPr>
          <p:cNvPicPr>
            <a:picLocks noChangeAspect="1"/>
          </p:cNvPicPr>
          <p:nvPr/>
        </p:nvPicPr>
        <p:blipFill>
          <a:blip r:embed="rId18"/>
          <a:stretch>
            <a:fillRect/>
          </a:stretch>
        </p:blipFill>
        <p:spPr>
          <a:xfrm>
            <a:off x="6100815" y="1095450"/>
            <a:ext cx="489681" cy="855115"/>
          </a:xfrm>
          <a:prstGeom prst="rect">
            <a:avLst/>
          </a:prstGeom>
        </p:spPr>
      </p:pic>
      <p:pic>
        <p:nvPicPr>
          <p:cNvPr id="96" name="図 95">
            <a:extLst>
              <a:ext uri="{FF2B5EF4-FFF2-40B4-BE49-F238E27FC236}">
                <a16:creationId xmlns:a16="http://schemas.microsoft.com/office/drawing/2014/main" id="{C80B297F-7BCD-4030-B58F-E8709FFB222C}"/>
              </a:ext>
            </a:extLst>
          </p:cNvPr>
          <p:cNvPicPr>
            <a:picLocks noChangeAspect="1"/>
          </p:cNvPicPr>
          <p:nvPr/>
        </p:nvPicPr>
        <p:blipFill>
          <a:blip r:embed="rId19"/>
          <a:stretch>
            <a:fillRect/>
          </a:stretch>
        </p:blipFill>
        <p:spPr>
          <a:xfrm>
            <a:off x="5061642" y="2191704"/>
            <a:ext cx="509463" cy="912472"/>
          </a:xfrm>
          <a:prstGeom prst="rect">
            <a:avLst/>
          </a:prstGeom>
        </p:spPr>
      </p:pic>
      <p:pic>
        <p:nvPicPr>
          <p:cNvPr id="97" name="図 96">
            <a:extLst>
              <a:ext uri="{FF2B5EF4-FFF2-40B4-BE49-F238E27FC236}">
                <a16:creationId xmlns:a16="http://schemas.microsoft.com/office/drawing/2014/main" id="{032A177F-060F-43E3-BDCF-20E04FC3589E}"/>
              </a:ext>
            </a:extLst>
          </p:cNvPr>
          <p:cNvPicPr>
            <a:picLocks noChangeAspect="1"/>
          </p:cNvPicPr>
          <p:nvPr/>
        </p:nvPicPr>
        <p:blipFill>
          <a:blip r:embed="rId20"/>
          <a:stretch>
            <a:fillRect/>
          </a:stretch>
        </p:blipFill>
        <p:spPr>
          <a:xfrm>
            <a:off x="6113399" y="2191704"/>
            <a:ext cx="523680" cy="912472"/>
          </a:xfrm>
          <a:prstGeom prst="rect">
            <a:avLst/>
          </a:prstGeom>
        </p:spPr>
      </p:pic>
      <p:cxnSp>
        <p:nvCxnSpPr>
          <p:cNvPr id="98" name="直線矢印コネクタ 97">
            <a:extLst>
              <a:ext uri="{FF2B5EF4-FFF2-40B4-BE49-F238E27FC236}">
                <a16:creationId xmlns:a16="http://schemas.microsoft.com/office/drawing/2014/main" id="{54DFD323-E052-4347-A800-76D09B085EF4}"/>
              </a:ext>
            </a:extLst>
          </p:cNvPr>
          <p:cNvCxnSpPr>
            <a:cxnSpLocks/>
          </p:cNvCxnSpPr>
          <p:nvPr/>
        </p:nvCxnSpPr>
        <p:spPr>
          <a:xfrm>
            <a:off x="4422582" y="1489464"/>
            <a:ext cx="442926"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9" name="直線矢印コネクタ 98">
            <a:extLst>
              <a:ext uri="{FF2B5EF4-FFF2-40B4-BE49-F238E27FC236}">
                <a16:creationId xmlns:a16="http://schemas.microsoft.com/office/drawing/2014/main" id="{92917A99-1E2C-4D2C-89AF-91F270AA9E8F}"/>
              </a:ext>
            </a:extLst>
          </p:cNvPr>
          <p:cNvCxnSpPr>
            <a:cxnSpLocks/>
          </p:cNvCxnSpPr>
          <p:nvPr/>
        </p:nvCxnSpPr>
        <p:spPr>
          <a:xfrm>
            <a:off x="5578326" y="1493027"/>
            <a:ext cx="442926"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0" name="直線矢印コネクタ 99">
            <a:extLst>
              <a:ext uri="{FF2B5EF4-FFF2-40B4-BE49-F238E27FC236}">
                <a16:creationId xmlns:a16="http://schemas.microsoft.com/office/drawing/2014/main" id="{BA6BC3CC-7460-4FC9-B2CA-C1B0F385A76A}"/>
              </a:ext>
            </a:extLst>
          </p:cNvPr>
          <p:cNvCxnSpPr>
            <a:cxnSpLocks/>
          </p:cNvCxnSpPr>
          <p:nvPr/>
        </p:nvCxnSpPr>
        <p:spPr>
          <a:xfrm>
            <a:off x="4441107" y="2724058"/>
            <a:ext cx="442926"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1" name="直線矢印コネクタ 100">
            <a:extLst>
              <a:ext uri="{FF2B5EF4-FFF2-40B4-BE49-F238E27FC236}">
                <a16:creationId xmlns:a16="http://schemas.microsoft.com/office/drawing/2014/main" id="{ED200230-9000-4C71-A575-8B2EFD278CC3}"/>
              </a:ext>
            </a:extLst>
          </p:cNvPr>
          <p:cNvCxnSpPr>
            <a:cxnSpLocks/>
          </p:cNvCxnSpPr>
          <p:nvPr/>
        </p:nvCxnSpPr>
        <p:spPr>
          <a:xfrm>
            <a:off x="5607594" y="2728727"/>
            <a:ext cx="442926"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4" name="正方形/長方形 103">
            <a:hlinkClick r:id="rId21" action="ppaction://hlinksldjump"/>
            <a:extLst>
              <a:ext uri="{FF2B5EF4-FFF2-40B4-BE49-F238E27FC236}">
                <a16:creationId xmlns:a16="http://schemas.microsoft.com/office/drawing/2014/main" id="{7E3C4A53-B5F3-4A97-B0DA-B91D58A52654}"/>
              </a:ext>
            </a:extLst>
          </p:cNvPr>
          <p:cNvSpPr/>
          <p:nvPr/>
        </p:nvSpPr>
        <p:spPr>
          <a:xfrm>
            <a:off x="4804090" y="3095663"/>
            <a:ext cx="1016625" cy="200055"/>
          </a:xfrm>
          <a:prstGeom prst="rect">
            <a:avLst/>
          </a:prstGeom>
        </p:spPr>
        <p:txBody>
          <a:bodyPr wrap="none">
            <a:spAutoFit/>
          </a:bodyPr>
          <a:lstStyle/>
          <a:p>
            <a:pPr algn="ctr"/>
            <a:r>
              <a:rPr lang="en-US" altLang="ja-JP" sz="700">
                <a:hlinkClick r:id="rId21" action="ppaction://hlinksldjump"/>
              </a:rPr>
              <a:t>tr130a.</a:t>
            </a:r>
            <a:r>
              <a:rPr lang="ja-JP" altLang="en-US" sz="700">
                <a:hlinkClick r:id="rId21" action="ppaction://hlinksldjump"/>
              </a:rPr>
              <a:t>進化素材確認</a:t>
            </a:r>
            <a:endParaRPr lang="ja-JP" altLang="en-US" sz="700"/>
          </a:p>
        </p:txBody>
      </p:sp>
      <p:sp>
        <p:nvSpPr>
          <p:cNvPr id="105" name="正方形/長方形 104">
            <a:hlinkClick r:id="rId22" action="ppaction://hlinksldjump"/>
            <a:extLst>
              <a:ext uri="{FF2B5EF4-FFF2-40B4-BE49-F238E27FC236}">
                <a16:creationId xmlns:a16="http://schemas.microsoft.com/office/drawing/2014/main" id="{08F8E47D-6DDD-4BC5-AC02-504A7A9CB4CA}"/>
              </a:ext>
            </a:extLst>
          </p:cNvPr>
          <p:cNvSpPr/>
          <p:nvPr/>
        </p:nvSpPr>
        <p:spPr>
          <a:xfrm>
            <a:off x="5898379" y="3095663"/>
            <a:ext cx="952656" cy="200055"/>
          </a:xfrm>
          <a:prstGeom prst="rect">
            <a:avLst/>
          </a:prstGeom>
        </p:spPr>
        <p:txBody>
          <a:bodyPr wrap="square">
            <a:spAutoFit/>
          </a:bodyPr>
          <a:lstStyle/>
          <a:p>
            <a:pPr algn="ctr"/>
            <a:r>
              <a:rPr lang="en-US" altLang="ja-JP" sz="700">
                <a:hlinkClick r:id="rId22" action="ppaction://hlinksldjump"/>
              </a:rPr>
              <a:t>tr130b.</a:t>
            </a:r>
            <a:r>
              <a:rPr lang="ja-JP" altLang="en-US" sz="700">
                <a:hlinkClick r:id="rId22" action="ppaction://hlinksldjump"/>
              </a:rPr>
              <a:t>進化演出</a:t>
            </a:r>
            <a:endParaRPr lang="ja-JP" altLang="en-US" sz="700"/>
          </a:p>
        </p:txBody>
      </p:sp>
      <p:sp>
        <p:nvSpPr>
          <p:cNvPr id="106" name="正方形/長方形 105">
            <a:extLst>
              <a:ext uri="{FF2B5EF4-FFF2-40B4-BE49-F238E27FC236}">
                <a16:creationId xmlns:a16="http://schemas.microsoft.com/office/drawing/2014/main" id="{2564EDAF-F229-4908-85AB-4C8B69F1413B}"/>
              </a:ext>
            </a:extLst>
          </p:cNvPr>
          <p:cNvSpPr/>
          <p:nvPr/>
        </p:nvSpPr>
        <p:spPr>
          <a:xfrm>
            <a:off x="4720430" y="1927104"/>
            <a:ext cx="1016625" cy="200055"/>
          </a:xfrm>
          <a:prstGeom prst="rect">
            <a:avLst/>
          </a:prstGeom>
        </p:spPr>
        <p:txBody>
          <a:bodyPr wrap="none">
            <a:spAutoFit/>
          </a:bodyPr>
          <a:lstStyle/>
          <a:p>
            <a:r>
              <a:rPr lang="en-US" altLang="ja-JP" sz="700">
                <a:hlinkClick r:id="rId23" action="ppaction://hlinksldjump"/>
              </a:rPr>
              <a:t>tr120b.</a:t>
            </a:r>
            <a:r>
              <a:rPr lang="ja-JP" altLang="en-US" sz="700">
                <a:hlinkClick r:id="rId23" action="ppaction://hlinksldjump"/>
              </a:rPr>
              <a:t>強化素材確認</a:t>
            </a:r>
            <a:endParaRPr lang="ja-JP" altLang="en-US" sz="700"/>
          </a:p>
        </p:txBody>
      </p:sp>
      <p:sp>
        <p:nvSpPr>
          <p:cNvPr id="108" name="正方形/長方形 107">
            <a:extLst>
              <a:ext uri="{FF2B5EF4-FFF2-40B4-BE49-F238E27FC236}">
                <a16:creationId xmlns:a16="http://schemas.microsoft.com/office/drawing/2014/main" id="{041EDAAD-88F0-46F8-81B0-7C96D11C36BF}"/>
              </a:ext>
            </a:extLst>
          </p:cNvPr>
          <p:cNvSpPr/>
          <p:nvPr/>
        </p:nvSpPr>
        <p:spPr>
          <a:xfrm>
            <a:off x="5927519" y="1927103"/>
            <a:ext cx="833883" cy="200055"/>
          </a:xfrm>
          <a:prstGeom prst="rect">
            <a:avLst/>
          </a:prstGeom>
        </p:spPr>
        <p:txBody>
          <a:bodyPr wrap="none">
            <a:spAutoFit/>
          </a:bodyPr>
          <a:lstStyle/>
          <a:p>
            <a:pPr algn="ctr"/>
            <a:r>
              <a:rPr lang="en-US" altLang="ja-JP" sz="700">
                <a:hlinkClick r:id="rId14" action="ppaction://hlinksldjump"/>
              </a:rPr>
              <a:t>tr120c.</a:t>
            </a:r>
            <a:r>
              <a:rPr lang="ja-JP" altLang="en-US" sz="700">
                <a:hlinkClick r:id="rId14" action="ppaction://hlinksldjump"/>
              </a:rPr>
              <a:t>強化演出</a:t>
            </a:r>
            <a:endParaRPr lang="ja-JP" altLang="en-US" sz="700"/>
          </a:p>
        </p:txBody>
      </p:sp>
      <p:sp>
        <p:nvSpPr>
          <p:cNvPr id="109" name="テキスト ボックス 108">
            <a:extLst>
              <a:ext uri="{FF2B5EF4-FFF2-40B4-BE49-F238E27FC236}">
                <a16:creationId xmlns:a16="http://schemas.microsoft.com/office/drawing/2014/main" id="{EE58F723-B144-4AFA-AE4F-B96EEC15D638}"/>
              </a:ext>
            </a:extLst>
          </p:cNvPr>
          <p:cNvSpPr txBox="1"/>
          <p:nvPr/>
        </p:nvSpPr>
        <p:spPr>
          <a:xfrm>
            <a:off x="1022706" y="3241547"/>
            <a:ext cx="483673" cy="215444"/>
          </a:xfrm>
          <a:prstGeom prst="rect">
            <a:avLst/>
          </a:prstGeom>
          <a:noFill/>
        </p:spPr>
        <p:txBody>
          <a:bodyPr wrap="square" rtlCol="0">
            <a:spAutoFit/>
          </a:bodyPr>
          <a:lstStyle/>
          <a:p>
            <a:r>
              <a:rPr kumimoji="1" lang="en-US" altLang="ja-JP" sz="800"/>
              <a:t>[</a:t>
            </a:r>
            <a:r>
              <a:rPr kumimoji="1" lang="ja-JP" altLang="en-US" sz="800"/>
              <a:t>装備</a:t>
            </a:r>
            <a:r>
              <a:rPr kumimoji="1" lang="en-US" altLang="ja-JP" sz="800"/>
              <a:t>]</a:t>
            </a:r>
            <a:endParaRPr kumimoji="1" lang="ja-JP" altLang="en-US" sz="800"/>
          </a:p>
        </p:txBody>
      </p:sp>
      <p:sp>
        <p:nvSpPr>
          <p:cNvPr id="113" name="正方形/長方形 112">
            <a:extLst>
              <a:ext uri="{FF2B5EF4-FFF2-40B4-BE49-F238E27FC236}">
                <a16:creationId xmlns:a16="http://schemas.microsoft.com/office/drawing/2014/main" id="{7E48C902-FDF7-4840-8911-0277927452D1}"/>
              </a:ext>
            </a:extLst>
          </p:cNvPr>
          <p:cNvSpPr/>
          <p:nvPr/>
        </p:nvSpPr>
        <p:spPr>
          <a:xfrm>
            <a:off x="2447832" y="3082823"/>
            <a:ext cx="1106392" cy="200055"/>
          </a:xfrm>
          <a:prstGeom prst="rect">
            <a:avLst/>
          </a:prstGeom>
        </p:spPr>
        <p:txBody>
          <a:bodyPr wrap="none">
            <a:spAutoFit/>
          </a:bodyPr>
          <a:lstStyle/>
          <a:p>
            <a:pPr algn="ctr"/>
            <a:r>
              <a:rPr lang="en-US" altLang="ja-JP" sz="700">
                <a:hlinkClick r:id="rId11" action="ppaction://hlinksldjump"/>
              </a:rPr>
              <a:t>tr110a.</a:t>
            </a:r>
            <a:r>
              <a:rPr lang="ja-JP" altLang="en-US" sz="700">
                <a:hlinkClick r:id="rId11" action="ppaction://hlinksldjump"/>
              </a:rPr>
              <a:t>進化カード選択</a:t>
            </a:r>
            <a:endParaRPr lang="ja-JP" altLang="en-US" sz="700"/>
          </a:p>
        </p:txBody>
      </p:sp>
      <p:pic>
        <p:nvPicPr>
          <p:cNvPr id="115" name="図 114">
            <a:extLst>
              <a:ext uri="{FF2B5EF4-FFF2-40B4-BE49-F238E27FC236}">
                <a16:creationId xmlns:a16="http://schemas.microsoft.com/office/drawing/2014/main" id="{3CE09765-3C40-4251-90CF-E081BD8E9180}"/>
              </a:ext>
            </a:extLst>
          </p:cNvPr>
          <p:cNvPicPr>
            <a:picLocks noChangeAspect="1"/>
          </p:cNvPicPr>
          <p:nvPr/>
        </p:nvPicPr>
        <p:blipFill>
          <a:blip r:embed="rId24"/>
          <a:stretch>
            <a:fillRect/>
          </a:stretch>
        </p:blipFill>
        <p:spPr>
          <a:xfrm>
            <a:off x="127239" y="5117528"/>
            <a:ext cx="733527" cy="1143160"/>
          </a:xfrm>
          <a:prstGeom prst="rect">
            <a:avLst/>
          </a:prstGeom>
        </p:spPr>
      </p:pic>
      <p:pic>
        <p:nvPicPr>
          <p:cNvPr id="116" name="図 115">
            <a:extLst>
              <a:ext uri="{FF2B5EF4-FFF2-40B4-BE49-F238E27FC236}">
                <a16:creationId xmlns:a16="http://schemas.microsoft.com/office/drawing/2014/main" id="{20DDD3FC-B6A1-4EA2-B576-A6F9796B01B9}"/>
              </a:ext>
            </a:extLst>
          </p:cNvPr>
          <p:cNvPicPr>
            <a:picLocks noChangeAspect="1"/>
          </p:cNvPicPr>
          <p:nvPr/>
        </p:nvPicPr>
        <p:blipFill>
          <a:blip r:embed="rId25"/>
          <a:stretch>
            <a:fillRect/>
          </a:stretch>
        </p:blipFill>
        <p:spPr>
          <a:xfrm>
            <a:off x="1140523" y="5127055"/>
            <a:ext cx="666843" cy="1133633"/>
          </a:xfrm>
          <a:prstGeom prst="rect">
            <a:avLst/>
          </a:prstGeom>
        </p:spPr>
      </p:pic>
      <p:sp>
        <p:nvSpPr>
          <p:cNvPr id="117" name="正方形/長方形 116">
            <a:extLst>
              <a:ext uri="{FF2B5EF4-FFF2-40B4-BE49-F238E27FC236}">
                <a16:creationId xmlns:a16="http://schemas.microsoft.com/office/drawing/2014/main" id="{A6EEE663-6847-4559-9E6B-F4BC731CBDEF}"/>
              </a:ext>
            </a:extLst>
          </p:cNvPr>
          <p:cNvSpPr/>
          <p:nvPr/>
        </p:nvSpPr>
        <p:spPr>
          <a:xfrm>
            <a:off x="17674" y="6259714"/>
            <a:ext cx="952656" cy="200055"/>
          </a:xfrm>
          <a:prstGeom prst="rect">
            <a:avLst/>
          </a:prstGeom>
        </p:spPr>
        <p:txBody>
          <a:bodyPr wrap="square">
            <a:spAutoFit/>
          </a:bodyPr>
          <a:lstStyle/>
          <a:p>
            <a:pPr algn="ctr"/>
            <a:r>
              <a:rPr lang="en-US" altLang="ja-JP" sz="700">
                <a:hlinkClick r:id="rId26" action="ppaction://hlinksldjump"/>
              </a:rPr>
              <a:t>tr140.</a:t>
            </a:r>
            <a:r>
              <a:rPr lang="ja-JP" altLang="en-US" sz="700">
                <a:hlinkClick r:id="rId26" action="ppaction://hlinksldjump"/>
              </a:rPr>
              <a:t>ソート</a:t>
            </a:r>
            <a:endParaRPr lang="ja-JP" altLang="en-US" sz="700"/>
          </a:p>
        </p:txBody>
      </p:sp>
      <p:sp>
        <p:nvSpPr>
          <p:cNvPr id="118" name="正方形/長方形 117">
            <a:extLst>
              <a:ext uri="{FF2B5EF4-FFF2-40B4-BE49-F238E27FC236}">
                <a16:creationId xmlns:a16="http://schemas.microsoft.com/office/drawing/2014/main" id="{DE14673B-9640-4620-A9FC-27D280EB819C}"/>
              </a:ext>
            </a:extLst>
          </p:cNvPr>
          <p:cNvSpPr/>
          <p:nvPr/>
        </p:nvSpPr>
        <p:spPr>
          <a:xfrm>
            <a:off x="997616" y="6254270"/>
            <a:ext cx="952656" cy="200055"/>
          </a:xfrm>
          <a:prstGeom prst="rect">
            <a:avLst/>
          </a:prstGeom>
        </p:spPr>
        <p:txBody>
          <a:bodyPr wrap="square">
            <a:spAutoFit/>
          </a:bodyPr>
          <a:lstStyle/>
          <a:p>
            <a:pPr algn="ctr"/>
            <a:r>
              <a:rPr lang="en-US" altLang="ja-JP" sz="700">
                <a:hlinkClick r:id="rId27" action="ppaction://hlinksldjump"/>
              </a:rPr>
              <a:t>tr150.</a:t>
            </a:r>
            <a:r>
              <a:rPr lang="ja-JP" altLang="en-US" sz="700">
                <a:hlinkClick r:id="rId27" action="ppaction://hlinksldjump"/>
              </a:rPr>
              <a:t>フィルタ</a:t>
            </a:r>
            <a:endParaRPr lang="ja-JP" altLang="en-US" sz="700"/>
          </a:p>
        </p:txBody>
      </p:sp>
      <p:grpSp>
        <p:nvGrpSpPr>
          <p:cNvPr id="11" name="グループ化 10">
            <a:extLst>
              <a:ext uri="{FF2B5EF4-FFF2-40B4-BE49-F238E27FC236}">
                <a16:creationId xmlns:a16="http://schemas.microsoft.com/office/drawing/2014/main" id="{A49E2C55-2E3F-42BE-A39A-EE1C45CCB52A}"/>
              </a:ext>
            </a:extLst>
          </p:cNvPr>
          <p:cNvGrpSpPr/>
          <p:nvPr/>
        </p:nvGrpSpPr>
        <p:grpSpPr>
          <a:xfrm>
            <a:off x="2726197" y="3991348"/>
            <a:ext cx="3572462" cy="2598830"/>
            <a:chOff x="1829422" y="1410014"/>
            <a:chExt cx="5643342" cy="4105320"/>
          </a:xfrm>
        </p:grpSpPr>
        <p:pic>
          <p:nvPicPr>
            <p:cNvPr id="107" name="図 106" descr="文字と写真のスクリーンショット&#10;&#10;自動的に生成された説明">
              <a:extLst>
                <a:ext uri="{FF2B5EF4-FFF2-40B4-BE49-F238E27FC236}">
                  <a16:creationId xmlns:a16="http://schemas.microsoft.com/office/drawing/2014/main" id="{AE39C6A0-4F7D-422F-99DA-3E4F4A6907BB}"/>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3511160" y="3558043"/>
              <a:ext cx="953630" cy="1689888"/>
            </a:xfrm>
            <a:prstGeom prst="rect">
              <a:avLst/>
            </a:prstGeom>
          </p:spPr>
        </p:pic>
        <p:pic>
          <p:nvPicPr>
            <p:cNvPr id="110" name="図 109" descr="ブルー, 駐車場, 駐車, ストリート が含まれている画像&#10;&#10;自動的に生成された説明">
              <a:extLst>
                <a:ext uri="{FF2B5EF4-FFF2-40B4-BE49-F238E27FC236}">
                  <a16:creationId xmlns:a16="http://schemas.microsoft.com/office/drawing/2014/main" id="{C1EE2324-6A29-40B7-82E2-5FBED6AFFCFC}"/>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1829422" y="1410014"/>
              <a:ext cx="950624" cy="1687270"/>
            </a:xfrm>
            <a:prstGeom prst="rect">
              <a:avLst/>
            </a:prstGeom>
          </p:spPr>
        </p:pic>
        <p:pic>
          <p:nvPicPr>
            <p:cNvPr id="111" name="図 110" descr="コンピュータ, 時計 が含まれている画像&#10;&#10;自動的に生成された説明">
              <a:extLst>
                <a:ext uri="{FF2B5EF4-FFF2-40B4-BE49-F238E27FC236}">
                  <a16:creationId xmlns:a16="http://schemas.microsoft.com/office/drawing/2014/main" id="{E4F4D5F6-F569-4037-80F1-432920FFCA54}"/>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3510658" y="1410014"/>
              <a:ext cx="954132" cy="1690778"/>
            </a:xfrm>
            <a:prstGeom prst="rect">
              <a:avLst/>
            </a:prstGeom>
          </p:spPr>
        </p:pic>
        <p:pic>
          <p:nvPicPr>
            <p:cNvPr id="112" name="図 111" descr="パソコン画面のスクリーンショット&#10;&#10;自動的に生成された説明">
              <a:extLst>
                <a:ext uri="{FF2B5EF4-FFF2-40B4-BE49-F238E27FC236}">
                  <a16:creationId xmlns:a16="http://schemas.microsoft.com/office/drawing/2014/main" id="{05DB6784-469E-4BA9-AE6B-B8DDBDE6C198}"/>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4930750" y="1410014"/>
              <a:ext cx="954132" cy="1690778"/>
            </a:xfrm>
            <a:prstGeom prst="rect">
              <a:avLst/>
            </a:prstGeom>
          </p:spPr>
        </p:pic>
        <p:pic>
          <p:nvPicPr>
            <p:cNvPr id="114" name="図 113" descr="コンピューターのスクリーンショット&#10;&#10;自動的に生成された説明">
              <a:extLst>
                <a:ext uri="{FF2B5EF4-FFF2-40B4-BE49-F238E27FC236}">
                  <a16:creationId xmlns:a16="http://schemas.microsoft.com/office/drawing/2014/main" id="{80531A3B-ADC3-4C04-ADE4-D7D94D5929A6}"/>
                </a:ext>
              </a:extLst>
            </p:cNvPr>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6350842" y="1410014"/>
              <a:ext cx="954132" cy="1690778"/>
            </a:xfrm>
            <a:prstGeom prst="rect">
              <a:avLst/>
            </a:prstGeom>
          </p:spPr>
        </p:pic>
        <p:cxnSp>
          <p:nvCxnSpPr>
            <p:cNvPr id="119" name="直線矢印コネクタ 118">
              <a:extLst>
                <a:ext uri="{FF2B5EF4-FFF2-40B4-BE49-F238E27FC236}">
                  <a16:creationId xmlns:a16="http://schemas.microsoft.com/office/drawing/2014/main" id="{CCBA559E-7B1F-45DE-8919-D22E0A0332BD}"/>
                </a:ext>
              </a:extLst>
            </p:cNvPr>
            <p:cNvCxnSpPr>
              <a:cxnSpLocks/>
              <a:stCxn id="110" idx="3"/>
              <a:endCxn id="111" idx="1"/>
            </p:cNvCxnSpPr>
            <p:nvPr/>
          </p:nvCxnSpPr>
          <p:spPr>
            <a:xfrm>
              <a:off x="2780046" y="2253649"/>
              <a:ext cx="730612" cy="17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0" name="直線矢印コネクタ 119">
              <a:extLst>
                <a:ext uri="{FF2B5EF4-FFF2-40B4-BE49-F238E27FC236}">
                  <a16:creationId xmlns:a16="http://schemas.microsoft.com/office/drawing/2014/main" id="{A99C128E-7C75-40D9-8478-181D95E6B41D}"/>
                </a:ext>
              </a:extLst>
            </p:cNvPr>
            <p:cNvCxnSpPr>
              <a:cxnSpLocks/>
              <a:stCxn id="111" idx="3"/>
              <a:endCxn id="112" idx="1"/>
            </p:cNvCxnSpPr>
            <p:nvPr/>
          </p:nvCxnSpPr>
          <p:spPr>
            <a:xfrm>
              <a:off x="4464790" y="2255403"/>
              <a:ext cx="46596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1" name="直線矢印コネクタ 120">
              <a:extLst>
                <a:ext uri="{FF2B5EF4-FFF2-40B4-BE49-F238E27FC236}">
                  <a16:creationId xmlns:a16="http://schemas.microsoft.com/office/drawing/2014/main" id="{C5BD7C64-4C40-4AD0-9240-DAC21E2B98C8}"/>
                </a:ext>
              </a:extLst>
            </p:cNvPr>
            <p:cNvCxnSpPr>
              <a:cxnSpLocks/>
              <a:stCxn id="112" idx="3"/>
              <a:endCxn id="114" idx="1"/>
            </p:cNvCxnSpPr>
            <p:nvPr/>
          </p:nvCxnSpPr>
          <p:spPr>
            <a:xfrm>
              <a:off x="5884882" y="2255403"/>
              <a:ext cx="46596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2" name="直線矢印コネクタ 32">
              <a:extLst>
                <a:ext uri="{FF2B5EF4-FFF2-40B4-BE49-F238E27FC236}">
                  <a16:creationId xmlns:a16="http://schemas.microsoft.com/office/drawing/2014/main" id="{EAA30A1B-4624-4D1C-9D2D-A72548B6246B}"/>
                </a:ext>
              </a:extLst>
            </p:cNvPr>
            <p:cNvCxnSpPr>
              <a:cxnSpLocks/>
              <a:stCxn id="110" idx="3"/>
              <a:endCxn id="107" idx="1"/>
            </p:cNvCxnSpPr>
            <p:nvPr/>
          </p:nvCxnSpPr>
          <p:spPr>
            <a:xfrm>
              <a:off x="2780046" y="2253649"/>
              <a:ext cx="731114" cy="2149338"/>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123" name="テキスト ボックス 36">
              <a:extLst>
                <a:ext uri="{FF2B5EF4-FFF2-40B4-BE49-F238E27FC236}">
                  <a16:creationId xmlns:a16="http://schemas.microsoft.com/office/drawing/2014/main" id="{1176DDC9-F9D6-4269-B883-6A3A8EAB533B}"/>
                </a:ext>
              </a:extLst>
            </p:cNvPr>
            <p:cNvSpPr txBox="1"/>
            <p:nvPr/>
          </p:nvSpPr>
          <p:spPr>
            <a:xfrm>
              <a:off x="3385635" y="3106149"/>
              <a:ext cx="1398299" cy="267403"/>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kumimoji="1" lang="en-US" altLang="ja-JP" sz="500">
                  <a:latin typeface="+mn-ea"/>
                </a:rPr>
                <a:t>sh300a.</a:t>
              </a:r>
              <a:r>
                <a:rPr kumimoji="1" lang="ja-JP" altLang="en-US" sz="500">
                  <a:latin typeface="+mn-ea"/>
                </a:rPr>
                <a:t>分解カード注意</a:t>
              </a:r>
            </a:p>
          </p:txBody>
        </p:sp>
        <p:sp>
          <p:nvSpPr>
            <p:cNvPr id="124" name="テキスト ボックス 37">
              <a:extLst>
                <a:ext uri="{FF2B5EF4-FFF2-40B4-BE49-F238E27FC236}">
                  <a16:creationId xmlns:a16="http://schemas.microsoft.com/office/drawing/2014/main" id="{F107B867-4603-408D-AA98-41FC72D3D218}"/>
                </a:ext>
              </a:extLst>
            </p:cNvPr>
            <p:cNvSpPr txBox="1"/>
            <p:nvPr/>
          </p:nvSpPr>
          <p:spPr>
            <a:xfrm>
              <a:off x="4914732" y="3106434"/>
              <a:ext cx="1160268" cy="267403"/>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kumimoji="1" lang="en-US" altLang="ja-JP" sz="500">
                  <a:latin typeface="+mn-ea"/>
                </a:rPr>
                <a:t>sh300b.</a:t>
              </a:r>
              <a:r>
                <a:rPr kumimoji="1" lang="ja-JP" altLang="en-US" sz="500">
                  <a:latin typeface="+mn-ea"/>
                </a:rPr>
                <a:t>分解結果</a:t>
              </a:r>
              <a:r>
                <a:rPr kumimoji="1" lang="en-US" altLang="ja-JP" sz="500">
                  <a:latin typeface="+mn-ea"/>
                </a:rPr>
                <a:t>1</a:t>
              </a:r>
              <a:endParaRPr kumimoji="1" lang="ja-JP" altLang="en-US" sz="500">
                <a:latin typeface="+mn-ea"/>
              </a:endParaRPr>
            </a:p>
          </p:txBody>
        </p:sp>
        <p:sp>
          <p:nvSpPr>
            <p:cNvPr id="125" name="テキスト ボックス 39">
              <a:extLst>
                <a:ext uri="{FF2B5EF4-FFF2-40B4-BE49-F238E27FC236}">
                  <a16:creationId xmlns:a16="http://schemas.microsoft.com/office/drawing/2014/main" id="{12EDF06B-5DCD-4BBE-A9FA-51C15347DC14}"/>
                </a:ext>
              </a:extLst>
            </p:cNvPr>
            <p:cNvSpPr txBox="1"/>
            <p:nvPr/>
          </p:nvSpPr>
          <p:spPr>
            <a:xfrm>
              <a:off x="6322625" y="3106149"/>
              <a:ext cx="1150139" cy="267403"/>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kumimoji="1" lang="en-US" altLang="ja-JP" sz="500">
                  <a:latin typeface="+mn-ea"/>
                </a:rPr>
                <a:t>sh300c.</a:t>
              </a:r>
              <a:r>
                <a:rPr kumimoji="1" lang="ja-JP" altLang="en-US" sz="500">
                  <a:latin typeface="+mn-ea"/>
                </a:rPr>
                <a:t>分解結果</a:t>
              </a:r>
              <a:r>
                <a:rPr kumimoji="1" lang="en-US" altLang="ja-JP" sz="500">
                  <a:latin typeface="+mn-ea"/>
                </a:rPr>
                <a:t>2</a:t>
              </a:r>
              <a:endParaRPr kumimoji="1" lang="ja-JP" altLang="en-US" sz="500">
                <a:latin typeface="+mn-ea"/>
              </a:endParaRPr>
            </a:p>
          </p:txBody>
        </p:sp>
        <p:sp>
          <p:nvSpPr>
            <p:cNvPr id="126" name="テキスト ボックス 40">
              <a:extLst>
                <a:ext uri="{FF2B5EF4-FFF2-40B4-BE49-F238E27FC236}">
                  <a16:creationId xmlns:a16="http://schemas.microsoft.com/office/drawing/2014/main" id="{9C4C9C24-BC41-4C11-8142-B6E1F60BCD1D}"/>
                </a:ext>
              </a:extLst>
            </p:cNvPr>
            <p:cNvSpPr txBox="1"/>
            <p:nvPr/>
          </p:nvSpPr>
          <p:spPr>
            <a:xfrm>
              <a:off x="3403269" y="5247931"/>
              <a:ext cx="1400830" cy="267403"/>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kumimoji="1" lang="en-US" altLang="ja-JP" sz="500">
                  <a:latin typeface="+mn-ea"/>
                </a:rPr>
                <a:t>sh300d.</a:t>
              </a:r>
              <a:r>
                <a:rPr kumimoji="1" lang="ja-JP" altLang="en-US" sz="500">
                  <a:latin typeface="+mn-ea"/>
                </a:rPr>
                <a:t>分解報酬リスト</a:t>
              </a:r>
            </a:p>
          </p:txBody>
        </p:sp>
        <p:pic>
          <p:nvPicPr>
            <p:cNvPr id="127" name="図 126" descr="スクリーンショット, コンピュータ, ストリート が含まれている画像&#10;&#10;自動的に生成された説明">
              <a:extLst>
                <a:ext uri="{FF2B5EF4-FFF2-40B4-BE49-F238E27FC236}">
                  <a16:creationId xmlns:a16="http://schemas.microsoft.com/office/drawing/2014/main" id="{42535D96-0D1D-4BC0-8C1B-4BA16E614DB6}"/>
                </a:ext>
              </a:extLst>
            </p:cNvPr>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4930750" y="3558043"/>
              <a:ext cx="953625" cy="1689879"/>
            </a:xfrm>
            <a:prstGeom prst="rect">
              <a:avLst/>
            </a:prstGeom>
          </p:spPr>
        </p:pic>
        <p:sp>
          <p:nvSpPr>
            <p:cNvPr id="128" name="テキスト ボックス 27">
              <a:extLst>
                <a:ext uri="{FF2B5EF4-FFF2-40B4-BE49-F238E27FC236}">
                  <a16:creationId xmlns:a16="http://schemas.microsoft.com/office/drawing/2014/main" id="{5F61DFB4-E72F-44C8-8A07-60C8A490F97C}"/>
                </a:ext>
              </a:extLst>
            </p:cNvPr>
            <p:cNvSpPr txBox="1"/>
            <p:nvPr/>
          </p:nvSpPr>
          <p:spPr>
            <a:xfrm>
              <a:off x="4645174" y="5247931"/>
              <a:ext cx="1803455" cy="267403"/>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kumimoji="1" lang="en-US" altLang="ja-JP" sz="500">
                  <a:latin typeface="+mn-ea"/>
                </a:rPr>
                <a:t>sh300e.</a:t>
              </a:r>
              <a:r>
                <a:rPr kumimoji="1" lang="ja-JP" altLang="en-US" sz="500">
                  <a:latin typeface="+mn-ea"/>
                </a:rPr>
                <a:t>アイテム説明ウィンドウ</a:t>
              </a:r>
            </a:p>
          </p:txBody>
        </p:sp>
        <p:cxnSp>
          <p:nvCxnSpPr>
            <p:cNvPr id="129" name="直線矢印コネクタ 128">
              <a:extLst>
                <a:ext uri="{FF2B5EF4-FFF2-40B4-BE49-F238E27FC236}">
                  <a16:creationId xmlns:a16="http://schemas.microsoft.com/office/drawing/2014/main" id="{AA7BC525-0E35-4663-BDAA-6525FC72134E}"/>
                </a:ext>
              </a:extLst>
            </p:cNvPr>
            <p:cNvCxnSpPr>
              <a:cxnSpLocks/>
              <a:stCxn id="107" idx="3"/>
              <a:endCxn id="127" idx="1"/>
            </p:cNvCxnSpPr>
            <p:nvPr/>
          </p:nvCxnSpPr>
          <p:spPr>
            <a:xfrm flipV="1">
              <a:off x="4464790" y="4402983"/>
              <a:ext cx="465960" cy="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130" name="テキスト ボックス 35">
            <a:extLst>
              <a:ext uri="{FF2B5EF4-FFF2-40B4-BE49-F238E27FC236}">
                <a16:creationId xmlns:a16="http://schemas.microsoft.com/office/drawing/2014/main" id="{CF551787-6646-4306-8E54-7ED1EC290BE8}"/>
              </a:ext>
            </a:extLst>
          </p:cNvPr>
          <p:cNvSpPr txBox="1"/>
          <p:nvPr/>
        </p:nvSpPr>
        <p:spPr>
          <a:xfrm>
            <a:off x="2604670" y="5075759"/>
            <a:ext cx="827471" cy="169277"/>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kumimoji="1" lang="en-US" altLang="ja-JP" sz="500">
                <a:latin typeface="+mn-ea"/>
              </a:rPr>
              <a:t>tr200.</a:t>
            </a:r>
            <a:r>
              <a:rPr kumimoji="1" lang="ja-JP" altLang="en-US" sz="500">
                <a:latin typeface="+mn-ea"/>
              </a:rPr>
              <a:t>分解トップ画面</a:t>
            </a:r>
          </a:p>
        </p:txBody>
      </p:sp>
    </p:spTree>
    <p:extLst>
      <p:ext uri="{BB962C8B-B14F-4D97-AF65-F5344CB8AC3E}">
        <p14:creationId xmlns:p14="http://schemas.microsoft.com/office/powerpoint/2010/main" val="18968101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descr="パソコン画面のスクリーンショット&#10;&#10;自動的に生成された説明">
            <a:extLst>
              <a:ext uri="{FF2B5EF4-FFF2-40B4-BE49-F238E27FC236}">
                <a16:creationId xmlns:a16="http://schemas.microsoft.com/office/drawing/2014/main" id="{04898F36-FE46-4F18-BBD3-6FA1E5AECD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1776" y="1099352"/>
            <a:ext cx="2148980" cy="3808119"/>
          </a:xfrm>
          <a:prstGeom prst="rect">
            <a:avLst/>
          </a:prstGeom>
        </p:spPr>
      </p:pic>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20</a:t>
            </a:fld>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1082348" cy="307777"/>
          </a:xfrm>
          <a:prstGeom prst="rect">
            <a:avLst/>
          </a:prstGeom>
          <a:noFill/>
        </p:spPr>
        <p:txBody>
          <a:bodyPr wrap="none" rtlCol="0">
            <a:spAutoFit/>
          </a:bodyPr>
          <a:lstStyle/>
          <a:p>
            <a:r>
              <a:rPr kumimoji="1" lang="ja-JP" altLang="en-US" sz="1400" b="1"/>
              <a:t>●画面詳細</a:t>
            </a:r>
          </a:p>
        </p:txBody>
      </p:sp>
      <p:sp>
        <p:nvSpPr>
          <p:cNvPr id="363" name="テキスト ボックス 362">
            <a:extLst>
              <a:ext uri="{FF2B5EF4-FFF2-40B4-BE49-F238E27FC236}">
                <a16:creationId xmlns:a16="http://schemas.microsoft.com/office/drawing/2014/main" id="{0B37F4AD-1C10-4C09-AB96-87AE25C7FD2C}"/>
              </a:ext>
            </a:extLst>
          </p:cNvPr>
          <p:cNvSpPr txBox="1"/>
          <p:nvPr/>
        </p:nvSpPr>
        <p:spPr>
          <a:xfrm>
            <a:off x="591845" y="852402"/>
            <a:ext cx="1651414" cy="276999"/>
          </a:xfrm>
          <a:prstGeom prst="rect">
            <a:avLst/>
          </a:prstGeom>
          <a:noFill/>
        </p:spPr>
        <p:txBody>
          <a:bodyPr wrap="none" rtlCol="0">
            <a:spAutoFit/>
          </a:bodyPr>
          <a:lstStyle/>
          <a:p>
            <a:r>
              <a:rPr kumimoji="1" lang="ja-JP" altLang="en-US" sz="1200" b="1"/>
              <a:t>○</a:t>
            </a:r>
            <a:r>
              <a:rPr kumimoji="1" lang="en-US" altLang="ja-JP" sz="1200" b="1"/>
              <a:t>tr200b</a:t>
            </a:r>
            <a:r>
              <a:rPr kumimoji="1" lang="ja-JP" altLang="en-US" sz="1200" b="1"/>
              <a:t>．分解結果</a:t>
            </a:r>
            <a:r>
              <a:rPr kumimoji="1" lang="en-US" altLang="ja-JP" sz="1200" b="1"/>
              <a:t>1</a:t>
            </a:r>
            <a:endParaRPr kumimoji="1" lang="ja-JP" altLang="en-US" sz="1200" b="1"/>
          </a:p>
        </p:txBody>
      </p:sp>
      <p:sp>
        <p:nvSpPr>
          <p:cNvPr id="49" name="テキスト ボックス 48">
            <a:extLst>
              <a:ext uri="{FF2B5EF4-FFF2-40B4-BE49-F238E27FC236}">
                <a16:creationId xmlns:a16="http://schemas.microsoft.com/office/drawing/2014/main" id="{28D2E305-7F3C-4149-9A72-23816E494FDB}"/>
              </a:ext>
            </a:extLst>
          </p:cNvPr>
          <p:cNvSpPr txBox="1"/>
          <p:nvPr/>
        </p:nvSpPr>
        <p:spPr>
          <a:xfrm>
            <a:off x="4139150" y="906263"/>
            <a:ext cx="588623" cy="253916"/>
          </a:xfrm>
          <a:prstGeom prst="rect">
            <a:avLst/>
          </a:prstGeom>
          <a:noFill/>
        </p:spPr>
        <p:txBody>
          <a:bodyPr wrap="none" rtlCol="0">
            <a:spAutoFit/>
          </a:bodyPr>
          <a:lstStyle/>
          <a:p>
            <a:r>
              <a:rPr kumimoji="1" lang="ja-JP" altLang="en-US" sz="1050" b="1"/>
              <a:t>・内容</a:t>
            </a:r>
          </a:p>
        </p:txBody>
      </p:sp>
      <p:sp>
        <p:nvSpPr>
          <p:cNvPr id="50" name="テキスト ボックス 49">
            <a:extLst>
              <a:ext uri="{FF2B5EF4-FFF2-40B4-BE49-F238E27FC236}">
                <a16:creationId xmlns:a16="http://schemas.microsoft.com/office/drawing/2014/main" id="{0A9C6082-7200-4577-A303-5CE4D536156E}"/>
              </a:ext>
            </a:extLst>
          </p:cNvPr>
          <p:cNvSpPr txBox="1"/>
          <p:nvPr/>
        </p:nvSpPr>
        <p:spPr>
          <a:xfrm>
            <a:off x="4324361" y="1183262"/>
            <a:ext cx="3518912" cy="400110"/>
          </a:xfrm>
          <a:prstGeom prst="rect">
            <a:avLst/>
          </a:prstGeom>
          <a:noFill/>
        </p:spPr>
        <p:txBody>
          <a:bodyPr wrap="none" rtlCol="0">
            <a:spAutoFit/>
          </a:bodyPr>
          <a:lstStyle/>
          <a:p>
            <a:r>
              <a:rPr kumimoji="1" lang="ja-JP" altLang="en-US" sz="1000">
                <a:latin typeface="+mn-ea"/>
              </a:rPr>
              <a:t>決定してポイントを獲得して変化ポイントがわかる表示。</a:t>
            </a:r>
            <a:endParaRPr kumimoji="1" lang="en-US" altLang="ja-JP" sz="1000">
              <a:latin typeface="+mn-ea"/>
            </a:endParaRPr>
          </a:p>
          <a:p>
            <a:r>
              <a:rPr kumimoji="1" lang="ja-JP" altLang="en-US" sz="1000">
                <a:latin typeface="+mn-ea"/>
                <a:ea typeface="メイリオ" panose="020B0604030504040204" pitchFamily="50" charset="-128"/>
              </a:rPr>
              <a:t>共通メッセージウィンドウで対応。</a:t>
            </a:r>
            <a:endParaRPr kumimoji="1" lang="en-US" altLang="ja-JP" sz="1000">
              <a:latin typeface="+mn-ea"/>
              <a:ea typeface="メイリオ" panose="020B0604030504040204" pitchFamily="50" charset="-128"/>
            </a:endParaRPr>
          </a:p>
        </p:txBody>
      </p:sp>
      <p:sp>
        <p:nvSpPr>
          <p:cNvPr id="11" name="テキスト ボックス 10">
            <a:extLst>
              <a:ext uri="{FF2B5EF4-FFF2-40B4-BE49-F238E27FC236}">
                <a16:creationId xmlns:a16="http://schemas.microsoft.com/office/drawing/2014/main" id="{A6DA3FEB-28D2-4A9B-BC86-B2B010707B51}"/>
              </a:ext>
            </a:extLst>
          </p:cNvPr>
          <p:cNvSpPr txBox="1"/>
          <p:nvPr/>
        </p:nvSpPr>
        <p:spPr>
          <a:xfrm>
            <a:off x="0" y="5259209"/>
            <a:ext cx="6004655" cy="1862048"/>
          </a:xfrm>
          <a:prstGeom prst="rect">
            <a:avLst/>
          </a:prstGeom>
          <a:noFill/>
          <a:ln>
            <a:noFill/>
          </a:ln>
          <a:effectLst>
            <a:outerShdw blurRad="50800" dist="50800" dir="5400000" sx="1000" sy="1000" algn="ctr" rotWithShape="0">
              <a:srgbClr val="000000"/>
            </a:outerShdw>
          </a:effectLst>
        </p:spPr>
        <p:txBody>
          <a:bodyPr wrap="square" rtlCol="0">
            <a:spAutoFit/>
          </a:bodyPr>
          <a:lstStyle/>
          <a:p>
            <a:r>
              <a:rPr kumimoji="1" lang="ja-JP" altLang="en-US" sz="11500" b="1">
                <a:solidFill>
                  <a:schemeClr val="tx1">
                    <a:lumMod val="50000"/>
                    <a:lumOff val="50000"/>
                    <a:alpha val="14000"/>
                  </a:schemeClr>
                </a:solidFill>
              </a:rPr>
              <a:t>分解</a:t>
            </a:r>
          </a:p>
        </p:txBody>
      </p:sp>
      <p:sp>
        <p:nvSpPr>
          <p:cNvPr id="12" name="テキスト ボックス 11">
            <a:extLst>
              <a:ext uri="{FF2B5EF4-FFF2-40B4-BE49-F238E27FC236}">
                <a16:creationId xmlns:a16="http://schemas.microsoft.com/office/drawing/2014/main" id="{3FF4DBD3-8FDD-45E7-9631-F27094800AF0}"/>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■強化画面仕様</a:t>
            </a:r>
          </a:p>
        </p:txBody>
      </p:sp>
    </p:spTree>
    <p:extLst>
      <p:ext uri="{BB962C8B-B14F-4D97-AF65-F5344CB8AC3E}">
        <p14:creationId xmlns:p14="http://schemas.microsoft.com/office/powerpoint/2010/main" val="36859250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図 11" descr="白いバックグラウンドのスクリーンショット&#10;&#10;自動的に生成された説明">
            <a:extLst>
              <a:ext uri="{FF2B5EF4-FFF2-40B4-BE49-F238E27FC236}">
                <a16:creationId xmlns:a16="http://schemas.microsoft.com/office/drawing/2014/main" id="{43DB4A9E-3461-4906-A08D-728CF47ABD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1776" y="1087699"/>
            <a:ext cx="2148980" cy="3822172"/>
          </a:xfrm>
          <a:prstGeom prst="rect">
            <a:avLst/>
          </a:prstGeom>
        </p:spPr>
      </p:pic>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21</a:t>
            </a:fld>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1082348" cy="307777"/>
          </a:xfrm>
          <a:prstGeom prst="rect">
            <a:avLst/>
          </a:prstGeom>
          <a:noFill/>
        </p:spPr>
        <p:txBody>
          <a:bodyPr wrap="none" rtlCol="0">
            <a:spAutoFit/>
          </a:bodyPr>
          <a:lstStyle/>
          <a:p>
            <a:r>
              <a:rPr kumimoji="1" lang="ja-JP" altLang="en-US" sz="1400" b="1"/>
              <a:t>●画面詳細</a:t>
            </a:r>
          </a:p>
        </p:txBody>
      </p:sp>
      <p:sp>
        <p:nvSpPr>
          <p:cNvPr id="363" name="テキスト ボックス 362">
            <a:extLst>
              <a:ext uri="{FF2B5EF4-FFF2-40B4-BE49-F238E27FC236}">
                <a16:creationId xmlns:a16="http://schemas.microsoft.com/office/drawing/2014/main" id="{0B37F4AD-1C10-4C09-AB96-87AE25C7FD2C}"/>
              </a:ext>
            </a:extLst>
          </p:cNvPr>
          <p:cNvSpPr txBox="1"/>
          <p:nvPr/>
        </p:nvSpPr>
        <p:spPr>
          <a:xfrm>
            <a:off x="591845" y="852402"/>
            <a:ext cx="1648208" cy="276999"/>
          </a:xfrm>
          <a:prstGeom prst="rect">
            <a:avLst/>
          </a:prstGeom>
          <a:noFill/>
        </p:spPr>
        <p:txBody>
          <a:bodyPr wrap="none" rtlCol="0">
            <a:spAutoFit/>
          </a:bodyPr>
          <a:lstStyle/>
          <a:p>
            <a:r>
              <a:rPr kumimoji="1" lang="ja-JP" altLang="en-US" sz="1200" b="1"/>
              <a:t>○</a:t>
            </a:r>
            <a:r>
              <a:rPr kumimoji="1" lang="en-US" altLang="ja-JP" sz="1200" b="1"/>
              <a:t>tr200c</a:t>
            </a:r>
            <a:r>
              <a:rPr kumimoji="1" lang="ja-JP" altLang="en-US" sz="1200" b="1"/>
              <a:t>．分解結果</a:t>
            </a:r>
            <a:r>
              <a:rPr kumimoji="1" lang="en-US" altLang="ja-JP" sz="1200" b="1"/>
              <a:t>2</a:t>
            </a:r>
            <a:endParaRPr kumimoji="1" lang="ja-JP" altLang="en-US" sz="1200" b="1"/>
          </a:p>
        </p:txBody>
      </p:sp>
      <p:sp>
        <p:nvSpPr>
          <p:cNvPr id="49" name="テキスト ボックス 48">
            <a:extLst>
              <a:ext uri="{FF2B5EF4-FFF2-40B4-BE49-F238E27FC236}">
                <a16:creationId xmlns:a16="http://schemas.microsoft.com/office/drawing/2014/main" id="{28D2E305-7F3C-4149-9A72-23816E494FDB}"/>
              </a:ext>
            </a:extLst>
          </p:cNvPr>
          <p:cNvSpPr txBox="1"/>
          <p:nvPr/>
        </p:nvSpPr>
        <p:spPr>
          <a:xfrm>
            <a:off x="4139150" y="906263"/>
            <a:ext cx="588623" cy="253916"/>
          </a:xfrm>
          <a:prstGeom prst="rect">
            <a:avLst/>
          </a:prstGeom>
          <a:noFill/>
        </p:spPr>
        <p:txBody>
          <a:bodyPr wrap="none" rtlCol="0">
            <a:spAutoFit/>
          </a:bodyPr>
          <a:lstStyle/>
          <a:p>
            <a:r>
              <a:rPr kumimoji="1" lang="ja-JP" altLang="en-US" sz="1050" b="1"/>
              <a:t>・内容</a:t>
            </a:r>
          </a:p>
        </p:txBody>
      </p:sp>
      <p:sp>
        <p:nvSpPr>
          <p:cNvPr id="50" name="テキスト ボックス 49">
            <a:extLst>
              <a:ext uri="{FF2B5EF4-FFF2-40B4-BE49-F238E27FC236}">
                <a16:creationId xmlns:a16="http://schemas.microsoft.com/office/drawing/2014/main" id="{0A9C6082-7200-4577-A303-5CE4D536156E}"/>
              </a:ext>
            </a:extLst>
          </p:cNvPr>
          <p:cNvSpPr txBox="1"/>
          <p:nvPr/>
        </p:nvSpPr>
        <p:spPr>
          <a:xfrm>
            <a:off x="4324361" y="1183262"/>
            <a:ext cx="3775393" cy="246221"/>
          </a:xfrm>
          <a:prstGeom prst="rect">
            <a:avLst/>
          </a:prstGeom>
          <a:noFill/>
        </p:spPr>
        <p:txBody>
          <a:bodyPr wrap="none" rtlCol="0">
            <a:spAutoFit/>
          </a:bodyPr>
          <a:lstStyle/>
          <a:p>
            <a:r>
              <a:rPr kumimoji="1" lang="ja-JP" altLang="en-US" sz="1000">
                <a:latin typeface="+mn-ea"/>
              </a:rPr>
              <a:t>ポイントが達した際、商品を獲得したことを示すウィンドウ。</a:t>
            </a:r>
            <a:endParaRPr kumimoji="1" lang="en-US" altLang="ja-JP" sz="1000">
              <a:latin typeface="+mn-ea"/>
              <a:ea typeface="メイリオ" panose="020B0604030504040204" pitchFamily="50" charset="-128"/>
            </a:endParaRPr>
          </a:p>
        </p:txBody>
      </p:sp>
      <p:sp>
        <p:nvSpPr>
          <p:cNvPr id="2" name="テキスト ボックス 1">
            <a:extLst>
              <a:ext uri="{FF2B5EF4-FFF2-40B4-BE49-F238E27FC236}">
                <a16:creationId xmlns:a16="http://schemas.microsoft.com/office/drawing/2014/main" id="{4DA43877-8758-4783-9361-BC43CE5E47AE}"/>
              </a:ext>
            </a:extLst>
          </p:cNvPr>
          <p:cNvSpPr txBox="1"/>
          <p:nvPr/>
        </p:nvSpPr>
        <p:spPr>
          <a:xfrm>
            <a:off x="1336505" y="3080944"/>
            <a:ext cx="322524" cy="215444"/>
          </a:xfrm>
          <a:prstGeom prst="rect">
            <a:avLst/>
          </a:prstGeom>
          <a:noFill/>
        </p:spPr>
        <p:txBody>
          <a:bodyPr wrap="none" rtlCol="0">
            <a:spAutoFit/>
          </a:bodyPr>
          <a:lstStyle/>
          <a:p>
            <a:r>
              <a:rPr kumimoji="1" lang="en-US" altLang="ja-JP" sz="800" b="1">
                <a:solidFill>
                  <a:schemeClr val="bg1"/>
                </a:solidFill>
                <a:latin typeface="+mn-ea"/>
              </a:rPr>
              <a:t>99</a:t>
            </a:r>
            <a:endParaRPr kumimoji="1" lang="ja-JP" altLang="en-US" sz="800" b="1">
              <a:solidFill>
                <a:schemeClr val="bg1"/>
              </a:solidFill>
              <a:latin typeface="+mn-ea"/>
            </a:endParaRPr>
          </a:p>
        </p:txBody>
      </p:sp>
      <p:sp>
        <p:nvSpPr>
          <p:cNvPr id="11" name="テキスト ボックス 10">
            <a:extLst>
              <a:ext uri="{FF2B5EF4-FFF2-40B4-BE49-F238E27FC236}">
                <a16:creationId xmlns:a16="http://schemas.microsoft.com/office/drawing/2014/main" id="{739B0CB7-4B2B-4A44-AE11-BEF660E60350}"/>
              </a:ext>
            </a:extLst>
          </p:cNvPr>
          <p:cNvSpPr txBox="1"/>
          <p:nvPr/>
        </p:nvSpPr>
        <p:spPr>
          <a:xfrm>
            <a:off x="0" y="5259209"/>
            <a:ext cx="6004655" cy="1862048"/>
          </a:xfrm>
          <a:prstGeom prst="rect">
            <a:avLst/>
          </a:prstGeom>
          <a:noFill/>
          <a:ln>
            <a:noFill/>
          </a:ln>
          <a:effectLst>
            <a:outerShdw blurRad="50800" dist="50800" dir="5400000" sx="1000" sy="1000" algn="ctr" rotWithShape="0">
              <a:srgbClr val="000000"/>
            </a:outerShdw>
          </a:effectLst>
        </p:spPr>
        <p:txBody>
          <a:bodyPr wrap="square" rtlCol="0">
            <a:spAutoFit/>
          </a:bodyPr>
          <a:lstStyle/>
          <a:p>
            <a:r>
              <a:rPr kumimoji="1" lang="ja-JP" altLang="en-US" sz="11500" b="1">
                <a:solidFill>
                  <a:schemeClr val="tx1">
                    <a:lumMod val="50000"/>
                    <a:lumOff val="50000"/>
                    <a:alpha val="14000"/>
                  </a:schemeClr>
                </a:solidFill>
              </a:rPr>
              <a:t>分解</a:t>
            </a:r>
          </a:p>
        </p:txBody>
      </p:sp>
      <p:sp>
        <p:nvSpPr>
          <p:cNvPr id="13" name="テキスト ボックス 12">
            <a:extLst>
              <a:ext uri="{FF2B5EF4-FFF2-40B4-BE49-F238E27FC236}">
                <a16:creationId xmlns:a16="http://schemas.microsoft.com/office/drawing/2014/main" id="{E8AA8DA4-B1C2-49BB-AA04-8D7786DD8FD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■強化画面仕様</a:t>
            </a:r>
          </a:p>
        </p:txBody>
      </p:sp>
    </p:spTree>
    <p:extLst>
      <p:ext uri="{BB962C8B-B14F-4D97-AF65-F5344CB8AC3E}">
        <p14:creationId xmlns:p14="http://schemas.microsoft.com/office/powerpoint/2010/main" val="29223436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図 26" descr="文字と写真のスクリーンショット&#10;&#10;自動的に生成された説明">
            <a:extLst>
              <a:ext uri="{FF2B5EF4-FFF2-40B4-BE49-F238E27FC236}">
                <a16:creationId xmlns:a16="http://schemas.microsoft.com/office/drawing/2014/main" id="{ADEFB3FF-9264-4CF7-849D-C143017606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1774" y="1076046"/>
            <a:ext cx="2148979" cy="3808116"/>
          </a:xfrm>
          <a:prstGeom prst="rect">
            <a:avLst/>
          </a:prstGeom>
        </p:spPr>
      </p:pic>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22</a:t>
            </a:fld>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1082348" cy="307777"/>
          </a:xfrm>
          <a:prstGeom prst="rect">
            <a:avLst/>
          </a:prstGeom>
          <a:noFill/>
        </p:spPr>
        <p:txBody>
          <a:bodyPr wrap="none" rtlCol="0">
            <a:spAutoFit/>
          </a:bodyPr>
          <a:lstStyle/>
          <a:p>
            <a:r>
              <a:rPr kumimoji="1" lang="ja-JP" altLang="en-US" sz="1400" b="1"/>
              <a:t>●画面詳細</a:t>
            </a:r>
          </a:p>
        </p:txBody>
      </p:sp>
      <p:sp>
        <p:nvSpPr>
          <p:cNvPr id="363" name="テキスト ボックス 362">
            <a:extLst>
              <a:ext uri="{FF2B5EF4-FFF2-40B4-BE49-F238E27FC236}">
                <a16:creationId xmlns:a16="http://schemas.microsoft.com/office/drawing/2014/main" id="{0B37F4AD-1C10-4C09-AB96-87AE25C7FD2C}"/>
              </a:ext>
            </a:extLst>
          </p:cNvPr>
          <p:cNvSpPr txBox="1"/>
          <p:nvPr/>
        </p:nvSpPr>
        <p:spPr>
          <a:xfrm>
            <a:off x="591845" y="852402"/>
            <a:ext cx="2023311" cy="276999"/>
          </a:xfrm>
          <a:prstGeom prst="rect">
            <a:avLst/>
          </a:prstGeom>
          <a:noFill/>
        </p:spPr>
        <p:txBody>
          <a:bodyPr wrap="none" rtlCol="0">
            <a:spAutoFit/>
          </a:bodyPr>
          <a:lstStyle/>
          <a:p>
            <a:r>
              <a:rPr kumimoji="1" lang="ja-JP" altLang="en-US" sz="1200" b="1"/>
              <a:t>○</a:t>
            </a:r>
            <a:r>
              <a:rPr kumimoji="1" lang="en-US" altLang="ja-JP" sz="1200" b="1"/>
              <a:t>tr200c</a:t>
            </a:r>
            <a:r>
              <a:rPr kumimoji="1" lang="ja-JP" altLang="en-US" sz="1200" b="1"/>
              <a:t>．分解報酬リスト</a:t>
            </a:r>
          </a:p>
        </p:txBody>
      </p:sp>
      <p:sp>
        <p:nvSpPr>
          <p:cNvPr id="11" name="テキスト ボックス 10">
            <a:extLst>
              <a:ext uri="{FF2B5EF4-FFF2-40B4-BE49-F238E27FC236}">
                <a16:creationId xmlns:a16="http://schemas.microsoft.com/office/drawing/2014/main" id="{531E23EA-A168-4F2D-88E2-199DC5F8A1C7}"/>
              </a:ext>
            </a:extLst>
          </p:cNvPr>
          <p:cNvSpPr txBox="1"/>
          <p:nvPr/>
        </p:nvSpPr>
        <p:spPr>
          <a:xfrm>
            <a:off x="3108099" y="1216755"/>
            <a:ext cx="1236236" cy="215444"/>
          </a:xfrm>
          <a:prstGeom prst="rect">
            <a:avLst/>
          </a:prstGeom>
          <a:noFill/>
        </p:spPr>
        <p:txBody>
          <a:bodyPr wrap="none" rtlCol="0">
            <a:spAutoFit/>
          </a:bodyPr>
          <a:lstStyle/>
          <a:p>
            <a:r>
              <a:rPr kumimoji="1" lang="en-US" altLang="ja-JP" sz="800">
                <a:latin typeface="+mn-ea"/>
              </a:rPr>
              <a:t>01</a:t>
            </a:r>
            <a:r>
              <a:rPr kumimoji="1" lang="ja-JP" altLang="en-US" sz="800">
                <a:latin typeface="+mn-ea"/>
              </a:rPr>
              <a:t>．ウィンドウ見出し</a:t>
            </a:r>
            <a:endParaRPr kumimoji="1" lang="en-US" altLang="ja-JP" sz="800">
              <a:latin typeface="+mn-ea"/>
            </a:endParaRPr>
          </a:p>
        </p:txBody>
      </p:sp>
      <p:cxnSp>
        <p:nvCxnSpPr>
          <p:cNvPr id="13" name="直線コネクタ 12">
            <a:extLst>
              <a:ext uri="{FF2B5EF4-FFF2-40B4-BE49-F238E27FC236}">
                <a16:creationId xmlns:a16="http://schemas.microsoft.com/office/drawing/2014/main" id="{2C40AD26-6C60-47BF-8918-E4A6CFE7C51C}"/>
              </a:ext>
            </a:extLst>
          </p:cNvPr>
          <p:cNvCxnSpPr>
            <a:cxnSpLocks/>
            <a:stCxn id="11" idx="1"/>
          </p:cNvCxnSpPr>
          <p:nvPr/>
        </p:nvCxnSpPr>
        <p:spPr>
          <a:xfrm flipH="1">
            <a:off x="2481035" y="1324477"/>
            <a:ext cx="627064" cy="64396"/>
          </a:xfrm>
          <a:prstGeom prst="line">
            <a:avLst/>
          </a:prstGeom>
          <a:ln w="12700">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14" name="テキスト ボックス 13">
            <a:extLst>
              <a:ext uri="{FF2B5EF4-FFF2-40B4-BE49-F238E27FC236}">
                <a16:creationId xmlns:a16="http://schemas.microsoft.com/office/drawing/2014/main" id="{01336232-2EBF-4A67-9940-B158D3D1DF9C}"/>
              </a:ext>
            </a:extLst>
          </p:cNvPr>
          <p:cNvSpPr txBox="1"/>
          <p:nvPr/>
        </p:nvSpPr>
        <p:spPr>
          <a:xfrm>
            <a:off x="3108099" y="1519553"/>
            <a:ext cx="1031051" cy="215444"/>
          </a:xfrm>
          <a:prstGeom prst="rect">
            <a:avLst/>
          </a:prstGeom>
          <a:noFill/>
        </p:spPr>
        <p:txBody>
          <a:bodyPr wrap="none" rtlCol="0">
            <a:spAutoFit/>
          </a:bodyPr>
          <a:lstStyle/>
          <a:p>
            <a:r>
              <a:rPr kumimoji="1" lang="en-US" altLang="ja-JP" sz="800">
                <a:latin typeface="+mn-ea"/>
              </a:rPr>
              <a:t>02</a:t>
            </a:r>
            <a:r>
              <a:rPr kumimoji="1" lang="ja-JP" altLang="en-US" sz="800">
                <a:latin typeface="+mn-ea"/>
              </a:rPr>
              <a:t>．アイテム情報</a:t>
            </a:r>
            <a:endParaRPr kumimoji="1" lang="en-US" altLang="ja-JP" sz="800">
              <a:latin typeface="+mn-ea"/>
            </a:endParaRPr>
          </a:p>
        </p:txBody>
      </p:sp>
      <p:cxnSp>
        <p:nvCxnSpPr>
          <p:cNvPr id="15" name="直線コネクタ 14">
            <a:extLst>
              <a:ext uri="{FF2B5EF4-FFF2-40B4-BE49-F238E27FC236}">
                <a16:creationId xmlns:a16="http://schemas.microsoft.com/office/drawing/2014/main" id="{2FA0C465-9CE9-4DB8-9D5C-FC19388A0D84}"/>
              </a:ext>
            </a:extLst>
          </p:cNvPr>
          <p:cNvCxnSpPr>
            <a:cxnSpLocks/>
            <a:stCxn id="14" idx="1"/>
          </p:cNvCxnSpPr>
          <p:nvPr/>
        </p:nvCxnSpPr>
        <p:spPr>
          <a:xfrm flipH="1">
            <a:off x="2167503" y="1627275"/>
            <a:ext cx="940596" cy="266336"/>
          </a:xfrm>
          <a:prstGeom prst="line">
            <a:avLst/>
          </a:prstGeom>
          <a:ln w="12700">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17" name="テキスト ボックス 16">
            <a:extLst>
              <a:ext uri="{FF2B5EF4-FFF2-40B4-BE49-F238E27FC236}">
                <a16:creationId xmlns:a16="http://schemas.microsoft.com/office/drawing/2014/main" id="{9FAE4ADF-3A56-4C6F-95A5-ABCDBD5E3C64}"/>
              </a:ext>
            </a:extLst>
          </p:cNvPr>
          <p:cNvSpPr txBox="1"/>
          <p:nvPr/>
        </p:nvSpPr>
        <p:spPr>
          <a:xfrm>
            <a:off x="3108099" y="2282707"/>
            <a:ext cx="1031051" cy="215444"/>
          </a:xfrm>
          <a:prstGeom prst="rect">
            <a:avLst/>
          </a:prstGeom>
          <a:noFill/>
        </p:spPr>
        <p:txBody>
          <a:bodyPr wrap="none" rtlCol="0">
            <a:spAutoFit/>
          </a:bodyPr>
          <a:lstStyle/>
          <a:p>
            <a:r>
              <a:rPr kumimoji="1" lang="en-US" altLang="ja-JP" sz="800">
                <a:latin typeface="+mn-ea"/>
              </a:rPr>
              <a:t>03</a:t>
            </a:r>
            <a:r>
              <a:rPr kumimoji="1" lang="ja-JP" altLang="en-US" sz="800">
                <a:latin typeface="+mn-ea"/>
              </a:rPr>
              <a:t>．獲得済マーク</a:t>
            </a:r>
            <a:endParaRPr kumimoji="1" lang="en-US" altLang="ja-JP" sz="800">
              <a:latin typeface="+mn-ea"/>
            </a:endParaRPr>
          </a:p>
        </p:txBody>
      </p:sp>
      <p:cxnSp>
        <p:nvCxnSpPr>
          <p:cNvPr id="18" name="直線コネクタ 17">
            <a:extLst>
              <a:ext uri="{FF2B5EF4-FFF2-40B4-BE49-F238E27FC236}">
                <a16:creationId xmlns:a16="http://schemas.microsoft.com/office/drawing/2014/main" id="{2324BA45-2499-42AF-9071-914D7E125E65}"/>
              </a:ext>
            </a:extLst>
          </p:cNvPr>
          <p:cNvCxnSpPr>
            <a:cxnSpLocks/>
            <a:stCxn id="17" idx="1"/>
          </p:cNvCxnSpPr>
          <p:nvPr/>
        </p:nvCxnSpPr>
        <p:spPr>
          <a:xfrm flipH="1" flipV="1">
            <a:off x="1300295" y="1936583"/>
            <a:ext cx="1807804" cy="453846"/>
          </a:xfrm>
          <a:prstGeom prst="line">
            <a:avLst/>
          </a:prstGeom>
          <a:ln w="12700">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24" name="テキスト ボックス 23">
            <a:extLst>
              <a:ext uri="{FF2B5EF4-FFF2-40B4-BE49-F238E27FC236}">
                <a16:creationId xmlns:a16="http://schemas.microsoft.com/office/drawing/2014/main" id="{34E0BBA2-9D89-4D0A-8265-3FDF4D95ADC2}"/>
              </a:ext>
            </a:extLst>
          </p:cNvPr>
          <p:cNvSpPr txBox="1"/>
          <p:nvPr/>
        </p:nvSpPr>
        <p:spPr>
          <a:xfrm>
            <a:off x="3108099" y="3833497"/>
            <a:ext cx="1069524" cy="215444"/>
          </a:xfrm>
          <a:prstGeom prst="rect">
            <a:avLst/>
          </a:prstGeom>
          <a:noFill/>
        </p:spPr>
        <p:txBody>
          <a:bodyPr wrap="none" rtlCol="0">
            <a:spAutoFit/>
          </a:bodyPr>
          <a:lstStyle/>
          <a:p>
            <a:r>
              <a:rPr kumimoji="1" lang="en-US" altLang="ja-JP" sz="800">
                <a:latin typeface="+mn-ea"/>
              </a:rPr>
              <a:t>04</a:t>
            </a:r>
            <a:r>
              <a:rPr kumimoji="1" lang="ja-JP" altLang="en-US" sz="800">
                <a:latin typeface="+mn-ea"/>
              </a:rPr>
              <a:t>．もどるボタン</a:t>
            </a:r>
            <a:endParaRPr kumimoji="1" lang="en-US" altLang="ja-JP" sz="800">
              <a:latin typeface="+mn-ea"/>
            </a:endParaRPr>
          </a:p>
        </p:txBody>
      </p:sp>
      <p:cxnSp>
        <p:nvCxnSpPr>
          <p:cNvPr id="25" name="直線コネクタ 24">
            <a:extLst>
              <a:ext uri="{FF2B5EF4-FFF2-40B4-BE49-F238E27FC236}">
                <a16:creationId xmlns:a16="http://schemas.microsoft.com/office/drawing/2014/main" id="{372EAE9E-D275-452D-AB02-C6DDD68A9B3E}"/>
              </a:ext>
            </a:extLst>
          </p:cNvPr>
          <p:cNvCxnSpPr>
            <a:cxnSpLocks/>
            <a:stCxn id="24" idx="1"/>
          </p:cNvCxnSpPr>
          <p:nvPr/>
        </p:nvCxnSpPr>
        <p:spPr>
          <a:xfrm flipH="1">
            <a:off x="2146509" y="3941219"/>
            <a:ext cx="961590" cy="592113"/>
          </a:xfrm>
          <a:prstGeom prst="line">
            <a:avLst/>
          </a:prstGeom>
          <a:ln w="12700">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28" name="テキスト ボックス 27">
            <a:extLst>
              <a:ext uri="{FF2B5EF4-FFF2-40B4-BE49-F238E27FC236}">
                <a16:creationId xmlns:a16="http://schemas.microsoft.com/office/drawing/2014/main" id="{D1551ECE-8DA7-4A4A-8B32-833F62C93062}"/>
              </a:ext>
            </a:extLst>
          </p:cNvPr>
          <p:cNvSpPr txBox="1"/>
          <p:nvPr/>
        </p:nvSpPr>
        <p:spPr>
          <a:xfrm>
            <a:off x="4395631" y="1002443"/>
            <a:ext cx="1547218" cy="253916"/>
          </a:xfrm>
          <a:prstGeom prst="rect">
            <a:avLst/>
          </a:prstGeom>
          <a:noFill/>
        </p:spPr>
        <p:txBody>
          <a:bodyPr wrap="none" rtlCol="0">
            <a:spAutoFit/>
          </a:bodyPr>
          <a:lstStyle/>
          <a:p>
            <a:r>
              <a:rPr kumimoji="1" lang="en-US" altLang="ja-JP" sz="1050" b="1"/>
              <a:t>01</a:t>
            </a:r>
            <a:r>
              <a:rPr kumimoji="1" lang="ja-JP" altLang="en-US" sz="1050" b="1"/>
              <a:t>．ウィンドウ見出し</a:t>
            </a:r>
          </a:p>
        </p:txBody>
      </p:sp>
      <p:sp>
        <p:nvSpPr>
          <p:cNvPr id="29" name="テキスト ボックス 28">
            <a:extLst>
              <a:ext uri="{FF2B5EF4-FFF2-40B4-BE49-F238E27FC236}">
                <a16:creationId xmlns:a16="http://schemas.microsoft.com/office/drawing/2014/main" id="{D1AFA266-D4FF-484E-BC81-B62B632A3862}"/>
              </a:ext>
            </a:extLst>
          </p:cNvPr>
          <p:cNvSpPr txBox="1"/>
          <p:nvPr/>
        </p:nvSpPr>
        <p:spPr>
          <a:xfrm>
            <a:off x="4580842" y="1251409"/>
            <a:ext cx="1980029" cy="246221"/>
          </a:xfrm>
          <a:prstGeom prst="rect">
            <a:avLst/>
          </a:prstGeom>
          <a:noFill/>
        </p:spPr>
        <p:txBody>
          <a:bodyPr wrap="none" rtlCol="0">
            <a:spAutoFit/>
          </a:bodyPr>
          <a:lstStyle/>
          <a:p>
            <a:r>
              <a:rPr kumimoji="1" lang="ja-JP" altLang="en-US" sz="1000"/>
              <a:t>ウィンドウ見出しのテキスト。</a:t>
            </a:r>
            <a:endParaRPr kumimoji="1" lang="en-US" altLang="ja-JP" sz="1000"/>
          </a:p>
        </p:txBody>
      </p:sp>
      <p:sp>
        <p:nvSpPr>
          <p:cNvPr id="30" name="テキスト ボックス 29">
            <a:extLst>
              <a:ext uri="{FF2B5EF4-FFF2-40B4-BE49-F238E27FC236}">
                <a16:creationId xmlns:a16="http://schemas.microsoft.com/office/drawing/2014/main" id="{4AB2E32B-9BA8-4E81-80FD-1E3FBDAD2C12}"/>
              </a:ext>
            </a:extLst>
          </p:cNvPr>
          <p:cNvSpPr txBox="1"/>
          <p:nvPr/>
        </p:nvSpPr>
        <p:spPr>
          <a:xfrm>
            <a:off x="4395631" y="1561309"/>
            <a:ext cx="2419252" cy="253916"/>
          </a:xfrm>
          <a:prstGeom prst="rect">
            <a:avLst/>
          </a:prstGeom>
          <a:noFill/>
        </p:spPr>
        <p:txBody>
          <a:bodyPr wrap="none" rtlCol="0">
            <a:spAutoFit/>
          </a:bodyPr>
          <a:lstStyle/>
          <a:p>
            <a:r>
              <a:rPr kumimoji="1" lang="en-US" altLang="ja-JP" sz="1050" b="1"/>
              <a:t>02</a:t>
            </a:r>
            <a:r>
              <a:rPr kumimoji="1" lang="ja-JP" altLang="en-US" sz="1050" b="1"/>
              <a:t>．アイテム情報</a:t>
            </a:r>
            <a:r>
              <a:rPr kumimoji="1" lang="ja-JP" altLang="en-US" sz="1000" b="1">
                <a:solidFill>
                  <a:srgbClr val="FF0000"/>
                </a:solidFill>
              </a:rPr>
              <a:t>（</a:t>
            </a:r>
            <a:r>
              <a:rPr kumimoji="1" lang="en-US" altLang="ja-JP" sz="1000" b="1">
                <a:solidFill>
                  <a:srgbClr val="FF0000"/>
                </a:solidFill>
              </a:rPr>
              <a:t>20191216</a:t>
            </a:r>
            <a:r>
              <a:rPr kumimoji="1" lang="ja-JP" altLang="en-US" sz="1000" b="1">
                <a:solidFill>
                  <a:srgbClr val="FF0000"/>
                </a:solidFill>
              </a:rPr>
              <a:t>修正）</a:t>
            </a:r>
          </a:p>
        </p:txBody>
      </p:sp>
      <p:sp>
        <p:nvSpPr>
          <p:cNvPr id="31" name="テキスト ボックス 30">
            <a:extLst>
              <a:ext uri="{FF2B5EF4-FFF2-40B4-BE49-F238E27FC236}">
                <a16:creationId xmlns:a16="http://schemas.microsoft.com/office/drawing/2014/main" id="{1F2F7720-35BE-4809-8BBA-9FE2C8AB5BF9}"/>
              </a:ext>
            </a:extLst>
          </p:cNvPr>
          <p:cNvSpPr txBox="1"/>
          <p:nvPr/>
        </p:nvSpPr>
        <p:spPr>
          <a:xfrm>
            <a:off x="4580842" y="1810275"/>
            <a:ext cx="4416594" cy="553998"/>
          </a:xfrm>
          <a:prstGeom prst="rect">
            <a:avLst/>
          </a:prstGeom>
          <a:noFill/>
        </p:spPr>
        <p:txBody>
          <a:bodyPr wrap="none" rtlCol="0">
            <a:spAutoFit/>
          </a:bodyPr>
          <a:lstStyle/>
          <a:p>
            <a:r>
              <a:rPr kumimoji="1" lang="ja-JP" altLang="en-US" sz="1000"/>
              <a:t>アイコン、アイテム数、アイテム名、獲得のためのポイントを表示する。</a:t>
            </a:r>
            <a:endParaRPr kumimoji="1" lang="en-US" altLang="ja-JP" sz="1000"/>
          </a:p>
          <a:p>
            <a:endParaRPr kumimoji="1" lang="en-US" altLang="ja-JP" sz="1000"/>
          </a:p>
          <a:p>
            <a:r>
              <a:rPr kumimoji="1" lang="ja-JP" altLang="en-US" sz="1000"/>
              <a:t>アイコンの長押しでアイテムの説明ウィンドウを表示する。</a:t>
            </a:r>
            <a:endParaRPr kumimoji="1" lang="en-US" altLang="ja-JP" sz="1000"/>
          </a:p>
        </p:txBody>
      </p:sp>
      <p:sp>
        <p:nvSpPr>
          <p:cNvPr id="33" name="テキスト ボックス 32">
            <a:extLst>
              <a:ext uri="{FF2B5EF4-FFF2-40B4-BE49-F238E27FC236}">
                <a16:creationId xmlns:a16="http://schemas.microsoft.com/office/drawing/2014/main" id="{B8FA6DF4-CDBE-4DF0-8E25-15F6C9AB57F8}"/>
              </a:ext>
            </a:extLst>
          </p:cNvPr>
          <p:cNvSpPr txBox="1"/>
          <p:nvPr/>
        </p:nvSpPr>
        <p:spPr>
          <a:xfrm>
            <a:off x="1136570" y="2347566"/>
            <a:ext cx="322524" cy="215444"/>
          </a:xfrm>
          <a:prstGeom prst="rect">
            <a:avLst/>
          </a:prstGeom>
          <a:noFill/>
        </p:spPr>
        <p:txBody>
          <a:bodyPr wrap="none" rtlCol="0">
            <a:spAutoFit/>
          </a:bodyPr>
          <a:lstStyle/>
          <a:p>
            <a:r>
              <a:rPr kumimoji="1" lang="en-US" altLang="ja-JP" sz="800" b="1">
                <a:solidFill>
                  <a:schemeClr val="bg1"/>
                </a:solidFill>
                <a:latin typeface="+mn-ea"/>
              </a:rPr>
              <a:t>99</a:t>
            </a:r>
            <a:endParaRPr kumimoji="1" lang="ja-JP" altLang="en-US" sz="800" b="1">
              <a:solidFill>
                <a:schemeClr val="bg1"/>
              </a:solidFill>
              <a:latin typeface="+mn-ea"/>
            </a:endParaRPr>
          </a:p>
        </p:txBody>
      </p:sp>
      <p:sp>
        <p:nvSpPr>
          <p:cNvPr id="34" name="テキスト ボックス 33">
            <a:extLst>
              <a:ext uri="{FF2B5EF4-FFF2-40B4-BE49-F238E27FC236}">
                <a16:creationId xmlns:a16="http://schemas.microsoft.com/office/drawing/2014/main" id="{8834E187-56B9-4A28-8A54-972E96CC3206}"/>
              </a:ext>
            </a:extLst>
          </p:cNvPr>
          <p:cNvSpPr txBox="1"/>
          <p:nvPr/>
        </p:nvSpPr>
        <p:spPr>
          <a:xfrm>
            <a:off x="4395631" y="2422930"/>
            <a:ext cx="1277914" cy="253916"/>
          </a:xfrm>
          <a:prstGeom prst="rect">
            <a:avLst/>
          </a:prstGeom>
          <a:noFill/>
        </p:spPr>
        <p:txBody>
          <a:bodyPr wrap="none" rtlCol="0">
            <a:spAutoFit/>
          </a:bodyPr>
          <a:lstStyle/>
          <a:p>
            <a:r>
              <a:rPr kumimoji="1" lang="en-US" altLang="ja-JP" sz="1050" b="1"/>
              <a:t>03</a:t>
            </a:r>
            <a:r>
              <a:rPr kumimoji="1" lang="ja-JP" altLang="en-US" sz="1050" b="1"/>
              <a:t>．獲得済マーク</a:t>
            </a:r>
          </a:p>
        </p:txBody>
      </p:sp>
      <p:sp>
        <p:nvSpPr>
          <p:cNvPr id="35" name="テキスト ボックス 34">
            <a:extLst>
              <a:ext uri="{FF2B5EF4-FFF2-40B4-BE49-F238E27FC236}">
                <a16:creationId xmlns:a16="http://schemas.microsoft.com/office/drawing/2014/main" id="{4F22E4C0-E246-4EF9-823E-4235D69C8EB9}"/>
              </a:ext>
            </a:extLst>
          </p:cNvPr>
          <p:cNvSpPr txBox="1"/>
          <p:nvPr/>
        </p:nvSpPr>
        <p:spPr>
          <a:xfrm>
            <a:off x="4580842" y="2671896"/>
            <a:ext cx="3390672" cy="246221"/>
          </a:xfrm>
          <a:prstGeom prst="rect">
            <a:avLst/>
          </a:prstGeom>
          <a:noFill/>
        </p:spPr>
        <p:txBody>
          <a:bodyPr wrap="none" rtlCol="0">
            <a:spAutoFit/>
          </a:bodyPr>
          <a:lstStyle/>
          <a:p>
            <a:r>
              <a:rPr kumimoji="1" lang="ja-JP" altLang="en-US" sz="1000"/>
              <a:t>獲得済のアイテムにはそれがわかるマークを表示する。</a:t>
            </a:r>
            <a:endParaRPr kumimoji="1" lang="en-US" altLang="ja-JP" sz="1000"/>
          </a:p>
        </p:txBody>
      </p:sp>
      <p:sp>
        <p:nvSpPr>
          <p:cNvPr id="36" name="テキスト ボックス 35">
            <a:extLst>
              <a:ext uri="{FF2B5EF4-FFF2-40B4-BE49-F238E27FC236}">
                <a16:creationId xmlns:a16="http://schemas.microsoft.com/office/drawing/2014/main" id="{07F7E99E-4378-4119-AC32-3FCC0F7E7D1C}"/>
              </a:ext>
            </a:extLst>
          </p:cNvPr>
          <p:cNvSpPr txBox="1"/>
          <p:nvPr/>
        </p:nvSpPr>
        <p:spPr>
          <a:xfrm>
            <a:off x="4413339" y="2976846"/>
            <a:ext cx="1277914" cy="253916"/>
          </a:xfrm>
          <a:prstGeom prst="rect">
            <a:avLst/>
          </a:prstGeom>
          <a:noFill/>
        </p:spPr>
        <p:txBody>
          <a:bodyPr wrap="none" rtlCol="0">
            <a:spAutoFit/>
          </a:bodyPr>
          <a:lstStyle/>
          <a:p>
            <a:r>
              <a:rPr kumimoji="1" lang="en-US" altLang="ja-JP" sz="1050" b="1"/>
              <a:t>04</a:t>
            </a:r>
            <a:r>
              <a:rPr kumimoji="1" lang="ja-JP" altLang="en-US" sz="1050" b="1"/>
              <a:t>．もどるボタン</a:t>
            </a:r>
          </a:p>
        </p:txBody>
      </p:sp>
      <p:sp>
        <p:nvSpPr>
          <p:cNvPr id="37" name="テキスト ボックス 36">
            <a:extLst>
              <a:ext uri="{FF2B5EF4-FFF2-40B4-BE49-F238E27FC236}">
                <a16:creationId xmlns:a16="http://schemas.microsoft.com/office/drawing/2014/main" id="{0514F7C0-CFAD-4D5E-A5F4-D03C3F3F30E4}"/>
              </a:ext>
            </a:extLst>
          </p:cNvPr>
          <p:cNvSpPr txBox="1"/>
          <p:nvPr/>
        </p:nvSpPr>
        <p:spPr>
          <a:xfrm>
            <a:off x="4598550" y="3225812"/>
            <a:ext cx="1851789" cy="246221"/>
          </a:xfrm>
          <a:prstGeom prst="rect">
            <a:avLst/>
          </a:prstGeom>
          <a:noFill/>
        </p:spPr>
        <p:txBody>
          <a:bodyPr wrap="none" rtlCol="0">
            <a:spAutoFit/>
          </a:bodyPr>
          <a:lstStyle/>
          <a:p>
            <a:r>
              <a:rPr kumimoji="1" lang="ja-JP" altLang="en-US" sz="1000"/>
              <a:t>ウィンドウを閉じるボタン。</a:t>
            </a:r>
            <a:endParaRPr kumimoji="1" lang="en-US" altLang="ja-JP" sz="1000"/>
          </a:p>
        </p:txBody>
      </p:sp>
      <p:sp>
        <p:nvSpPr>
          <p:cNvPr id="40" name="テキスト ボックス 39">
            <a:extLst>
              <a:ext uri="{FF2B5EF4-FFF2-40B4-BE49-F238E27FC236}">
                <a16:creationId xmlns:a16="http://schemas.microsoft.com/office/drawing/2014/main" id="{9D247B37-B8DC-4499-BA32-0576EA6085CC}"/>
              </a:ext>
            </a:extLst>
          </p:cNvPr>
          <p:cNvSpPr txBox="1"/>
          <p:nvPr/>
        </p:nvSpPr>
        <p:spPr>
          <a:xfrm>
            <a:off x="4139150" y="3587204"/>
            <a:ext cx="2069797" cy="253916"/>
          </a:xfrm>
          <a:prstGeom prst="rect">
            <a:avLst/>
          </a:prstGeom>
          <a:noFill/>
        </p:spPr>
        <p:txBody>
          <a:bodyPr wrap="none" rtlCol="0">
            <a:spAutoFit/>
          </a:bodyPr>
          <a:lstStyle/>
          <a:p>
            <a:r>
              <a:rPr kumimoji="1" lang="ja-JP" altLang="en-US" sz="1050" b="1"/>
              <a:t>・最後の繰り返し表示について</a:t>
            </a:r>
          </a:p>
        </p:txBody>
      </p:sp>
      <p:sp>
        <p:nvSpPr>
          <p:cNvPr id="41" name="テキスト ボックス 40">
            <a:extLst>
              <a:ext uri="{FF2B5EF4-FFF2-40B4-BE49-F238E27FC236}">
                <a16:creationId xmlns:a16="http://schemas.microsoft.com/office/drawing/2014/main" id="{BFD7A581-4362-4F5F-B561-3C090191F3A7}"/>
              </a:ext>
            </a:extLst>
          </p:cNvPr>
          <p:cNvSpPr txBox="1"/>
          <p:nvPr/>
        </p:nvSpPr>
        <p:spPr>
          <a:xfrm>
            <a:off x="4324361" y="3864203"/>
            <a:ext cx="3775393" cy="1015663"/>
          </a:xfrm>
          <a:prstGeom prst="rect">
            <a:avLst/>
          </a:prstGeom>
          <a:noFill/>
        </p:spPr>
        <p:txBody>
          <a:bodyPr wrap="none" rtlCol="0">
            <a:spAutoFit/>
          </a:bodyPr>
          <a:lstStyle/>
          <a:p>
            <a:r>
              <a:rPr kumimoji="1" lang="ja-JP" altLang="en-US" sz="1000">
                <a:latin typeface="+mn-ea"/>
              </a:rPr>
              <a:t>リストの一番最後の繰り返しになった場合の表示については、</a:t>
            </a:r>
            <a:endParaRPr kumimoji="1" lang="en-US" altLang="ja-JP" sz="1000">
              <a:latin typeface="+mn-ea"/>
            </a:endParaRPr>
          </a:p>
          <a:p>
            <a:endParaRPr kumimoji="1" lang="en-US" altLang="ja-JP" sz="1000" b="1">
              <a:solidFill>
                <a:srgbClr val="00B050"/>
              </a:solidFill>
              <a:latin typeface="+mn-ea"/>
            </a:endParaRPr>
          </a:p>
          <a:p>
            <a:r>
              <a:rPr kumimoji="1" lang="ja-JP" altLang="en-US" sz="1000">
                <a:latin typeface="+mn-ea"/>
              </a:rPr>
              <a:t>ポイント　</a:t>
            </a:r>
            <a:r>
              <a:rPr kumimoji="1" lang="en-US" altLang="ja-JP" sz="1000">
                <a:latin typeface="+mn-ea"/>
              </a:rPr>
              <a:t>999,999,999</a:t>
            </a:r>
            <a:r>
              <a:rPr kumimoji="1" lang="ja-JP" altLang="en-US" sz="1000">
                <a:latin typeface="+mn-ea"/>
              </a:rPr>
              <a:t>ポイントおき</a:t>
            </a:r>
            <a:endParaRPr kumimoji="1" lang="en-US" altLang="ja-JP" sz="1000">
              <a:latin typeface="+mn-ea"/>
            </a:endParaRPr>
          </a:p>
          <a:p>
            <a:endParaRPr kumimoji="1" lang="en-US" altLang="ja-JP" sz="1000">
              <a:latin typeface="+mn-ea"/>
            </a:endParaRPr>
          </a:p>
          <a:p>
            <a:r>
              <a:rPr kumimoji="1" lang="ja-JP" altLang="en-US" sz="1000">
                <a:latin typeface="+mn-ea"/>
              </a:rPr>
              <a:t>という感じで表記したい。</a:t>
            </a:r>
            <a:endParaRPr kumimoji="1" lang="en-US" altLang="ja-JP" sz="1000">
              <a:latin typeface="+mn-ea"/>
            </a:endParaRPr>
          </a:p>
          <a:p>
            <a:r>
              <a:rPr kumimoji="1" lang="ja-JP" altLang="en-US" sz="1000">
                <a:latin typeface="+mn-ea"/>
              </a:rPr>
              <a:t>ここだけ通算のポイントではなくなる。</a:t>
            </a:r>
            <a:endParaRPr kumimoji="1" lang="en-US" altLang="ja-JP" sz="1000">
              <a:latin typeface="+mn-ea"/>
            </a:endParaRPr>
          </a:p>
        </p:txBody>
      </p:sp>
      <p:sp>
        <p:nvSpPr>
          <p:cNvPr id="38" name="テキスト ボックス 37">
            <a:extLst>
              <a:ext uri="{FF2B5EF4-FFF2-40B4-BE49-F238E27FC236}">
                <a16:creationId xmlns:a16="http://schemas.microsoft.com/office/drawing/2014/main" id="{EA667F9C-721C-4534-BA43-CFA5B18B4F3C}"/>
              </a:ext>
            </a:extLst>
          </p:cNvPr>
          <p:cNvSpPr txBox="1"/>
          <p:nvPr/>
        </p:nvSpPr>
        <p:spPr>
          <a:xfrm>
            <a:off x="0" y="5259209"/>
            <a:ext cx="6004655" cy="1862048"/>
          </a:xfrm>
          <a:prstGeom prst="rect">
            <a:avLst/>
          </a:prstGeom>
          <a:noFill/>
          <a:ln>
            <a:noFill/>
          </a:ln>
          <a:effectLst>
            <a:outerShdw blurRad="50800" dist="50800" dir="5400000" sx="1000" sy="1000" algn="ctr" rotWithShape="0">
              <a:srgbClr val="000000"/>
            </a:outerShdw>
          </a:effectLst>
        </p:spPr>
        <p:txBody>
          <a:bodyPr wrap="square" rtlCol="0">
            <a:spAutoFit/>
          </a:bodyPr>
          <a:lstStyle/>
          <a:p>
            <a:r>
              <a:rPr kumimoji="1" lang="ja-JP" altLang="en-US" sz="11500" b="1">
                <a:solidFill>
                  <a:schemeClr val="tx1">
                    <a:lumMod val="50000"/>
                    <a:lumOff val="50000"/>
                    <a:alpha val="14000"/>
                  </a:schemeClr>
                </a:solidFill>
              </a:rPr>
              <a:t>分解</a:t>
            </a:r>
          </a:p>
        </p:txBody>
      </p:sp>
      <p:sp>
        <p:nvSpPr>
          <p:cNvPr id="39" name="テキスト ボックス 38">
            <a:extLst>
              <a:ext uri="{FF2B5EF4-FFF2-40B4-BE49-F238E27FC236}">
                <a16:creationId xmlns:a16="http://schemas.microsoft.com/office/drawing/2014/main" id="{EC3EFF3B-06AD-43E4-8A73-233B23D42540}"/>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■強化画面仕様</a:t>
            </a:r>
          </a:p>
        </p:txBody>
      </p:sp>
    </p:spTree>
    <p:extLst>
      <p:ext uri="{BB962C8B-B14F-4D97-AF65-F5344CB8AC3E}">
        <p14:creationId xmlns:p14="http://schemas.microsoft.com/office/powerpoint/2010/main" val="32780034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■強化画面仕様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2045753" cy="307777"/>
          </a:xfrm>
          <a:prstGeom prst="rect">
            <a:avLst/>
          </a:prstGeom>
          <a:noFill/>
        </p:spPr>
        <p:txBody>
          <a:bodyPr wrap="none" rtlCol="0">
            <a:spAutoFit/>
          </a:bodyPr>
          <a:lstStyle/>
          <a:p>
            <a:r>
              <a:rPr kumimoji="1" lang="en-US" altLang="ja-JP" sz="1400" b="1"/>
              <a:t>1. tr110b.TR</a:t>
            </a:r>
            <a:r>
              <a:rPr kumimoji="1" lang="ja-JP" altLang="en-US" sz="1400" b="1"/>
              <a:t>カード一覧</a:t>
            </a:r>
          </a:p>
        </p:txBody>
      </p:sp>
      <p:sp>
        <p:nvSpPr>
          <p:cNvPr id="12" name="テキスト ボックス 11">
            <a:extLst>
              <a:ext uri="{FF2B5EF4-FFF2-40B4-BE49-F238E27FC236}">
                <a16:creationId xmlns:a16="http://schemas.microsoft.com/office/drawing/2014/main" id="{DE052996-816F-4D57-BDBE-F005510F461F}"/>
              </a:ext>
            </a:extLst>
          </p:cNvPr>
          <p:cNvSpPr txBox="1"/>
          <p:nvPr/>
        </p:nvSpPr>
        <p:spPr>
          <a:xfrm>
            <a:off x="591845" y="846576"/>
            <a:ext cx="4323620" cy="3631763"/>
          </a:xfrm>
          <a:prstGeom prst="rect">
            <a:avLst/>
          </a:prstGeom>
          <a:noFill/>
        </p:spPr>
        <p:txBody>
          <a:bodyPr wrap="none" rtlCol="0">
            <a:spAutoFit/>
          </a:bodyPr>
          <a:lstStyle/>
          <a:p>
            <a:r>
              <a:rPr kumimoji="1" lang="en-US" altLang="ja-JP" sz="1000"/>
              <a:t>TR</a:t>
            </a:r>
            <a:r>
              <a:rPr kumimoji="1" lang="ja-JP" altLang="en-US" sz="1000"/>
              <a:t>カードを確認することができる。</a:t>
            </a:r>
            <a:endParaRPr kumimoji="1" lang="en-US" altLang="ja-JP" sz="1000"/>
          </a:p>
          <a:p>
            <a:endParaRPr kumimoji="1" lang="en-US" altLang="ja-JP" sz="1000"/>
          </a:p>
          <a:p>
            <a:r>
              <a:rPr kumimoji="1" lang="ja-JP" altLang="en-US" sz="1000"/>
              <a:t>○ ソート、フィルタは以下の通り。</a:t>
            </a:r>
            <a:r>
              <a:rPr kumimoji="1" lang="en-US" altLang="ja-JP" sz="1000"/>
              <a:t>(</a:t>
            </a:r>
            <a:r>
              <a:rPr kumimoji="1" lang="ja-JP" altLang="en-US" sz="1000"/>
              <a:t>強化と同様</a:t>
            </a:r>
            <a:r>
              <a:rPr kumimoji="1" lang="en-US" altLang="ja-JP" sz="1000"/>
              <a:t>)</a:t>
            </a:r>
          </a:p>
          <a:p>
            <a:r>
              <a:rPr kumimoji="1" lang="ja-JP" altLang="en-US" sz="1000"/>
              <a:t>　・入手順</a:t>
            </a:r>
            <a:endParaRPr kumimoji="1" lang="en-US" altLang="ja-JP" sz="1000"/>
          </a:p>
          <a:p>
            <a:r>
              <a:rPr kumimoji="1" lang="ja-JP" altLang="en-US" sz="1000"/>
              <a:t>　★レア度順</a:t>
            </a:r>
            <a:endParaRPr kumimoji="1" lang="en-US" altLang="ja-JP" sz="1000"/>
          </a:p>
          <a:p>
            <a:r>
              <a:rPr kumimoji="1" lang="ja-JP" altLang="en-US" sz="1000"/>
              <a:t>　・キャラクタ順</a:t>
            </a:r>
            <a:endParaRPr kumimoji="1" lang="en-US" altLang="ja-JP" sz="1000"/>
          </a:p>
          <a:p>
            <a:r>
              <a:rPr kumimoji="1" lang="ja-JP" altLang="en-US" sz="1000"/>
              <a:t>　・カードの名前順</a:t>
            </a:r>
            <a:endParaRPr kumimoji="1" lang="en-US" altLang="ja-JP" sz="1000"/>
          </a:p>
          <a:p>
            <a:r>
              <a:rPr kumimoji="1" lang="ja-JP" altLang="en-US" sz="1000"/>
              <a:t>　★</a:t>
            </a:r>
            <a:r>
              <a:rPr kumimoji="1" lang="en-US" altLang="ja-JP" sz="1000"/>
              <a:t>HP, ATK, DEF, SPD</a:t>
            </a:r>
            <a:r>
              <a:rPr kumimoji="1" lang="ja-JP" altLang="en-US" sz="1000"/>
              <a:t>順</a:t>
            </a:r>
            <a:endParaRPr kumimoji="1" lang="en-US" altLang="ja-JP" sz="1000"/>
          </a:p>
          <a:p>
            <a:r>
              <a:rPr kumimoji="1" lang="ja-JP" altLang="en-US" sz="1000"/>
              <a:t>　★レベル</a:t>
            </a:r>
            <a:r>
              <a:rPr kumimoji="1" lang="en-US" altLang="ja-JP" sz="1000"/>
              <a:t>, </a:t>
            </a:r>
            <a:r>
              <a:rPr kumimoji="1" lang="ja-JP" altLang="en-US" sz="1000"/>
              <a:t>進化順</a:t>
            </a:r>
            <a:endParaRPr kumimoji="1" lang="en-US" altLang="ja-JP" sz="1000"/>
          </a:p>
          <a:p>
            <a:r>
              <a:rPr kumimoji="1" lang="ja-JP" altLang="en-US" sz="1000"/>
              <a:t>　・カードの</a:t>
            </a:r>
            <a:r>
              <a:rPr kumimoji="1" lang="en-US" altLang="ja-JP" sz="1000"/>
              <a:t>ID</a:t>
            </a:r>
            <a:r>
              <a:rPr kumimoji="1" lang="ja-JP" altLang="en-US" sz="1000"/>
              <a:t>順</a:t>
            </a:r>
            <a:endParaRPr kumimoji="1" lang="en-US" altLang="ja-JP" sz="1000"/>
          </a:p>
          <a:p>
            <a:r>
              <a:rPr kumimoji="1" lang="ja-JP" altLang="en-US" sz="1000"/>
              <a:t>　・分解ポイント</a:t>
            </a:r>
            <a:endParaRPr kumimoji="1" lang="en-US" altLang="ja-JP" sz="1000"/>
          </a:p>
          <a:p>
            <a:r>
              <a:rPr kumimoji="1" lang="ja-JP" altLang="en-US" sz="1000"/>
              <a:t>　</a:t>
            </a:r>
            <a:r>
              <a:rPr kumimoji="1" lang="en-US" altLang="ja-JP" sz="1000" b="1"/>
              <a:t>※</a:t>
            </a:r>
            <a:r>
              <a:rPr kumimoji="1" lang="ja-JP" altLang="en-US" sz="1000" b="1"/>
              <a:t> ★印の項目は、下部にその項目の値を表示。</a:t>
            </a:r>
            <a:endParaRPr kumimoji="1" lang="en-US" altLang="ja-JP" sz="1000" b="1"/>
          </a:p>
          <a:p>
            <a:endParaRPr kumimoji="1" lang="en-US" altLang="ja-JP" sz="1000"/>
          </a:p>
          <a:p>
            <a:r>
              <a:rPr kumimoji="1" lang="ja-JP" altLang="en-US" sz="1000"/>
              <a:t>○ 上下にスワイプ、もしくは右サイドバーを操作することで</a:t>
            </a:r>
            <a:endParaRPr kumimoji="1" lang="en-US" altLang="ja-JP" sz="1000"/>
          </a:p>
          <a:p>
            <a:r>
              <a:rPr kumimoji="1" lang="ja-JP" altLang="en-US" sz="1000"/>
              <a:t>　 上下させることができる。</a:t>
            </a:r>
            <a:endParaRPr kumimoji="1" lang="en-US" altLang="ja-JP" sz="1000"/>
          </a:p>
          <a:p>
            <a:endParaRPr kumimoji="1" lang="en-US" altLang="ja-JP" sz="1000"/>
          </a:p>
          <a:p>
            <a:r>
              <a:rPr kumimoji="1" lang="ja-JP" altLang="en-US" sz="1000"/>
              <a:t>○ </a:t>
            </a:r>
            <a:r>
              <a:rPr kumimoji="1" lang="ja-JP" altLang="en-US" sz="1000" b="1"/>
              <a:t>タップ</a:t>
            </a:r>
            <a:r>
              <a:rPr kumimoji="1" lang="en-US" altLang="ja-JP" sz="1000" b="1"/>
              <a:t> or </a:t>
            </a:r>
            <a:r>
              <a:rPr kumimoji="1" lang="ja-JP" altLang="en-US" sz="1000" b="1"/>
              <a:t>長押し</a:t>
            </a:r>
            <a:r>
              <a:rPr kumimoji="1" lang="ja-JP" altLang="en-US" sz="1000"/>
              <a:t>でカードの詳細画面へ遷移することができる。</a:t>
            </a:r>
            <a:endParaRPr kumimoji="1" lang="en-US" altLang="ja-JP" sz="1000"/>
          </a:p>
          <a:p>
            <a:r>
              <a:rPr kumimoji="1" lang="ja-JP" altLang="en-US" sz="1000"/>
              <a:t>　 スワイプ状態になった場合は、長押し判定は行わない。</a:t>
            </a:r>
            <a:endParaRPr kumimoji="1" lang="en-US" altLang="ja-JP" sz="1000"/>
          </a:p>
          <a:p>
            <a:endParaRPr kumimoji="1" lang="en-US" altLang="ja-JP" sz="1000"/>
          </a:p>
          <a:p>
            <a:r>
              <a:rPr lang="ja-JP" altLang="en-US" sz="1000">
                <a:ea typeface="メイリオ"/>
              </a:rPr>
              <a:t>〇 お気に入り状態で、誰かが装備している場合は、</a:t>
            </a:r>
            <a:endParaRPr lang="en-US" altLang="ja-JP" sz="1000">
              <a:ea typeface="メイリオ"/>
            </a:endParaRPr>
          </a:p>
          <a:p>
            <a:r>
              <a:rPr lang="ja-JP" altLang="en-US" sz="1000">
                <a:ea typeface="メイリオ"/>
              </a:rPr>
              <a:t>　 ロックアイコンと、装備キャラのアイコンがフェードで切り替わる。</a:t>
            </a:r>
            <a:endParaRPr lang="en-US" altLang="ja-JP" sz="1000">
              <a:ea typeface="メイリオ"/>
            </a:endParaRPr>
          </a:p>
          <a:p>
            <a:endParaRPr kumimoji="1" lang="en-US" altLang="ja-JP" sz="1000"/>
          </a:p>
          <a:p>
            <a:endParaRPr kumimoji="1" lang="en-US" altLang="ja-JP" sz="1000"/>
          </a:p>
        </p:txBody>
      </p:sp>
      <p:sp>
        <p:nvSpPr>
          <p:cNvPr id="23" name="テキスト ボックス 22">
            <a:extLst>
              <a:ext uri="{FF2B5EF4-FFF2-40B4-BE49-F238E27FC236}">
                <a16:creationId xmlns:a16="http://schemas.microsoft.com/office/drawing/2014/main" id="{3A1221CA-AC13-044D-9FE0-9E4CA4870D9F}"/>
              </a:ext>
            </a:extLst>
          </p:cNvPr>
          <p:cNvSpPr txBox="1"/>
          <p:nvPr/>
        </p:nvSpPr>
        <p:spPr>
          <a:xfrm>
            <a:off x="415419" y="4614795"/>
            <a:ext cx="1103187" cy="307777"/>
          </a:xfrm>
          <a:prstGeom prst="rect">
            <a:avLst/>
          </a:prstGeom>
          <a:noFill/>
        </p:spPr>
        <p:txBody>
          <a:bodyPr wrap="none" rtlCol="0">
            <a:spAutoFit/>
          </a:bodyPr>
          <a:lstStyle/>
          <a:p>
            <a:r>
              <a:rPr kumimoji="1" lang="en-US" altLang="ja-JP" sz="1400" b="1"/>
              <a:t>2. </a:t>
            </a:r>
            <a:r>
              <a:rPr kumimoji="1" lang="ja-JP" altLang="en-US" sz="1400" b="1"/>
              <a:t>初期状態</a:t>
            </a:r>
          </a:p>
        </p:txBody>
      </p:sp>
      <p:sp>
        <p:nvSpPr>
          <p:cNvPr id="24" name="テキスト ボックス 23">
            <a:extLst>
              <a:ext uri="{FF2B5EF4-FFF2-40B4-BE49-F238E27FC236}">
                <a16:creationId xmlns:a16="http://schemas.microsoft.com/office/drawing/2014/main" id="{034A2058-EC29-D04E-9CE4-7E148C142A6D}"/>
              </a:ext>
            </a:extLst>
          </p:cNvPr>
          <p:cNvSpPr txBox="1"/>
          <p:nvPr/>
        </p:nvSpPr>
        <p:spPr>
          <a:xfrm>
            <a:off x="591845" y="4922572"/>
            <a:ext cx="4031873" cy="400110"/>
          </a:xfrm>
          <a:prstGeom prst="rect">
            <a:avLst/>
          </a:prstGeom>
          <a:noFill/>
        </p:spPr>
        <p:txBody>
          <a:bodyPr wrap="none" rtlCol="0">
            <a:spAutoFit/>
          </a:bodyPr>
          <a:lstStyle/>
          <a:p>
            <a:r>
              <a:rPr kumimoji="1" lang="ja-JP" altLang="en-US" sz="1000"/>
              <a:t>・初期ソートは入手順</a:t>
            </a:r>
            <a:endParaRPr kumimoji="1" lang="en-US" altLang="ja-JP" sz="1000"/>
          </a:p>
          <a:p>
            <a:r>
              <a:rPr kumimoji="1" lang="ja-JP" altLang="en-US" sz="1000"/>
              <a:t>　ユーザーが変更した場合は、他画面遷移時にサーバー側へ保存。</a:t>
            </a:r>
            <a:endParaRPr kumimoji="1" lang="en-US" altLang="ja-JP" sz="1000"/>
          </a:p>
        </p:txBody>
      </p:sp>
      <p:sp>
        <p:nvSpPr>
          <p:cNvPr id="51" name="テキスト ボックス 50">
            <a:extLst>
              <a:ext uri="{FF2B5EF4-FFF2-40B4-BE49-F238E27FC236}">
                <a16:creationId xmlns:a16="http://schemas.microsoft.com/office/drawing/2014/main" id="{49F0A5DD-047E-4FB2-82E5-4880A352E8C8}"/>
              </a:ext>
            </a:extLst>
          </p:cNvPr>
          <p:cNvSpPr txBox="1"/>
          <p:nvPr/>
        </p:nvSpPr>
        <p:spPr>
          <a:xfrm>
            <a:off x="0" y="5291007"/>
            <a:ext cx="6004655" cy="1862048"/>
          </a:xfrm>
          <a:prstGeom prst="rect">
            <a:avLst/>
          </a:prstGeom>
          <a:noFill/>
          <a:ln>
            <a:noFill/>
          </a:ln>
          <a:effectLst>
            <a:outerShdw blurRad="50800" dist="50800" dir="5400000" sx="1000" sy="1000" algn="ctr" rotWithShape="0">
              <a:srgbClr val="000000"/>
            </a:outerShdw>
          </a:effectLst>
        </p:spPr>
        <p:txBody>
          <a:bodyPr wrap="square" rtlCol="0">
            <a:spAutoFit/>
          </a:bodyPr>
          <a:lstStyle/>
          <a:p>
            <a:r>
              <a:rPr kumimoji="1" lang="en-US" altLang="ja-JP" sz="11500" b="1">
                <a:solidFill>
                  <a:schemeClr val="tx1">
                    <a:lumMod val="50000"/>
                    <a:lumOff val="50000"/>
                    <a:alpha val="14000"/>
                  </a:schemeClr>
                </a:solidFill>
              </a:rPr>
              <a:t>TR</a:t>
            </a:r>
            <a:r>
              <a:rPr kumimoji="1" lang="ja-JP" altLang="en-US" sz="11500" b="1">
                <a:solidFill>
                  <a:schemeClr val="tx1">
                    <a:lumMod val="50000"/>
                    <a:lumOff val="50000"/>
                    <a:alpha val="14000"/>
                  </a:schemeClr>
                </a:solidFill>
              </a:rPr>
              <a:t>一覧</a:t>
            </a:r>
          </a:p>
        </p:txBody>
      </p:sp>
      <p:sp>
        <p:nvSpPr>
          <p:cNvPr id="52" name="スライド番号プレースホルダー 69">
            <a:extLst>
              <a:ext uri="{FF2B5EF4-FFF2-40B4-BE49-F238E27FC236}">
                <a16:creationId xmlns:a16="http://schemas.microsoft.com/office/drawing/2014/main" id="{C67CB583-1E8F-4479-941F-AF4FB12A43AB}"/>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23</a:t>
            </a:fld>
            <a:endParaRPr kumimoji="1" lang="ja-JP" altLang="en-US"/>
          </a:p>
        </p:txBody>
      </p:sp>
      <p:sp>
        <p:nvSpPr>
          <p:cNvPr id="54" name="正方形/長方形 53">
            <a:extLst>
              <a:ext uri="{FF2B5EF4-FFF2-40B4-BE49-F238E27FC236}">
                <a16:creationId xmlns:a16="http://schemas.microsoft.com/office/drawing/2014/main" id="{1EFC105C-BE05-4AB2-A10C-848D15A70803}"/>
              </a:ext>
            </a:extLst>
          </p:cNvPr>
          <p:cNvSpPr/>
          <p:nvPr/>
        </p:nvSpPr>
        <p:spPr>
          <a:xfrm>
            <a:off x="5140112" y="409002"/>
            <a:ext cx="3378051" cy="59720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en-US" altLang="ja-JP" sz="1100"/>
          </a:p>
          <a:p>
            <a:pPr algn="r"/>
            <a:endParaRPr kumimoji="1" lang="en-US" altLang="ja-JP" sz="1100"/>
          </a:p>
          <a:p>
            <a:pPr algn="r"/>
            <a:endParaRPr kumimoji="1" lang="en-US" altLang="ja-JP" sz="1100"/>
          </a:p>
          <a:p>
            <a:pPr algn="ctr"/>
            <a:r>
              <a:rPr kumimoji="1" lang="ja-JP" altLang="en-US" sz="1100" b="1">
                <a:latin typeface="メイリオ" panose="020B0604030504040204" pitchFamily="50" charset="-128"/>
                <a:ea typeface="メイリオ" panose="020B0604030504040204" pitchFamily="50" charset="-128"/>
              </a:rPr>
              <a:t>ＴＲカードセット</a:t>
            </a:r>
          </a:p>
        </p:txBody>
      </p:sp>
      <p:sp>
        <p:nvSpPr>
          <p:cNvPr id="55" name="四角形: 角を丸くする 327">
            <a:extLst>
              <a:ext uri="{FF2B5EF4-FFF2-40B4-BE49-F238E27FC236}">
                <a16:creationId xmlns:a16="http://schemas.microsoft.com/office/drawing/2014/main" id="{F5F4866C-88F7-413A-A5DE-CB8BAD9789E9}"/>
              </a:ext>
            </a:extLst>
          </p:cNvPr>
          <p:cNvSpPr/>
          <p:nvPr/>
        </p:nvSpPr>
        <p:spPr>
          <a:xfrm>
            <a:off x="8305623" y="4218739"/>
            <a:ext cx="92709" cy="1663823"/>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56" name="四角形: 角を丸くする 328">
            <a:extLst>
              <a:ext uri="{FF2B5EF4-FFF2-40B4-BE49-F238E27FC236}">
                <a16:creationId xmlns:a16="http://schemas.microsoft.com/office/drawing/2014/main" id="{2C69CE37-0AD9-44B9-8EF8-44B8A7FE88E4}"/>
              </a:ext>
            </a:extLst>
          </p:cNvPr>
          <p:cNvSpPr/>
          <p:nvPr/>
        </p:nvSpPr>
        <p:spPr>
          <a:xfrm>
            <a:off x="8306359" y="4218739"/>
            <a:ext cx="92709" cy="816065"/>
          </a:xfrm>
          <a:prstGeom prst="roundRect">
            <a:avLst>
              <a:gd name="adj" fmla="val 5000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58" name="四角形: 角を丸くする 315">
            <a:extLst>
              <a:ext uri="{FF2B5EF4-FFF2-40B4-BE49-F238E27FC236}">
                <a16:creationId xmlns:a16="http://schemas.microsoft.com/office/drawing/2014/main" id="{6B23E4B0-3E19-4611-BE12-7FC7DB5486F3}"/>
              </a:ext>
            </a:extLst>
          </p:cNvPr>
          <p:cNvSpPr/>
          <p:nvPr/>
        </p:nvSpPr>
        <p:spPr>
          <a:xfrm>
            <a:off x="6389033" y="5941071"/>
            <a:ext cx="938346" cy="37308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ＯＫ</a:t>
            </a:r>
            <a:endParaRPr kumimoji="1" lang="en-US" altLang="ja-JP" sz="1200"/>
          </a:p>
        </p:txBody>
      </p:sp>
      <p:sp>
        <p:nvSpPr>
          <p:cNvPr id="59" name="正方形/長方形 58">
            <a:extLst>
              <a:ext uri="{FF2B5EF4-FFF2-40B4-BE49-F238E27FC236}">
                <a16:creationId xmlns:a16="http://schemas.microsoft.com/office/drawing/2014/main" id="{8B042416-70B5-4C62-92B7-C4659557B2F5}"/>
              </a:ext>
            </a:extLst>
          </p:cNvPr>
          <p:cNvSpPr/>
          <p:nvPr/>
        </p:nvSpPr>
        <p:spPr>
          <a:xfrm>
            <a:off x="7204475" y="969169"/>
            <a:ext cx="1313685" cy="18623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gradFill flip="none" rotWithShape="1">
                  <a:gsLst>
                    <a:gs pos="0">
                      <a:srgbClr val="7030A0"/>
                    </a:gs>
                    <a:gs pos="49000">
                      <a:srgbClr val="78D077"/>
                    </a:gs>
                    <a:gs pos="33000">
                      <a:srgbClr val="00B0F0"/>
                    </a:gs>
                    <a:gs pos="17000">
                      <a:srgbClr val="0000FF"/>
                    </a:gs>
                    <a:gs pos="65000">
                      <a:srgbClr val="FFFF00"/>
                    </a:gs>
                    <a:gs pos="80000">
                      <a:srgbClr val="FF9900"/>
                    </a:gs>
                    <a:gs pos="100000">
                      <a:srgbClr val="FF0000"/>
                    </a:gs>
                  </a:gsLst>
                  <a:lin ang="16200000" scaled="1"/>
                  <a:tileRect/>
                </a:gradFill>
              </a:rPr>
              <a:t>●</a:t>
            </a:r>
            <a:r>
              <a:rPr kumimoji="1" lang="ja-JP" altLang="en-US" sz="800"/>
              <a:t> </a:t>
            </a:r>
            <a:r>
              <a:rPr kumimoji="1" lang="en-US" altLang="ja-JP" sz="800"/>
              <a:t>999,999,999</a:t>
            </a:r>
            <a:endParaRPr kumimoji="1" lang="ja-JP" altLang="en-US" sz="800"/>
          </a:p>
        </p:txBody>
      </p:sp>
      <p:sp>
        <p:nvSpPr>
          <p:cNvPr id="60" name="正方形/長方形 59">
            <a:extLst>
              <a:ext uri="{FF2B5EF4-FFF2-40B4-BE49-F238E27FC236}">
                <a16:creationId xmlns:a16="http://schemas.microsoft.com/office/drawing/2014/main" id="{AF70B20E-8A33-4488-8727-3CAB621BDBA8}"/>
              </a:ext>
            </a:extLst>
          </p:cNvPr>
          <p:cNvSpPr/>
          <p:nvPr/>
        </p:nvSpPr>
        <p:spPr>
          <a:xfrm>
            <a:off x="5140112" y="408999"/>
            <a:ext cx="750678" cy="74685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100"/>
              <a:t>RANK</a:t>
            </a:r>
          </a:p>
          <a:p>
            <a:pPr algn="ctr"/>
            <a:r>
              <a:rPr kumimoji="1" lang="en-US" altLang="ja-JP" sz="1800"/>
              <a:t>999</a:t>
            </a:r>
            <a:endParaRPr kumimoji="1" lang="ja-JP" altLang="en-US" sz="1800"/>
          </a:p>
        </p:txBody>
      </p:sp>
      <p:sp>
        <p:nvSpPr>
          <p:cNvPr id="61" name="正方形/長方形 60">
            <a:extLst>
              <a:ext uri="{FF2B5EF4-FFF2-40B4-BE49-F238E27FC236}">
                <a16:creationId xmlns:a16="http://schemas.microsoft.com/office/drawing/2014/main" id="{82003FE5-2787-4A55-81F3-F3E138DA3518}"/>
              </a:ext>
            </a:extLst>
          </p:cNvPr>
          <p:cNvSpPr/>
          <p:nvPr/>
        </p:nvSpPr>
        <p:spPr>
          <a:xfrm>
            <a:off x="5890791" y="408999"/>
            <a:ext cx="2627372" cy="18660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62" name="正方形/長方形 61">
            <a:extLst>
              <a:ext uri="{FF2B5EF4-FFF2-40B4-BE49-F238E27FC236}">
                <a16:creationId xmlns:a16="http://schemas.microsoft.com/office/drawing/2014/main" id="{0F9899C5-196C-4CA3-85C6-CBE039CB420F}"/>
              </a:ext>
            </a:extLst>
          </p:cNvPr>
          <p:cNvSpPr/>
          <p:nvPr/>
        </p:nvSpPr>
        <p:spPr>
          <a:xfrm>
            <a:off x="5890790" y="595599"/>
            <a:ext cx="2064362" cy="37319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63" name="楕円 488">
            <a:extLst>
              <a:ext uri="{FF2B5EF4-FFF2-40B4-BE49-F238E27FC236}">
                <a16:creationId xmlns:a16="http://schemas.microsoft.com/office/drawing/2014/main" id="{AA7AA414-B447-4B5F-B2E6-0ECC6E76094C}"/>
              </a:ext>
            </a:extLst>
          </p:cNvPr>
          <p:cNvSpPr>
            <a:spLocks noChangeAspect="1"/>
          </p:cNvSpPr>
          <p:nvPr/>
        </p:nvSpPr>
        <p:spPr>
          <a:xfrm>
            <a:off x="8334706" y="982770"/>
            <a:ext cx="164409" cy="16357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grpSp>
        <p:nvGrpSpPr>
          <p:cNvPr id="64" name="グループ化 63">
            <a:extLst>
              <a:ext uri="{FF2B5EF4-FFF2-40B4-BE49-F238E27FC236}">
                <a16:creationId xmlns:a16="http://schemas.microsoft.com/office/drawing/2014/main" id="{41CEE474-1409-4BB7-8617-1222F598C862}"/>
              </a:ext>
            </a:extLst>
          </p:cNvPr>
          <p:cNvGrpSpPr/>
          <p:nvPr/>
        </p:nvGrpSpPr>
        <p:grpSpPr>
          <a:xfrm>
            <a:off x="5178938" y="1021879"/>
            <a:ext cx="675610" cy="90419"/>
            <a:chOff x="30317" y="482248"/>
            <a:chExt cx="581527" cy="70447"/>
          </a:xfrm>
        </p:grpSpPr>
        <p:sp>
          <p:nvSpPr>
            <p:cNvPr id="65" name="四角形: 角を丸くする 492">
              <a:extLst>
                <a:ext uri="{FF2B5EF4-FFF2-40B4-BE49-F238E27FC236}">
                  <a16:creationId xmlns:a16="http://schemas.microsoft.com/office/drawing/2014/main" id="{69CE484A-CEFE-4150-B745-7DA9091772D2}"/>
                </a:ext>
              </a:extLst>
            </p:cNvPr>
            <p:cNvSpPr/>
            <p:nvPr/>
          </p:nvSpPr>
          <p:spPr>
            <a:xfrm>
              <a:off x="30317" y="482248"/>
              <a:ext cx="581527" cy="7044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66" name="四角形: 角を丸くする 493">
              <a:extLst>
                <a:ext uri="{FF2B5EF4-FFF2-40B4-BE49-F238E27FC236}">
                  <a16:creationId xmlns:a16="http://schemas.microsoft.com/office/drawing/2014/main" id="{C6A6A28E-CBCC-4B6E-8680-864F5B20B3B5}"/>
                </a:ext>
              </a:extLst>
            </p:cNvPr>
            <p:cNvSpPr/>
            <p:nvPr/>
          </p:nvSpPr>
          <p:spPr>
            <a:xfrm>
              <a:off x="30317" y="482248"/>
              <a:ext cx="347085" cy="7044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67" name="正方形/長方形 66">
            <a:extLst>
              <a:ext uri="{FF2B5EF4-FFF2-40B4-BE49-F238E27FC236}">
                <a16:creationId xmlns:a16="http://schemas.microsoft.com/office/drawing/2014/main" id="{8308D5BC-C3A5-4729-920C-9E85D04E690B}"/>
              </a:ext>
            </a:extLst>
          </p:cNvPr>
          <p:cNvSpPr/>
          <p:nvPr/>
        </p:nvSpPr>
        <p:spPr>
          <a:xfrm>
            <a:off x="7955152" y="595599"/>
            <a:ext cx="563008" cy="37319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b="1"/>
              <a:t>♂</a:t>
            </a:r>
          </a:p>
        </p:txBody>
      </p:sp>
      <p:sp>
        <p:nvSpPr>
          <p:cNvPr id="68" name="正方形/長方形 67">
            <a:extLst>
              <a:ext uri="{FF2B5EF4-FFF2-40B4-BE49-F238E27FC236}">
                <a16:creationId xmlns:a16="http://schemas.microsoft.com/office/drawing/2014/main" id="{43F09203-5B2D-4F30-A5E4-3D78054924A5}"/>
              </a:ext>
            </a:extLst>
          </p:cNvPr>
          <p:cNvSpPr/>
          <p:nvPr/>
        </p:nvSpPr>
        <p:spPr>
          <a:xfrm>
            <a:off x="5890788" y="969170"/>
            <a:ext cx="1313685" cy="18623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solidFill>
                  <a:srgbClr val="FFFF00"/>
                </a:solidFill>
              </a:rPr>
              <a:t>● </a:t>
            </a:r>
            <a:r>
              <a:rPr kumimoji="1" lang="en-US" altLang="ja-JP" sz="800"/>
              <a:t>999</a:t>
            </a:r>
            <a:r>
              <a:rPr kumimoji="1" lang="ja-JP" altLang="en-US" sz="800"/>
              <a:t> </a:t>
            </a:r>
            <a:r>
              <a:rPr kumimoji="1" lang="en-US" altLang="ja-JP" sz="800"/>
              <a:t>,999,999,999</a:t>
            </a:r>
            <a:endParaRPr kumimoji="1" lang="ja-JP" altLang="en-US" sz="800"/>
          </a:p>
        </p:txBody>
      </p:sp>
      <p:sp>
        <p:nvSpPr>
          <p:cNvPr id="70" name="四角形: 角を丸くする 494">
            <a:extLst>
              <a:ext uri="{FF2B5EF4-FFF2-40B4-BE49-F238E27FC236}">
                <a16:creationId xmlns:a16="http://schemas.microsoft.com/office/drawing/2014/main" id="{7D4D26E9-B120-468A-9C73-2094741241D0}"/>
              </a:ext>
            </a:extLst>
          </p:cNvPr>
          <p:cNvSpPr/>
          <p:nvPr/>
        </p:nvSpPr>
        <p:spPr>
          <a:xfrm>
            <a:off x="7938629" y="1188475"/>
            <a:ext cx="563010" cy="2842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700"/>
              <a:t>戻る</a:t>
            </a:r>
            <a:endParaRPr kumimoji="1" lang="en-US" altLang="ja-JP" sz="700"/>
          </a:p>
        </p:txBody>
      </p:sp>
      <p:sp>
        <p:nvSpPr>
          <p:cNvPr id="71" name="正方形/長方形 70">
            <a:extLst>
              <a:ext uri="{FF2B5EF4-FFF2-40B4-BE49-F238E27FC236}">
                <a16:creationId xmlns:a16="http://schemas.microsoft.com/office/drawing/2014/main" id="{EECC861E-61A8-446F-A40F-E3D33EAD8E13}"/>
              </a:ext>
            </a:extLst>
          </p:cNvPr>
          <p:cNvSpPr/>
          <p:nvPr/>
        </p:nvSpPr>
        <p:spPr>
          <a:xfrm>
            <a:off x="5140112" y="1487178"/>
            <a:ext cx="3378051" cy="1839366"/>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72" name="テキスト ボックス 496">
            <a:extLst>
              <a:ext uri="{FF2B5EF4-FFF2-40B4-BE49-F238E27FC236}">
                <a16:creationId xmlns:a16="http://schemas.microsoft.com/office/drawing/2014/main" id="{0243594B-B2E4-47C0-A836-5A1974AB5714}"/>
              </a:ext>
            </a:extLst>
          </p:cNvPr>
          <p:cNvSpPr txBox="1"/>
          <p:nvPr/>
        </p:nvSpPr>
        <p:spPr>
          <a:xfrm>
            <a:off x="6415338" y="1478301"/>
            <a:ext cx="2122151" cy="36894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en-US" altLang="ja-JP" sz="1050" b="0">
                <a:solidFill>
                  <a:schemeClr val="bg1"/>
                </a:solidFill>
                <a:latin typeface="HGP創英角ｺﾞｼｯｸUB" panose="020B0900000000000000" pitchFamily="50" charset="-128"/>
                <a:ea typeface="HGP創英角ｺﾞｼｯｸUB" panose="020B0900000000000000" pitchFamily="50" charset="-128"/>
              </a:rPr>
              <a:t>SSR</a:t>
            </a:r>
            <a:r>
              <a:rPr kumimoji="1" lang="ja-JP" altLang="en-US" sz="1050" b="0">
                <a:solidFill>
                  <a:schemeClr val="bg1"/>
                </a:solidFill>
                <a:latin typeface="HGP創英角ｺﾞｼｯｸUB" panose="020B0900000000000000" pitchFamily="50" charset="-128"/>
                <a:ea typeface="HGP創英角ｺﾞｼｯｸUB" panose="020B0900000000000000" pitchFamily="50" charset="-128"/>
              </a:rPr>
              <a:t>　属　</a:t>
            </a:r>
            <a:r>
              <a:rPr kumimoji="1" lang="ja-JP" altLang="en-US" sz="1050">
                <a:solidFill>
                  <a:schemeClr val="bg1"/>
                </a:solidFill>
                <a:latin typeface="HGP創英角ｺﾞｼｯｸUB" panose="020B0900000000000000" pitchFamily="50" charset="-128"/>
                <a:ea typeface="HGP創英角ｺﾞｼｯｸUB" panose="020B0900000000000000" pitchFamily="50" charset="-128"/>
              </a:rPr>
              <a:t> 　　　　　　　　●○○○○</a:t>
            </a:r>
            <a:endParaRPr kumimoji="1" lang="en-US" altLang="ja-JP" sz="1050">
              <a:solidFill>
                <a:schemeClr val="bg1"/>
              </a:solidFill>
              <a:latin typeface="HGP創英角ｺﾞｼｯｸUB" panose="020B0900000000000000" pitchFamily="50" charset="-128"/>
              <a:ea typeface="HGP創英角ｺﾞｼｯｸUB" panose="020B0900000000000000" pitchFamily="50" charset="-128"/>
            </a:endParaRPr>
          </a:p>
          <a:p>
            <a:r>
              <a:rPr kumimoji="1" lang="ja-JP" altLang="en-US" sz="1050" b="0">
                <a:solidFill>
                  <a:schemeClr val="bg1"/>
                </a:solidFill>
                <a:latin typeface="HGP創英角ｺﾞｼｯｸUB" panose="020B0900000000000000" pitchFamily="50" charset="-128"/>
                <a:ea typeface="HGP創英角ｺﾞｼｯｸUB" panose="020B0900000000000000" pitchFamily="50" charset="-128"/>
              </a:rPr>
              <a:t>ああああああ</a:t>
            </a:r>
            <a:r>
              <a:rPr kumimoji="1" lang="ja-JP" altLang="en-US" sz="1050">
                <a:solidFill>
                  <a:schemeClr val="bg1"/>
                </a:solidFill>
                <a:latin typeface="HGP創英角ｺﾞｼｯｸUB" panose="020B0900000000000000" pitchFamily="50" charset="-128"/>
                <a:ea typeface="HGP創英角ｺﾞｼｯｸUB" panose="020B0900000000000000" pitchFamily="50" charset="-128"/>
              </a:rPr>
              <a:t>ああ</a:t>
            </a:r>
            <a:endParaRPr kumimoji="1" lang="en-US" altLang="ja-JP" sz="1050" b="0">
              <a:solidFill>
                <a:schemeClr val="bg1"/>
              </a:solidFill>
              <a:latin typeface="HGP創英角ｺﾞｼｯｸUB" panose="020B0900000000000000" pitchFamily="50" charset="-128"/>
              <a:ea typeface="HGP創英角ｺﾞｼｯｸUB" panose="020B0900000000000000" pitchFamily="50" charset="-128"/>
            </a:endParaRPr>
          </a:p>
        </p:txBody>
      </p:sp>
      <p:grpSp>
        <p:nvGrpSpPr>
          <p:cNvPr id="73" name="グループ化 72">
            <a:extLst>
              <a:ext uri="{FF2B5EF4-FFF2-40B4-BE49-F238E27FC236}">
                <a16:creationId xmlns:a16="http://schemas.microsoft.com/office/drawing/2014/main" id="{949573CA-68E9-4EF6-8980-189820EC50CE}"/>
              </a:ext>
            </a:extLst>
          </p:cNvPr>
          <p:cNvGrpSpPr/>
          <p:nvPr/>
        </p:nvGrpSpPr>
        <p:grpSpPr>
          <a:xfrm>
            <a:off x="6549195" y="2136509"/>
            <a:ext cx="1589505" cy="435279"/>
            <a:chOff x="1079948" y="1311188"/>
            <a:chExt cx="1202157" cy="329777"/>
          </a:xfrm>
        </p:grpSpPr>
        <p:sp>
          <p:nvSpPr>
            <p:cNvPr id="74" name="テキスト ボックス 498">
              <a:extLst>
                <a:ext uri="{FF2B5EF4-FFF2-40B4-BE49-F238E27FC236}">
                  <a16:creationId xmlns:a16="http://schemas.microsoft.com/office/drawing/2014/main" id="{EF306854-CD6B-4685-9B4D-A1A7A1E2E560}"/>
                </a:ext>
              </a:extLst>
            </p:cNvPr>
            <p:cNvSpPr txBox="1"/>
            <p:nvPr/>
          </p:nvSpPr>
          <p:spPr>
            <a:xfrm>
              <a:off x="1094986" y="1465920"/>
              <a:ext cx="643619" cy="168207"/>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　  　５６</a:t>
              </a:r>
              <a:r>
                <a:rPr kumimoji="1" lang="en-US" altLang="ja-JP" sz="600" b="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７８９</a:t>
              </a:r>
              <a:endParaRPr kumimoji="1" lang="en-US" altLang="ja-JP" sz="600" b="0">
                <a:solidFill>
                  <a:schemeClr val="accent2">
                    <a:lumMod val="75000"/>
                  </a:schemeClr>
                </a:solidFill>
                <a:latin typeface="HGP創英角ｺﾞｼｯｸUB" panose="020B0900000000000000" pitchFamily="50" charset="-128"/>
                <a:ea typeface="HGP創英角ｺﾞｼｯｸUB" panose="020B0900000000000000" pitchFamily="50" charset="-128"/>
              </a:endParaRPr>
            </a:p>
          </p:txBody>
        </p:sp>
        <p:sp>
          <p:nvSpPr>
            <p:cNvPr id="75" name="テキスト ボックス 499">
              <a:extLst>
                <a:ext uri="{FF2B5EF4-FFF2-40B4-BE49-F238E27FC236}">
                  <a16:creationId xmlns:a16="http://schemas.microsoft.com/office/drawing/2014/main" id="{ED12A5BE-BF8D-462F-9C03-5226A4C4400C}"/>
                </a:ext>
              </a:extLst>
            </p:cNvPr>
            <p:cNvSpPr txBox="1"/>
            <p:nvPr/>
          </p:nvSpPr>
          <p:spPr>
            <a:xfrm>
              <a:off x="1788232" y="1461035"/>
              <a:ext cx="493873" cy="179930"/>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　  </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１１</a:t>
              </a:r>
              <a:r>
                <a:rPr kumimoji="1" lang="en-US" altLang="ja-JP" sz="600" b="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９９２</a:t>
              </a:r>
              <a:endParaRPr kumimoji="1" lang="en-US" altLang="ja-JP" sz="6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76" name="テキスト ボックス 500">
              <a:extLst>
                <a:ext uri="{FF2B5EF4-FFF2-40B4-BE49-F238E27FC236}">
                  <a16:creationId xmlns:a16="http://schemas.microsoft.com/office/drawing/2014/main" id="{7E1A0399-4AAF-46FA-BECB-AC15FB28D06B}"/>
                </a:ext>
              </a:extLst>
            </p:cNvPr>
            <p:cNvSpPr txBox="1"/>
            <p:nvPr/>
          </p:nvSpPr>
          <p:spPr>
            <a:xfrm>
              <a:off x="1781210" y="1312631"/>
              <a:ext cx="429273" cy="15521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　  </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３２</a:t>
              </a:r>
              <a:r>
                <a:rPr kumimoji="1" lang="en-US" altLang="ja-JP" sz="60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２９４</a:t>
              </a:r>
              <a:r>
                <a:rPr kumimoji="1" lang="ja-JP" altLang="en-US" sz="600">
                  <a:solidFill>
                    <a:schemeClr val="accent2">
                      <a:lumMod val="75000"/>
                    </a:schemeClr>
                  </a:solidFill>
                  <a:latin typeface="HGP創英角ｺﾞｼｯｸUB" panose="020B0900000000000000" pitchFamily="50" charset="-128"/>
                  <a:ea typeface="HGP創英角ｺﾞｼｯｸUB" panose="020B0900000000000000" pitchFamily="50" charset="-128"/>
                </a:rPr>
                <a:t> </a:t>
              </a:r>
              <a:endParaRPr kumimoji="1" lang="en-US" altLang="ja-JP" sz="600" b="0">
                <a:solidFill>
                  <a:schemeClr val="bg1"/>
                </a:solidFill>
                <a:latin typeface="HGP創英角ｺﾞｼｯｸUB" panose="020B0900000000000000" pitchFamily="50" charset="-128"/>
                <a:ea typeface="HGP創英角ｺﾞｼｯｸUB" panose="020B0900000000000000" pitchFamily="50" charset="-128"/>
              </a:endParaRPr>
            </a:p>
          </p:txBody>
        </p:sp>
        <p:pic>
          <p:nvPicPr>
            <p:cNvPr id="77" name="図 76">
              <a:extLst>
                <a:ext uri="{FF2B5EF4-FFF2-40B4-BE49-F238E27FC236}">
                  <a16:creationId xmlns:a16="http://schemas.microsoft.com/office/drawing/2014/main" id="{D3506511-959A-4FF6-9FB9-4EF09F7F0D06}"/>
                </a:ext>
              </a:extLst>
            </p:cNvPr>
            <p:cNvPicPr>
              <a:picLocks noChangeAspect="1"/>
            </p:cNvPicPr>
            <p:nvPr/>
          </p:nvPicPr>
          <p:blipFill>
            <a:blip r:embed="rId2"/>
            <a:stretch>
              <a:fillRect/>
            </a:stretch>
          </p:blipFill>
          <p:spPr>
            <a:xfrm>
              <a:off x="1775073" y="1323957"/>
              <a:ext cx="135274" cy="145246"/>
            </a:xfrm>
            <a:prstGeom prst="rect">
              <a:avLst/>
            </a:prstGeom>
          </p:spPr>
        </p:pic>
        <p:pic>
          <p:nvPicPr>
            <p:cNvPr id="78" name="図 77">
              <a:extLst>
                <a:ext uri="{FF2B5EF4-FFF2-40B4-BE49-F238E27FC236}">
                  <a16:creationId xmlns:a16="http://schemas.microsoft.com/office/drawing/2014/main" id="{CE69DB7B-6207-4D8B-9EE3-5CA154D97914}"/>
                </a:ext>
              </a:extLst>
            </p:cNvPr>
            <p:cNvPicPr>
              <a:picLocks noChangeAspect="1"/>
            </p:cNvPicPr>
            <p:nvPr/>
          </p:nvPicPr>
          <p:blipFill>
            <a:blip r:embed="rId3"/>
            <a:stretch>
              <a:fillRect/>
            </a:stretch>
          </p:blipFill>
          <p:spPr>
            <a:xfrm>
              <a:off x="1774599" y="1489059"/>
              <a:ext cx="138926" cy="139978"/>
            </a:xfrm>
            <a:prstGeom prst="rect">
              <a:avLst/>
            </a:prstGeom>
          </p:spPr>
        </p:pic>
        <p:pic>
          <p:nvPicPr>
            <p:cNvPr id="79" name="図 78">
              <a:extLst>
                <a:ext uri="{FF2B5EF4-FFF2-40B4-BE49-F238E27FC236}">
                  <a16:creationId xmlns:a16="http://schemas.microsoft.com/office/drawing/2014/main" id="{E17B7916-4FC8-4C3F-AA01-14E3AA7EBA7E}"/>
                </a:ext>
              </a:extLst>
            </p:cNvPr>
            <p:cNvPicPr>
              <a:picLocks noChangeAspect="1"/>
            </p:cNvPicPr>
            <p:nvPr/>
          </p:nvPicPr>
          <p:blipFill>
            <a:blip r:embed="rId4"/>
            <a:stretch>
              <a:fillRect/>
            </a:stretch>
          </p:blipFill>
          <p:spPr>
            <a:xfrm>
              <a:off x="1079948" y="1478729"/>
              <a:ext cx="139697" cy="145462"/>
            </a:xfrm>
            <a:prstGeom prst="rect">
              <a:avLst/>
            </a:prstGeom>
          </p:spPr>
        </p:pic>
        <p:sp>
          <p:nvSpPr>
            <p:cNvPr id="80" name="テキスト ボックス 511">
              <a:extLst>
                <a:ext uri="{FF2B5EF4-FFF2-40B4-BE49-F238E27FC236}">
                  <a16:creationId xmlns:a16="http://schemas.microsoft.com/office/drawing/2014/main" id="{93BAB151-143B-48A2-9F73-A4CA1DC65866}"/>
                </a:ext>
              </a:extLst>
            </p:cNvPr>
            <p:cNvSpPr txBox="1"/>
            <p:nvPr/>
          </p:nvSpPr>
          <p:spPr>
            <a:xfrm>
              <a:off x="1167621" y="1311188"/>
              <a:ext cx="541967" cy="142014"/>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l">
                <a:lnSpc>
                  <a:spcPts val="850"/>
                </a:lnSpc>
              </a:pP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４３０</a:t>
              </a:r>
              <a:r>
                <a:rPr kumimoji="1" lang="en-US" altLang="ja-JP" sz="60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７９４</a:t>
              </a:r>
              <a:endParaRPr kumimoji="1" lang="en-US" altLang="ja-JP" sz="400" b="0">
                <a:solidFill>
                  <a:schemeClr val="accent2">
                    <a:lumMod val="75000"/>
                  </a:schemeClr>
                </a:solidFill>
                <a:latin typeface="HGP創英角ｺﾞｼｯｸUB" panose="020B0900000000000000" pitchFamily="50" charset="-128"/>
                <a:ea typeface="HGP創英角ｺﾞｼｯｸUB" panose="020B0900000000000000" pitchFamily="50" charset="-128"/>
              </a:endParaRPr>
            </a:p>
          </p:txBody>
        </p:sp>
        <p:pic>
          <p:nvPicPr>
            <p:cNvPr id="81" name="図 80">
              <a:extLst>
                <a:ext uri="{FF2B5EF4-FFF2-40B4-BE49-F238E27FC236}">
                  <a16:creationId xmlns:a16="http://schemas.microsoft.com/office/drawing/2014/main" id="{8F880F15-51E8-4A88-831C-4337F71BDEC0}"/>
                </a:ext>
              </a:extLst>
            </p:cNvPr>
            <p:cNvPicPr preferRelativeResize="0">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85713" y="1336180"/>
              <a:ext cx="137918" cy="124701"/>
            </a:xfrm>
            <a:prstGeom prst="rect">
              <a:avLst/>
            </a:prstGeom>
          </p:spPr>
        </p:pic>
      </p:grpSp>
      <p:sp>
        <p:nvSpPr>
          <p:cNvPr id="82" name="正方形/長方形 81">
            <a:extLst>
              <a:ext uri="{FF2B5EF4-FFF2-40B4-BE49-F238E27FC236}">
                <a16:creationId xmlns:a16="http://schemas.microsoft.com/office/drawing/2014/main" id="{5D3B6E92-C66C-4948-9933-10D0BF1241ED}"/>
              </a:ext>
            </a:extLst>
          </p:cNvPr>
          <p:cNvSpPr/>
          <p:nvPr/>
        </p:nvSpPr>
        <p:spPr>
          <a:xfrm>
            <a:off x="5228080" y="3830424"/>
            <a:ext cx="3037618" cy="312150"/>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3" name="角丸四角形 6">
            <a:extLst>
              <a:ext uri="{FF2B5EF4-FFF2-40B4-BE49-F238E27FC236}">
                <a16:creationId xmlns:a16="http://schemas.microsoft.com/office/drawing/2014/main" id="{49901B3E-046C-4E48-A194-CADAC7CA1A59}"/>
              </a:ext>
            </a:extLst>
          </p:cNvPr>
          <p:cNvSpPr/>
          <p:nvPr/>
        </p:nvSpPr>
        <p:spPr>
          <a:xfrm>
            <a:off x="5276196" y="3855457"/>
            <a:ext cx="1428749" cy="276028"/>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a:t>TR</a:t>
            </a:r>
            <a:r>
              <a:rPr kumimoji="1" lang="ja-JP" altLang="en-US" sz="1400"/>
              <a:t>カード</a:t>
            </a:r>
          </a:p>
        </p:txBody>
      </p:sp>
      <p:sp>
        <p:nvSpPr>
          <p:cNvPr id="84" name="角丸四角形 169">
            <a:extLst>
              <a:ext uri="{FF2B5EF4-FFF2-40B4-BE49-F238E27FC236}">
                <a16:creationId xmlns:a16="http://schemas.microsoft.com/office/drawing/2014/main" id="{3F878191-6150-41CA-B818-508F3B44902C}"/>
              </a:ext>
            </a:extLst>
          </p:cNvPr>
          <p:cNvSpPr/>
          <p:nvPr/>
        </p:nvSpPr>
        <p:spPr>
          <a:xfrm>
            <a:off x="6738937" y="3845621"/>
            <a:ext cx="1509001" cy="276028"/>
          </a:xfrm>
          <a:prstGeom prst="round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強化用</a:t>
            </a:r>
            <a:r>
              <a:rPr kumimoji="1" lang="en-US" altLang="ja-JP" sz="1200"/>
              <a:t>TR</a:t>
            </a:r>
            <a:r>
              <a:rPr kumimoji="1" lang="ja-JP" altLang="en-US" sz="1200"/>
              <a:t>カード</a:t>
            </a:r>
          </a:p>
        </p:txBody>
      </p:sp>
      <p:pic>
        <p:nvPicPr>
          <p:cNvPr id="85" name="図 84">
            <a:extLst>
              <a:ext uri="{FF2B5EF4-FFF2-40B4-BE49-F238E27FC236}">
                <a16:creationId xmlns:a16="http://schemas.microsoft.com/office/drawing/2014/main" id="{395DCCD2-C73D-4279-9402-ACFFF9828D0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21779" y="1517259"/>
            <a:ext cx="1258542" cy="1779066"/>
          </a:xfrm>
          <a:prstGeom prst="rect">
            <a:avLst/>
          </a:prstGeom>
        </p:spPr>
      </p:pic>
      <p:sp>
        <p:nvSpPr>
          <p:cNvPr id="86" name="楕円 421">
            <a:extLst>
              <a:ext uri="{FF2B5EF4-FFF2-40B4-BE49-F238E27FC236}">
                <a16:creationId xmlns:a16="http://schemas.microsoft.com/office/drawing/2014/main" id="{EA2A1414-FDFB-48C6-9A6A-962C5D271273}"/>
              </a:ext>
            </a:extLst>
          </p:cNvPr>
          <p:cNvSpPr/>
          <p:nvPr/>
        </p:nvSpPr>
        <p:spPr>
          <a:xfrm>
            <a:off x="5263173" y="1611933"/>
            <a:ext cx="110620" cy="1096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900">
                <a:solidFill>
                  <a:srgbClr val="FF0000"/>
                </a:solidFill>
              </a:rPr>
              <a:t>火</a:t>
            </a:r>
          </a:p>
        </p:txBody>
      </p:sp>
      <p:sp>
        <p:nvSpPr>
          <p:cNvPr id="87" name="楕円 421">
            <a:extLst>
              <a:ext uri="{FF2B5EF4-FFF2-40B4-BE49-F238E27FC236}">
                <a16:creationId xmlns:a16="http://schemas.microsoft.com/office/drawing/2014/main" id="{95DD5409-CA32-4384-9F99-556B96427419}"/>
              </a:ext>
            </a:extLst>
          </p:cNvPr>
          <p:cNvSpPr/>
          <p:nvPr/>
        </p:nvSpPr>
        <p:spPr>
          <a:xfrm>
            <a:off x="5213122" y="1570318"/>
            <a:ext cx="80393" cy="796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a:solidFill>
                  <a:srgbClr val="FFFF00"/>
                </a:solidFill>
              </a:rPr>
              <a:t>SSR</a:t>
            </a:r>
            <a:endParaRPr kumimoji="1" lang="ja-JP" altLang="en-US" sz="900">
              <a:solidFill>
                <a:srgbClr val="FFFF00"/>
              </a:solidFill>
            </a:endParaRPr>
          </a:p>
        </p:txBody>
      </p:sp>
      <p:sp>
        <p:nvSpPr>
          <p:cNvPr id="88" name="正方形/長方形 87">
            <a:extLst>
              <a:ext uri="{FF2B5EF4-FFF2-40B4-BE49-F238E27FC236}">
                <a16:creationId xmlns:a16="http://schemas.microsoft.com/office/drawing/2014/main" id="{A8DD9C4D-FD4A-43AB-B7A7-397A473E59B0}"/>
              </a:ext>
            </a:extLst>
          </p:cNvPr>
          <p:cNvSpPr/>
          <p:nvPr/>
        </p:nvSpPr>
        <p:spPr>
          <a:xfrm>
            <a:off x="6581623" y="2064137"/>
            <a:ext cx="1833818" cy="45719"/>
          </a:xfrm>
          <a:prstGeom prst="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2">
                  <a:lumMod val="60000"/>
                  <a:lumOff val="40000"/>
                </a:schemeClr>
              </a:solidFill>
              <a:highlight>
                <a:srgbClr val="808080"/>
              </a:highlight>
            </a:endParaRPr>
          </a:p>
        </p:txBody>
      </p:sp>
      <p:sp>
        <p:nvSpPr>
          <p:cNvPr id="89" name="正方形/長方形 88">
            <a:extLst>
              <a:ext uri="{FF2B5EF4-FFF2-40B4-BE49-F238E27FC236}">
                <a16:creationId xmlns:a16="http://schemas.microsoft.com/office/drawing/2014/main" id="{0886FEB0-BCA4-4D80-8B8E-A616437C4013}"/>
              </a:ext>
            </a:extLst>
          </p:cNvPr>
          <p:cNvSpPr/>
          <p:nvPr/>
        </p:nvSpPr>
        <p:spPr>
          <a:xfrm>
            <a:off x="6540536" y="2071742"/>
            <a:ext cx="1140100" cy="45719"/>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2">
                  <a:lumMod val="60000"/>
                  <a:lumOff val="40000"/>
                </a:schemeClr>
              </a:solidFill>
              <a:highlight>
                <a:srgbClr val="808080"/>
              </a:highlight>
            </a:endParaRPr>
          </a:p>
        </p:txBody>
      </p:sp>
      <p:sp>
        <p:nvSpPr>
          <p:cNvPr id="90" name="テキスト ボックス 514">
            <a:extLst>
              <a:ext uri="{FF2B5EF4-FFF2-40B4-BE49-F238E27FC236}">
                <a16:creationId xmlns:a16="http://schemas.microsoft.com/office/drawing/2014/main" id="{3D12D889-415F-464A-8588-20B164E58052}"/>
              </a:ext>
            </a:extLst>
          </p:cNvPr>
          <p:cNvSpPr txBox="1"/>
          <p:nvPr/>
        </p:nvSpPr>
        <p:spPr>
          <a:xfrm>
            <a:off x="7704358" y="1896175"/>
            <a:ext cx="770754" cy="187447"/>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nSpc>
                <a:spcPts val="850"/>
              </a:lnSpc>
            </a:pPr>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cs typeface="+mn-cs"/>
              </a:rPr>
              <a:t>あと </a:t>
            </a:r>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１２３４５６７８９</a:t>
            </a:r>
            <a:endParaRPr kumimoji="1" lang="en-US" altLang="ja-JP" sz="6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91" name="テキスト ボックス 514">
            <a:extLst>
              <a:ext uri="{FF2B5EF4-FFF2-40B4-BE49-F238E27FC236}">
                <a16:creationId xmlns:a16="http://schemas.microsoft.com/office/drawing/2014/main" id="{7134F1DE-A7BB-4E13-9440-A97367129852}"/>
              </a:ext>
            </a:extLst>
          </p:cNvPr>
          <p:cNvSpPr txBox="1"/>
          <p:nvPr/>
        </p:nvSpPr>
        <p:spPr>
          <a:xfrm>
            <a:off x="6449893" y="1887305"/>
            <a:ext cx="1310366" cy="187155"/>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nSpc>
                <a:spcPts val="850"/>
              </a:lnSpc>
            </a:pPr>
            <a:r>
              <a:rPr kumimoji="1" lang="en-US" altLang="ja-JP" sz="700" b="0">
                <a:solidFill>
                  <a:schemeClr val="bg1"/>
                </a:solidFill>
                <a:latin typeface="HGP創英角ｺﾞｼｯｸUB" panose="020B0900000000000000" pitchFamily="50" charset="-128"/>
                <a:ea typeface="HGP創英角ｺﾞｼｯｸUB" panose="020B0900000000000000" pitchFamily="50" charset="-128"/>
                <a:cs typeface="+mn-cs"/>
              </a:rPr>
              <a:t>LV</a:t>
            </a:r>
            <a:r>
              <a:rPr kumimoji="1" lang="ja-JP" altLang="en-US" sz="700" b="0">
                <a:solidFill>
                  <a:schemeClr val="bg1"/>
                </a:solidFill>
                <a:latin typeface="HGP創英角ｺﾞｼｯｸUB" panose="020B0900000000000000" pitchFamily="50" charset="-128"/>
                <a:ea typeface="HGP創英角ｺﾞｼｯｸUB" panose="020B0900000000000000" pitchFamily="50" charset="-128"/>
                <a:cs typeface="+mn-cs"/>
              </a:rPr>
              <a:t> </a:t>
            </a:r>
            <a:r>
              <a:rPr kumimoji="1" lang="ja-JP" altLang="en-US" sz="700">
                <a:solidFill>
                  <a:schemeClr val="bg1"/>
                </a:solidFill>
                <a:latin typeface="HGP創英角ｺﾞｼｯｸUB" panose="020B0900000000000000" pitchFamily="50" charset="-128"/>
                <a:ea typeface="HGP創英角ｺﾞｼｯｸUB" panose="020B0900000000000000" pitchFamily="50" charset="-128"/>
              </a:rPr>
              <a:t>６３</a:t>
            </a:r>
            <a:r>
              <a:rPr kumimoji="1" lang="en-US" altLang="ja-JP" sz="70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700">
                <a:solidFill>
                  <a:schemeClr val="bg1"/>
                </a:solidFill>
                <a:latin typeface="HGP創英角ｺﾞｼｯｸUB" panose="020B0900000000000000" pitchFamily="50" charset="-128"/>
                <a:ea typeface="HGP創英角ｺﾞｼｯｸUB" panose="020B0900000000000000" pitchFamily="50" charset="-128"/>
              </a:rPr>
              <a:t>１００</a:t>
            </a:r>
            <a:endParaRPr kumimoji="1" lang="en-US" altLang="ja-JP" sz="700" b="0">
              <a:solidFill>
                <a:schemeClr val="accent2"/>
              </a:solidFill>
              <a:latin typeface="HGP創英角ｺﾞｼｯｸUB" panose="020B0900000000000000" pitchFamily="50" charset="-128"/>
              <a:ea typeface="HGP創英角ｺﾞｼｯｸUB" panose="020B0900000000000000" pitchFamily="50" charset="-128"/>
            </a:endParaRPr>
          </a:p>
        </p:txBody>
      </p:sp>
      <p:sp>
        <p:nvSpPr>
          <p:cNvPr id="92" name="楕円 515">
            <a:extLst>
              <a:ext uri="{FF2B5EF4-FFF2-40B4-BE49-F238E27FC236}">
                <a16:creationId xmlns:a16="http://schemas.microsoft.com/office/drawing/2014/main" id="{05CF0F81-7F76-4319-B6BA-2B6FAB70E21E}"/>
              </a:ext>
            </a:extLst>
          </p:cNvPr>
          <p:cNvSpPr/>
          <p:nvPr/>
        </p:nvSpPr>
        <p:spPr>
          <a:xfrm>
            <a:off x="6520545" y="2576298"/>
            <a:ext cx="219738" cy="222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b="1">
                <a:solidFill>
                  <a:srgbClr val="FFFF00"/>
                </a:solidFill>
              </a:rPr>
              <a:t>L</a:t>
            </a:r>
            <a:endParaRPr kumimoji="1" lang="ja-JP" altLang="en-US" sz="900" b="1">
              <a:solidFill>
                <a:srgbClr val="FFFF00"/>
              </a:solidFill>
            </a:endParaRPr>
          </a:p>
        </p:txBody>
      </p:sp>
      <p:sp>
        <p:nvSpPr>
          <p:cNvPr id="93" name="楕円 516">
            <a:extLst>
              <a:ext uri="{FF2B5EF4-FFF2-40B4-BE49-F238E27FC236}">
                <a16:creationId xmlns:a16="http://schemas.microsoft.com/office/drawing/2014/main" id="{26DF262D-589B-4A69-BC69-54CF6445918A}"/>
              </a:ext>
            </a:extLst>
          </p:cNvPr>
          <p:cNvSpPr/>
          <p:nvPr/>
        </p:nvSpPr>
        <p:spPr>
          <a:xfrm>
            <a:off x="6524157" y="2830397"/>
            <a:ext cx="219738" cy="1993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b="1">
                <a:solidFill>
                  <a:srgbClr val="FFFF00"/>
                </a:solidFill>
              </a:rPr>
              <a:t>S</a:t>
            </a:r>
            <a:endParaRPr kumimoji="1" lang="ja-JP" altLang="en-US" sz="900" b="1">
              <a:solidFill>
                <a:srgbClr val="FFFF00"/>
              </a:solidFill>
            </a:endParaRPr>
          </a:p>
        </p:txBody>
      </p:sp>
      <p:sp>
        <p:nvSpPr>
          <p:cNvPr id="94" name="テキスト ボックス 517">
            <a:extLst>
              <a:ext uri="{FF2B5EF4-FFF2-40B4-BE49-F238E27FC236}">
                <a16:creationId xmlns:a16="http://schemas.microsoft.com/office/drawing/2014/main" id="{EAC7BBA0-1AB6-4962-BB1C-A0CD3B9B8420}"/>
              </a:ext>
            </a:extLst>
          </p:cNvPr>
          <p:cNvSpPr txBox="1"/>
          <p:nvPr/>
        </p:nvSpPr>
        <p:spPr>
          <a:xfrm>
            <a:off x="6728262" y="3012591"/>
            <a:ext cx="2005124" cy="36238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400" b="1">
                <a:solidFill>
                  <a:schemeClr val="bg1"/>
                </a:solidFill>
              </a:rPr>
              <a:t>スキル名</a:t>
            </a:r>
            <a:endParaRPr kumimoji="1" lang="en-US" altLang="ja-JP" sz="400" b="1">
              <a:solidFill>
                <a:schemeClr val="bg1"/>
              </a:solidFill>
            </a:endParaRPr>
          </a:p>
          <a:p>
            <a:pPr algn="l"/>
            <a:r>
              <a:rPr kumimoji="1" lang="ja-JP" altLang="en-US" sz="400" b="1">
                <a:solidFill>
                  <a:schemeClr val="bg1"/>
                </a:solidFill>
              </a:rPr>
              <a:t>スキル</a:t>
            </a:r>
            <a:r>
              <a:rPr kumimoji="1" lang="ja-JP" altLang="en-US" sz="400" b="1" u="none">
                <a:solidFill>
                  <a:schemeClr val="bg1"/>
                </a:solidFill>
              </a:rPr>
              <a:t>ジャンル：素敵な効果テキスト</a:t>
            </a:r>
            <a:endParaRPr kumimoji="1" lang="en-US" altLang="ja-JP" sz="400" b="1" u="none">
              <a:solidFill>
                <a:schemeClr val="bg1"/>
              </a:solidFill>
            </a:endParaRPr>
          </a:p>
          <a:p>
            <a:pPr algn="l"/>
            <a:r>
              <a:rPr kumimoji="1" lang="ja-JP" altLang="en-US" sz="400" b="1" u="none">
                <a:solidFill>
                  <a:schemeClr val="bg1"/>
                </a:solidFill>
              </a:rPr>
              <a:t>欲しくな</a:t>
            </a:r>
            <a:r>
              <a:rPr kumimoji="1" lang="ja-JP" altLang="en-US" sz="400" b="1">
                <a:solidFill>
                  <a:schemeClr val="bg1"/>
                </a:solidFill>
              </a:rPr>
              <a:t>るカード効能のテキスト。</a:t>
            </a:r>
            <a:endParaRPr kumimoji="1" lang="en-US" altLang="ja-JP" sz="400" b="1" u="none">
              <a:solidFill>
                <a:schemeClr val="bg1"/>
              </a:solidFill>
            </a:endParaRPr>
          </a:p>
        </p:txBody>
      </p:sp>
      <p:sp>
        <p:nvSpPr>
          <p:cNvPr id="95" name="楕円 516">
            <a:extLst>
              <a:ext uri="{FF2B5EF4-FFF2-40B4-BE49-F238E27FC236}">
                <a16:creationId xmlns:a16="http://schemas.microsoft.com/office/drawing/2014/main" id="{B2A11260-0ACA-45E3-A31E-E2E9F13391F6}"/>
              </a:ext>
            </a:extLst>
          </p:cNvPr>
          <p:cNvSpPr/>
          <p:nvPr/>
        </p:nvSpPr>
        <p:spPr>
          <a:xfrm>
            <a:off x="6519394" y="3062330"/>
            <a:ext cx="219738" cy="1993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b="1">
                <a:solidFill>
                  <a:srgbClr val="FFFF00"/>
                </a:solidFill>
              </a:rPr>
              <a:t>TRS</a:t>
            </a:r>
          </a:p>
        </p:txBody>
      </p:sp>
      <p:sp>
        <p:nvSpPr>
          <p:cNvPr id="96" name="テキスト ボックス 517">
            <a:extLst>
              <a:ext uri="{FF2B5EF4-FFF2-40B4-BE49-F238E27FC236}">
                <a16:creationId xmlns:a16="http://schemas.microsoft.com/office/drawing/2014/main" id="{16E2B8C2-7AB0-44B0-8755-B3FC9FF5EB05}"/>
              </a:ext>
            </a:extLst>
          </p:cNvPr>
          <p:cNvSpPr txBox="1"/>
          <p:nvPr/>
        </p:nvSpPr>
        <p:spPr>
          <a:xfrm>
            <a:off x="6738937" y="2752175"/>
            <a:ext cx="2005124" cy="36238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400" b="1">
                <a:solidFill>
                  <a:schemeClr val="bg1"/>
                </a:solidFill>
              </a:rPr>
              <a:t>スキル名</a:t>
            </a:r>
            <a:endParaRPr kumimoji="1" lang="en-US" altLang="ja-JP" sz="400" b="1">
              <a:solidFill>
                <a:schemeClr val="bg1"/>
              </a:solidFill>
            </a:endParaRPr>
          </a:p>
          <a:p>
            <a:pPr algn="l"/>
            <a:r>
              <a:rPr kumimoji="1" lang="ja-JP" altLang="en-US" sz="400" b="1">
                <a:solidFill>
                  <a:schemeClr val="bg1"/>
                </a:solidFill>
              </a:rPr>
              <a:t>スキル</a:t>
            </a:r>
            <a:r>
              <a:rPr kumimoji="1" lang="ja-JP" altLang="en-US" sz="400" b="1" u="none">
                <a:solidFill>
                  <a:schemeClr val="bg1"/>
                </a:solidFill>
              </a:rPr>
              <a:t>ジャンル：素敵な効果テキスト</a:t>
            </a:r>
            <a:endParaRPr kumimoji="1" lang="en-US" altLang="ja-JP" sz="400" b="1" u="none">
              <a:solidFill>
                <a:schemeClr val="bg1"/>
              </a:solidFill>
            </a:endParaRPr>
          </a:p>
          <a:p>
            <a:pPr algn="l"/>
            <a:r>
              <a:rPr kumimoji="1" lang="ja-JP" altLang="en-US" sz="400" b="1" u="none">
                <a:solidFill>
                  <a:schemeClr val="bg1"/>
                </a:solidFill>
              </a:rPr>
              <a:t>欲しくな</a:t>
            </a:r>
            <a:r>
              <a:rPr kumimoji="1" lang="ja-JP" altLang="en-US" sz="400" b="1">
                <a:solidFill>
                  <a:schemeClr val="bg1"/>
                </a:solidFill>
              </a:rPr>
              <a:t>るカード効能のテキスト。</a:t>
            </a:r>
            <a:endParaRPr kumimoji="1" lang="en-US" altLang="ja-JP" sz="400" b="1" u="none">
              <a:solidFill>
                <a:schemeClr val="bg1"/>
              </a:solidFill>
            </a:endParaRPr>
          </a:p>
        </p:txBody>
      </p:sp>
      <p:sp>
        <p:nvSpPr>
          <p:cNvPr id="97" name="テキスト ボックス 517">
            <a:extLst>
              <a:ext uri="{FF2B5EF4-FFF2-40B4-BE49-F238E27FC236}">
                <a16:creationId xmlns:a16="http://schemas.microsoft.com/office/drawing/2014/main" id="{86328B16-5E58-4A60-A0ED-3526DF825AF7}"/>
              </a:ext>
            </a:extLst>
          </p:cNvPr>
          <p:cNvSpPr txBox="1"/>
          <p:nvPr/>
        </p:nvSpPr>
        <p:spPr>
          <a:xfrm>
            <a:off x="6728262" y="2513295"/>
            <a:ext cx="2005124" cy="36238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400" b="1">
                <a:solidFill>
                  <a:schemeClr val="bg1"/>
                </a:solidFill>
              </a:rPr>
              <a:t>スキル名</a:t>
            </a:r>
            <a:endParaRPr kumimoji="1" lang="en-US" altLang="ja-JP" sz="400" b="1">
              <a:solidFill>
                <a:schemeClr val="bg1"/>
              </a:solidFill>
            </a:endParaRPr>
          </a:p>
          <a:p>
            <a:pPr algn="l"/>
            <a:r>
              <a:rPr kumimoji="1" lang="ja-JP" altLang="en-US" sz="400" b="1">
                <a:solidFill>
                  <a:schemeClr val="bg1"/>
                </a:solidFill>
              </a:rPr>
              <a:t>スキル</a:t>
            </a:r>
            <a:r>
              <a:rPr kumimoji="1" lang="ja-JP" altLang="en-US" sz="400" b="1" u="none">
                <a:solidFill>
                  <a:schemeClr val="bg1"/>
                </a:solidFill>
              </a:rPr>
              <a:t>ジャンル：素敵な効果テキスト</a:t>
            </a:r>
            <a:endParaRPr kumimoji="1" lang="en-US" altLang="ja-JP" sz="400" b="1" u="none">
              <a:solidFill>
                <a:schemeClr val="bg1"/>
              </a:solidFill>
            </a:endParaRPr>
          </a:p>
          <a:p>
            <a:pPr algn="l"/>
            <a:r>
              <a:rPr kumimoji="1" lang="ja-JP" altLang="en-US" sz="400" b="1" u="none">
                <a:solidFill>
                  <a:schemeClr val="bg1"/>
                </a:solidFill>
              </a:rPr>
              <a:t>欲しくな</a:t>
            </a:r>
            <a:r>
              <a:rPr kumimoji="1" lang="ja-JP" altLang="en-US" sz="400" b="1">
                <a:solidFill>
                  <a:schemeClr val="bg1"/>
                </a:solidFill>
              </a:rPr>
              <a:t>るカード効能のテキスト。</a:t>
            </a:r>
            <a:endParaRPr kumimoji="1" lang="en-US" altLang="ja-JP" sz="400" b="1" u="none">
              <a:solidFill>
                <a:schemeClr val="bg1"/>
              </a:solidFill>
            </a:endParaRPr>
          </a:p>
        </p:txBody>
      </p:sp>
      <p:sp>
        <p:nvSpPr>
          <p:cNvPr id="98" name="正方形/長方形 97">
            <a:extLst>
              <a:ext uri="{FF2B5EF4-FFF2-40B4-BE49-F238E27FC236}">
                <a16:creationId xmlns:a16="http://schemas.microsoft.com/office/drawing/2014/main" id="{9D629D7D-1792-458C-9EFB-D9CFAEBC626F}"/>
              </a:ext>
            </a:extLst>
          </p:cNvPr>
          <p:cNvSpPr/>
          <p:nvPr/>
        </p:nvSpPr>
        <p:spPr>
          <a:xfrm>
            <a:off x="5939533" y="1177290"/>
            <a:ext cx="1695707" cy="32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a:ea typeface="メイリオ"/>
              </a:rPr>
              <a:t>TR</a:t>
            </a:r>
            <a:r>
              <a:rPr kumimoji="1" lang="ja-JP" altLang="en-US" sz="1400">
                <a:ea typeface="メイリオ"/>
              </a:rPr>
              <a:t>カード一覧</a:t>
            </a:r>
          </a:p>
        </p:txBody>
      </p:sp>
      <p:sp>
        <p:nvSpPr>
          <p:cNvPr id="99" name="正方形/長方形 98">
            <a:extLst>
              <a:ext uri="{FF2B5EF4-FFF2-40B4-BE49-F238E27FC236}">
                <a16:creationId xmlns:a16="http://schemas.microsoft.com/office/drawing/2014/main" id="{DFD335E6-368C-4358-8547-52AF843036E9}"/>
              </a:ext>
            </a:extLst>
          </p:cNvPr>
          <p:cNvSpPr/>
          <p:nvPr/>
        </p:nvSpPr>
        <p:spPr>
          <a:xfrm>
            <a:off x="5215282" y="4225007"/>
            <a:ext cx="3005620" cy="1663823"/>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0" name="四角形: 角を丸くする 323">
            <a:extLst>
              <a:ext uri="{FF2B5EF4-FFF2-40B4-BE49-F238E27FC236}">
                <a16:creationId xmlns:a16="http://schemas.microsoft.com/office/drawing/2014/main" id="{8565DB41-3FDE-4372-BEDC-5E5B578B0288}"/>
              </a:ext>
            </a:extLst>
          </p:cNvPr>
          <p:cNvSpPr/>
          <p:nvPr/>
        </p:nvSpPr>
        <p:spPr>
          <a:xfrm>
            <a:off x="5889766" y="4253278"/>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01" name="四角形: 角を丸くする 323">
            <a:extLst>
              <a:ext uri="{FF2B5EF4-FFF2-40B4-BE49-F238E27FC236}">
                <a16:creationId xmlns:a16="http://schemas.microsoft.com/office/drawing/2014/main" id="{17014B43-BF52-4207-BAE2-DD189DC3A799}"/>
              </a:ext>
            </a:extLst>
          </p:cNvPr>
          <p:cNvSpPr/>
          <p:nvPr/>
        </p:nvSpPr>
        <p:spPr>
          <a:xfrm>
            <a:off x="6486794" y="4253278"/>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02" name="四角形: 角を丸くする 323">
            <a:extLst>
              <a:ext uri="{FF2B5EF4-FFF2-40B4-BE49-F238E27FC236}">
                <a16:creationId xmlns:a16="http://schemas.microsoft.com/office/drawing/2014/main" id="{42A6E6B1-CE73-4496-9300-319B0FB4C196}"/>
              </a:ext>
            </a:extLst>
          </p:cNvPr>
          <p:cNvSpPr/>
          <p:nvPr/>
        </p:nvSpPr>
        <p:spPr>
          <a:xfrm>
            <a:off x="7083822" y="4253278"/>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03" name="四角形: 角を丸くする 323">
            <a:extLst>
              <a:ext uri="{FF2B5EF4-FFF2-40B4-BE49-F238E27FC236}">
                <a16:creationId xmlns:a16="http://schemas.microsoft.com/office/drawing/2014/main" id="{135D1D7D-F672-40D7-B82D-D60430DC0812}"/>
              </a:ext>
            </a:extLst>
          </p:cNvPr>
          <p:cNvSpPr/>
          <p:nvPr/>
        </p:nvSpPr>
        <p:spPr>
          <a:xfrm>
            <a:off x="7680850" y="4253278"/>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04" name="四角形: 角を丸くする 323">
            <a:extLst>
              <a:ext uri="{FF2B5EF4-FFF2-40B4-BE49-F238E27FC236}">
                <a16:creationId xmlns:a16="http://schemas.microsoft.com/office/drawing/2014/main" id="{65998498-8DF1-4AC5-88E2-97276ACBCF4C}"/>
              </a:ext>
            </a:extLst>
          </p:cNvPr>
          <p:cNvSpPr/>
          <p:nvPr/>
        </p:nvSpPr>
        <p:spPr>
          <a:xfrm>
            <a:off x="5309261" y="4870993"/>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05" name="四角形: 角を丸くする 323">
            <a:extLst>
              <a:ext uri="{FF2B5EF4-FFF2-40B4-BE49-F238E27FC236}">
                <a16:creationId xmlns:a16="http://schemas.microsoft.com/office/drawing/2014/main" id="{FA896901-8B21-4DE6-80F4-7120F8821739}"/>
              </a:ext>
            </a:extLst>
          </p:cNvPr>
          <p:cNvSpPr/>
          <p:nvPr/>
        </p:nvSpPr>
        <p:spPr>
          <a:xfrm>
            <a:off x="5906289" y="4870993"/>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06" name="四角形: 角を丸くする 323">
            <a:extLst>
              <a:ext uri="{FF2B5EF4-FFF2-40B4-BE49-F238E27FC236}">
                <a16:creationId xmlns:a16="http://schemas.microsoft.com/office/drawing/2014/main" id="{70090F89-C862-4A80-80BF-8045AE56DB1C}"/>
              </a:ext>
            </a:extLst>
          </p:cNvPr>
          <p:cNvSpPr/>
          <p:nvPr/>
        </p:nvSpPr>
        <p:spPr>
          <a:xfrm>
            <a:off x="6503317" y="4870993"/>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07" name="四角形: 角を丸くする 323">
            <a:extLst>
              <a:ext uri="{FF2B5EF4-FFF2-40B4-BE49-F238E27FC236}">
                <a16:creationId xmlns:a16="http://schemas.microsoft.com/office/drawing/2014/main" id="{0B5B8C71-AB27-46A9-B7E1-99DE1742E218}"/>
              </a:ext>
            </a:extLst>
          </p:cNvPr>
          <p:cNvSpPr/>
          <p:nvPr/>
        </p:nvSpPr>
        <p:spPr>
          <a:xfrm>
            <a:off x="7100345" y="4870993"/>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08" name="四角形: 角を丸くする 323">
            <a:extLst>
              <a:ext uri="{FF2B5EF4-FFF2-40B4-BE49-F238E27FC236}">
                <a16:creationId xmlns:a16="http://schemas.microsoft.com/office/drawing/2014/main" id="{52C6B39D-EFBE-4CD5-9A15-B1CF3A68C3F0}"/>
              </a:ext>
            </a:extLst>
          </p:cNvPr>
          <p:cNvSpPr/>
          <p:nvPr/>
        </p:nvSpPr>
        <p:spPr>
          <a:xfrm>
            <a:off x="7697373" y="4870993"/>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09" name="四角形: 角を丸くする 323">
            <a:extLst>
              <a:ext uri="{FF2B5EF4-FFF2-40B4-BE49-F238E27FC236}">
                <a16:creationId xmlns:a16="http://schemas.microsoft.com/office/drawing/2014/main" id="{0C3ADAB9-C064-42FE-8D94-7CD3334184B2}"/>
              </a:ext>
            </a:extLst>
          </p:cNvPr>
          <p:cNvSpPr/>
          <p:nvPr/>
        </p:nvSpPr>
        <p:spPr>
          <a:xfrm>
            <a:off x="5309261" y="5501025"/>
            <a:ext cx="515557" cy="38153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10" name="四角形: 角を丸くする 323">
            <a:extLst>
              <a:ext uri="{FF2B5EF4-FFF2-40B4-BE49-F238E27FC236}">
                <a16:creationId xmlns:a16="http://schemas.microsoft.com/office/drawing/2014/main" id="{51BA93B2-A23A-475C-92BB-46499C05B1CB}"/>
              </a:ext>
            </a:extLst>
          </p:cNvPr>
          <p:cNvSpPr/>
          <p:nvPr/>
        </p:nvSpPr>
        <p:spPr>
          <a:xfrm>
            <a:off x="5906289" y="5501025"/>
            <a:ext cx="515557" cy="38153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11" name="四角形: 角を丸くする 323">
            <a:extLst>
              <a:ext uri="{FF2B5EF4-FFF2-40B4-BE49-F238E27FC236}">
                <a16:creationId xmlns:a16="http://schemas.microsoft.com/office/drawing/2014/main" id="{AB537E41-DD11-4E2E-AADB-26A8C2E6EEC5}"/>
              </a:ext>
            </a:extLst>
          </p:cNvPr>
          <p:cNvSpPr/>
          <p:nvPr/>
        </p:nvSpPr>
        <p:spPr>
          <a:xfrm>
            <a:off x="6503317" y="5501025"/>
            <a:ext cx="515557" cy="38153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12" name="四角形: 角を丸くする 323">
            <a:extLst>
              <a:ext uri="{FF2B5EF4-FFF2-40B4-BE49-F238E27FC236}">
                <a16:creationId xmlns:a16="http://schemas.microsoft.com/office/drawing/2014/main" id="{F10A8BE1-451C-4FFA-8F13-46EB9CE1C3E9}"/>
              </a:ext>
            </a:extLst>
          </p:cNvPr>
          <p:cNvSpPr/>
          <p:nvPr/>
        </p:nvSpPr>
        <p:spPr>
          <a:xfrm>
            <a:off x="7100345" y="5501025"/>
            <a:ext cx="515557" cy="38153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13" name="四角形: 角を丸くする 323">
            <a:extLst>
              <a:ext uri="{FF2B5EF4-FFF2-40B4-BE49-F238E27FC236}">
                <a16:creationId xmlns:a16="http://schemas.microsoft.com/office/drawing/2014/main" id="{DA8F551F-748C-420C-80A2-730A238BF187}"/>
              </a:ext>
            </a:extLst>
          </p:cNvPr>
          <p:cNvSpPr/>
          <p:nvPr/>
        </p:nvSpPr>
        <p:spPr>
          <a:xfrm>
            <a:off x="7697373" y="5501025"/>
            <a:ext cx="515557" cy="38153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14" name="テキスト ボックス 113">
            <a:extLst>
              <a:ext uri="{FF2B5EF4-FFF2-40B4-BE49-F238E27FC236}">
                <a16:creationId xmlns:a16="http://schemas.microsoft.com/office/drawing/2014/main" id="{EDC3C5EA-94E0-4D09-9F6D-C3FD8D1D4F48}"/>
              </a:ext>
            </a:extLst>
          </p:cNvPr>
          <p:cNvSpPr txBox="1"/>
          <p:nvPr/>
        </p:nvSpPr>
        <p:spPr>
          <a:xfrm>
            <a:off x="5226766" y="4624570"/>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ATK</a:t>
            </a:r>
            <a:r>
              <a:rPr kumimoji="1" lang="en-US" altLang="ja-JP" sz="900" b="1">
                <a:ln w="3175">
                  <a:solidFill>
                    <a:schemeClr val="tx1"/>
                  </a:solidFill>
                </a:ln>
                <a:solidFill>
                  <a:schemeClr val="bg1"/>
                </a:solidFill>
              </a:rPr>
              <a:t>99,999</a:t>
            </a:r>
            <a:endParaRPr kumimoji="1" lang="ja-JP" altLang="en-US" sz="900" b="1">
              <a:ln w="3175">
                <a:solidFill>
                  <a:schemeClr val="tx1"/>
                </a:solidFill>
              </a:ln>
              <a:solidFill>
                <a:schemeClr val="bg1"/>
              </a:solidFill>
            </a:endParaRPr>
          </a:p>
        </p:txBody>
      </p:sp>
      <p:pic>
        <p:nvPicPr>
          <p:cNvPr id="115" name="図 114" descr="座る, テーブル, ケーキ, ホワイト が含まれている画像&#10;&#10;自動的に生成された説明">
            <a:extLst>
              <a:ext uri="{FF2B5EF4-FFF2-40B4-BE49-F238E27FC236}">
                <a16:creationId xmlns:a16="http://schemas.microsoft.com/office/drawing/2014/main" id="{CD07B9B6-8871-418C-8CE6-85A49FED0B92}"/>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37293"/>
          <a:stretch/>
        </p:blipFill>
        <p:spPr>
          <a:xfrm>
            <a:off x="5892759" y="4256623"/>
            <a:ext cx="499158" cy="523976"/>
          </a:xfrm>
          <a:prstGeom prst="rect">
            <a:avLst/>
          </a:prstGeom>
        </p:spPr>
      </p:pic>
      <p:sp>
        <p:nvSpPr>
          <p:cNvPr id="116" name="正方形/長方形 115">
            <a:extLst>
              <a:ext uri="{FF2B5EF4-FFF2-40B4-BE49-F238E27FC236}">
                <a16:creationId xmlns:a16="http://schemas.microsoft.com/office/drawing/2014/main" id="{AD3DA55E-BBD5-499C-B134-8A0645D21E7F}"/>
              </a:ext>
            </a:extLst>
          </p:cNvPr>
          <p:cNvSpPr/>
          <p:nvPr/>
        </p:nvSpPr>
        <p:spPr>
          <a:xfrm>
            <a:off x="5892759" y="4650209"/>
            <a:ext cx="501120"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117" name="ブローチ 116">
            <a:extLst>
              <a:ext uri="{FF2B5EF4-FFF2-40B4-BE49-F238E27FC236}">
                <a16:creationId xmlns:a16="http://schemas.microsoft.com/office/drawing/2014/main" id="{A48052F3-F514-4718-A371-BA2D41051636}"/>
              </a:ext>
            </a:extLst>
          </p:cNvPr>
          <p:cNvSpPr/>
          <p:nvPr/>
        </p:nvSpPr>
        <p:spPr>
          <a:xfrm>
            <a:off x="5909238" y="4270447"/>
            <a:ext cx="106265" cy="106265"/>
          </a:xfrm>
          <a:prstGeom prst="plaqu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pic>
        <p:nvPicPr>
          <p:cNvPr id="118" name="図 117" descr="座る, テーブル, ケーキ, ホワイト が含まれている画像&#10;&#10;自動的に生成された説明">
            <a:extLst>
              <a:ext uri="{FF2B5EF4-FFF2-40B4-BE49-F238E27FC236}">
                <a16:creationId xmlns:a16="http://schemas.microsoft.com/office/drawing/2014/main" id="{3923C2C8-474B-415E-8AC6-C592F94EA579}"/>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37293"/>
          <a:stretch/>
        </p:blipFill>
        <p:spPr>
          <a:xfrm>
            <a:off x="6496501" y="4268501"/>
            <a:ext cx="499158" cy="523976"/>
          </a:xfrm>
          <a:prstGeom prst="rect">
            <a:avLst/>
          </a:prstGeom>
        </p:spPr>
      </p:pic>
      <p:sp>
        <p:nvSpPr>
          <p:cNvPr id="119" name="正方形/長方形 118">
            <a:extLst>
              <a:ext uri="{FF2B5EF4-FFF2-40B4-BE49-F238E27FC236}">
                <a16:creationId xmlns:a16="http://schemas.microsoft.com/office/drawing/2014/main" id="{38F09AA6-C09F-4BE5-9019-C5AF3FAF4A3B}"/>
              </a:ext>
            </a:extLst>
          </p:cNvPr>
          <p:cNvSpPr/>
          <p:nvPr/>
        </p:nvSpPr>
        <p:spPr>
          <a:xfrm>
            <a:off x="6496501" y="4662087"/>
            <a:ext cx="501120"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120" name="ブローチ 119">
            <a:extLst>
              <a:ext uri="{FF2B5EF4-FFF2-40B4-BE49-F238E27FC236}">
                <a16:creationId xmlns:a16="http://schemas.microsoft.com/office/drawing/2014/main" id="{2C00647D-B352-42A9-8CCF-4F8B61875799}"/>
              </a:ext>
            </a:extLst>
          </p:cNvPr>
          <p:cNvSpPr/>
          <p:nvPr/>
        </p:nvSpPr>
        <p:spPr>
          <a:xfrm>
            <a:off x="6512980" y="4282325"/>
            <a:ext cx="106265" cy="106265"/>
          </a:xfrm>
          <a:prstGeom prst="plaqu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pic>
        <p:nvPicPr>
          <p:cNvPr id="121" name="図 120" descr="座る, テーブル, ケーキ, ホワイト が含まれている画像&#10;&#10;自動的に生成された説明">
            <a:extLst>
              <a:ext uri="{FF2B5EF4-FFF2-40B4-BE49-F238E27FC236}">
                <a16:creationId xmlns:a16="http://schemas.microsoft.com/office/drawing/2014/main" id="{422E48A8-DD00-4691-85CD-4344EB135907}"/>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37293"/>
          <a:stretch/>
        </p:blipFill>
        <p:spPr>
          <a:xfrm>
            <a:off x="5306754" y="4883108"/>
            <a:ext cx="499158" cy="523976"/>
          </a:xfrm>
          <a:prstGeom prst="rect">
            <a:avLst/>
          </a:prstGeom>
        </p:spPr>
      </p:pic>
      <p:sp>
        <p:nvSpPr>
          <p:cNvPr id="122" name="正方形/長方形 121">
            <a:extLst>
              <a:ext uri="{FF2B5EF4-FFF2-40B4-BE49-F238E27FC236}">
                <a16:creationId xmlns:a16="http://schemas.microsoft.com/office/drawing/2014/main" id="{89D1A637-DDDE-4D3D-A92B-E3337944F582}"/>
              </a:ext>
            </a:extLst>
          </p:cNvPr>
          <p:cNvSpPr/>
          <p:nvPr/>
        </p:nvSpPr>
        <p:spPr>
          <a:xfrm>
            <a:off x="5306754" y="5276694"/>
            <a:ext cx="501120"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123" name="テキスト ボックス 122">
            <a:extLst>
              <a:ext uri="{FF2B5EF4-FFF2-40B4-BE49-F238E27FC236}">
                <a16:creationId xmlns:a16="http://schemas.microsoft.com/office/drawing/2014/main" id="{6F7F60EA-EBFE-4B4E-BB72-F486D380FA61}"/>
              </a:ext>
            </a:extLst>
          </p:cNvPr>
          <p:cNvSpPr txBox="1"/>
          <p:nvPr/>
        </p:nvSpPr>
        <p:spPr>
          <a:xfrm>
            <a:off x="5256441" y="5249343"/>
            <a:ext cx="612851" cy="230832"/>
          </a:xfrm>
          <a:prstGeom prst="rect">
            <a:avLst/>
          </a:prstGeom>
          <a:noFill/>
          <a:ln>
            <a:noFill/>
          </a:ln>
        </p:spPr>
        <p:txBody>
          <a:bodyPr wrap="square" rtlCol="0">
            <a:spAutoFit/>
          </a:bodyPr>
          <a:lstStyle/>
          <a:p>
            <a:pPr algn="ctr"/>
            <a:r>
              <a:rPr kumimoji="1" lang="ja-JP" altLang="en-US" sz="900" b="1">
                <a:ln w="0">
                  <a:solidFill>
                    <a:schemeClr val="tx1"/>
                  </a:solidFill>
                </a:ln>
                <a:solidFill>
                  <a:schemeClr val="bg1"/>
                </a:solidFill>
                <a:latin typeface="+mj-lt"/>
              </a:rPr>
              <a:t>★５</a:t>
            </a:r>
          </a:p>
        </p:txBody>
      </p:sp>
      <p:sp>
        <p:nvSpPr>
          <p:cNvPr id="124" name="ブローチ 123">
            <a:extLst>
              <a:ext uri="{FF2B5EF4-FFF2-40B4-BE49-F238E27FC236}">
                <a16:creationId xmlns:a16="http://schemas.microsoft.com/office/drawing/2014/main" id="{D0A4DA24-E4DC-4CB4-A23E-9335AC48A328}"/>
              </a:ext>
            </a:extLst>
          </p:cNvPr>
          <p:cNvSpPr/>
          <p:nvPr/>
        </p:nvSpPr>
        <p:spPr>
          <a:xfrm>
            <a:off x="5323233" y="4896932"/>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pic>
        <p:nvPicPr>
          <p:cNvPr id="125" name="図 124" descr="座る, テーブル, ケーキ, ホワイト が含まれている画像&#10;&#10;自動的に生成された説明">
            <a:extLst>
              <a:ext uri="{FF2B5EF4-FFF2-40B4-BE49-F238E27FC236}">
                <a16:creationId xmlns:a16="http://schemas.microsoft.com/office/drawing/2014/main" id="{0D2B028A-EB39-4039-86C6-EA076A4DB571}"/>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37293"/>
          <a:stretch/>
        </p:blipFill>
        <p:spPr>
          <a:xfrm>
            <a:off x="5906359" y="4878983"/>
            <a:ext cx="499158" cy="523976"/>
          </a:xfrm>
          <a:prstGeom prst="rect">
            <a:avLst/>
          </a:prstGeom>
        </p:spPr>
      </p:pic>
      <p:sp>
        <p:nvSpPr>
          <p:cNvPr id="126" name="正方形/長方形 125">
            <a:extLst>
              <a:ext uri="{FF2B5EF4-FFF2-40B4-BE49-F238E27FC236}">
                <a16:creationId xmlns:a16="http://schemas.microsoft.com/office/drawing/2014/main" id="{B7A93E43-73FE-45DE-BD15-A70BD1B2FD0A}"/>
              </a:ext>
            </a:extLst>
          </p:cNvPr>
          <p:cNvSpPr/>
          <p:nvPr/>
        </p:nvSpPr>
        <p:spPr>
          <a:xfrm>
            <a:off x="5906359" y="5272569"/>
            <a:ext cx="501120"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127" name="テキスト ボックス 126">
            <a:extLst>
              <a:ext uri="{FF2B5EF4-FFF2-40B4-BE49-F238E27FC236}">
                <a16:creationId xmlns:a16="http://schemas.microsoft.com/office/drawing/2014/main" id="{0B2E4926-2568-41E6-A319-F07A4F0D4B19}"/>
              </a:ext>
            </a:extLst>
          </p:cNvPr>
          <p:cNvSpPr txBox="1"/>
          <p:nvPr/>
        </p:nvSpPr>
        <p:spPr>
          <a:xfrm>
            <a:off x="5851050" y="5245160"/>
            <a:ext cx="612851" cy="230832"/>
          </a:xfrm>
          <a:prstGeom prst="rect">
            <a:avLst/>
          </a:prstGeom>
          <a:noFill/>
          <a:ln>
            <a:noFill/>
          </a:ln>
        </p:spPr>
        <p:txBody>
          <a:bodyPr wrap="square" rtlCol="0">
            <a:spAutoFit/>
          </a:bodyPr>
          <a:lstStyle/>
          <a:p>
            <a:pPr algn="ctr"/>
            <a:r>
              <a:rPr kumimoji="1" lang="ja-JP" altLang="en-US" sz="900" b="1">
                <a:ln w="0">
                  <a:solidFill>
                    <a:schemeClr val="tx1"/>
                  </a:solidFill>
                </a:ln>
                <a:solidFill>
                  <a:schemeClr val="bg1"/>
                </a:solidFill>
                <a:latin typeface="+mj-lt"/>
              </a:rPr>
              <a:t>★４</a:t>
            </a:r>
          </a:p>
        </p:txBody>
      </p:sp>
      <p:sp>
        <p:nvSpPr>
          <p:cNvPr id="128" name="ブローチ 127">
            <a:extLst>
              <a:ext uri="{FF2B5EF4-FFF2-40B4-BE49-F238E27FC236}">
                <a16:creationId xmlns:a16="http://schemas.microsoft.com/office/drawing/2014/main" id="{53B5C06F-3BE7-4F57-A7CF-254E494261B4}"/>
              </a:ext>
            </a:extLst>
          </p:cNvPr>
          <p:cNvSpPr/>
          <p:nvPr/>
        </p:nvSpPr>
        <p:spPr>
          <a:xfrm>
            <a:off x="5922838" y="4892807"/>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pic>
        <p:nvPicPr>
          <p:cNvPr id="129" name="図 128" descr="座る, テーブル, ケーキ, ホワイト が含まれている画像&#10;&#10;自動的に生成された説明">
            <a:extLst>
              <a:ext uri="{FF2B5EF4-FFF2-40B4-BE49-F238E27FC236}">
                <a16:creationId xmlns:a16="http://schemas.microsoft.com/office/drawing/2014/main" id="{180663C2-8E96-4A90-8802-9B28D2D79D01}"/>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37293"/>
          <a:stretch/>
        </p:blipFill>
        <p:spPr>
          <a:xfrm>
            <a:off x="6511156" y="4873610"/>
            <a:ext cx="499158" cy="523976"/>
          </a:xfrm>
          <a:prstGeom prst="rect">
            <a:avLst/>
          </a:prstGeom>
        </p:spPr>
      </p:pic>
      <p:sp>
        <p:nvSpPr>
          <p:cNvPr id="130" name="正方形/長方形 129">
            <a:extLst>
              <a:ext uri="{FF2B5EF4-FFF2-40B4-BE49-F238E27FC236}">
                <a16:creationId xmlns:a16="http://schemas.microsoft.com/office/drawing/2014/main" id="{3949D8EB-60B5-4314-9996-BE45F0C9E234}"/>
              </a:ext>
            </a:extLst>
          </p:cNvPr>
          <p:cNvSpPr/>
          <p:nvPr/>
        </p:nvSpPr>
        <p:spPr>
          <a:xfrm>
            <a:off x="6511156" y="5267196"/>
            <a:ext cx="501120"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131" name="ブローチ 130">
            <a:extLst>
              <a:ext uri="{FF2B5EF4-FFF2-40B4-BE49-F238E27FC236}">
                <a16:creationId xmlns:a16="http://schemas.microsoft.com/office/drawing/2014/main" id="{C8E9B2A9-8FE1-4DCF-B782-0A69D18899D3}"/>
              </a:ext>
            </a:extLst>
          </p:cNvPr>
          <p:cNvSpPr/>
          <p:nvPr/>
        </p:nvSpPr>
        <p:spPr>
          <a:xfrm>
            <a:off x="6527635" y="4887434"/>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pic>
        <p:nvPicPr>
          <p:cNvPr id="132" name="図 131" descr="座る, テーブル, ケーキ, ホワイト が含まれている画像&#10;&#10;自動的に生成された説明">
            <a:extLst>
              <a:ext uri="{FF2B5EF4-FFF2-40B4-BE49-F238E27FC236}">
                <a16:creationId xmlns:a16="http://schemas.microsoft.com/office/drawing/2014/main" id="{1187F053-0D46-4E1B-B919-86F9EDFA5537}"/>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37293"/>
          <a:stretch/>
        </p:blipFill>
        <p:spPr>
          <a:xfrm>
            <a:off x="7095999" y="4263784"/>
            <a:ext cx="499158" cy="523976"/>
          </a:xfrm>
          <a:prstGeom prst="rect">
            <a:avLst/>
          </a:prstGeom>
        </p:spPr>
      </p:pic>
      <p:sp>
        <p:nvSpPr>
          <p:cNvPr id="133" name="正方形/長方形 132">
            <a:extLst>
              <a:ext uri="{FF2B5EF4-FFF2-40B4-BE49-F238E27FC236}">
                <a16:creationId xmlns:a16="http://schemas.microsoft.com/office/drawing/2014/main" id="{34B3ECA3-B64A-48CB-BB0D-B9DA7D14D516}"/>
              </a:ext>
            </a:extLst>
          </p:cNvPr>
          <p:cNvSpPr/>
          <p:nvPr/>
        </p:nvSpPr>
        <p:spPr>
          <a:xfrm>
            <a:off x="7095999" y="4657370"/>
            <a:ext cx="501120"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134" name="ブローチ 133">
            <a:extLst>
              <a:ext uri="{FF2B5EF4-FFF2-40B4-BE49-F238E27FC236}">
                <a16:creationId xmlns:a16="http://schemas.microsoft.com/office/drawing/2014/main" id="{A59831BD-39C5-46BF-9181-32941CB1C51F}"/>
              </a:ext>
            </a:extLst>
          </p:cNvPr>
          <p:cNvSpPr/>
          <p:nvPr/>
        </p:nvSpPr>
        <p:spPr>
          <a:xfrm>
            <a:off x="7112478" y="4277608"/>
            <a:ext cx="106265" cy="106265"/>
          </a:xfrm>
          <a:prstGeom prst="plaqu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pic>
        <p:nvPicPr>
          <p:cNvPr id="135" name="図 134" descr="座る, テーブル, ケーキ, ホワイト が含まれている画像&#10;&#10;自動的に生成された説明">
            <a:extLst>
              <a:ext uri="{FF2B5EF4-FFF2-40B4-BE49-F238E27FC236}">
                <a16:creationId xmlns:a16="http://schemas.microsoft.com/office/drawing/2014/main" id="{B28B6DCE-416E-4736-8E86-050139879102}"/>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37293"/>
          <a:stretch/>
        </p:blipFill>
        <p:spPr>
          <a:xfrm>
            <a:off x="7110654" y="4868893"/>
            <a:ext cx="499158" cy="523976"/>
          </a:xfrm>
          <a:prstGeom prst="rect">
            <a:avLst/>
          </a:prstGeom>
        </p:spPr>
      </p:pic>
      <p:pic>
        <p:nvPicPr>
          <p:cNvPr id="136" name="図 135" descr="座る, テーブル, ケーキ, ホワイト が含まれている画像&#10;&#10;自動的に生成された説明">
            <a:extLst>
              <a:ext uri="{FF2B5EF4-FFF2-40B4-BE49-F238E27FC236}">
                <a16:creationId xmlns:a16="http://schemas.microsoft.com/office/drawing/2014/main" id="{ADCC5E38-076D-4F82-A387-BAEF0ABBF63D}"/>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58519"/>
          <a:stretch/>
        </p:blipFill>
        <p:spPr>
          <a:xfrm>
            <a:off x="5912140" y="5522215"/>
            <a:ext cx="499158" cy="346394"/>
          </a:xfrm>
          <a:prstGeom prst="rect">
            <a:avLst/>
          </a:prstGeom>
        </p:spPr>
      </p:pic>
      <p:pic>
        <p:nvPicPr>
          <p:cNvPr id="137" name="図 136" descr="座る, テーブル, ケーキ, ホワイト が含まれている画像&#10;&#10;自動的に生成された説明">
            <a:extLst>
              <a:ext uri="{FF2B5EF4-FFF2-40B4-BE49-F238E27FC236}">
                <a16:creationId xmlns:a16="http://schemas.microsoft.com/office/drawing/2014/main" id="{B485DFB9-0FDB-4DEF-852C-26A9DEA3EB60}"/>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58519"/>
          <a:stretch/>
        </p:blipFill>
        <p:spPr>
          <a:xfrm>
            <a:off x="6512693" y="5520420"/>
            <a:ext cx="499158" cy="346394"/>
          </a:xfrm>
          <a:prstGeom prst="rect">
            <a:avLst/>
          </a:prstGeom>
        </p:spPr>
      </p:pic>
      <p:pic>
        <p:nvPicPr>
          <p:cNvPr id="138" name="図 137" descr="座る, テーブル, ケーキ, ホワイト が含まれている画像&#10;&#10;自動的に生成された説明">
            <a:extLst>
              <a:ext uri="{FF2B5EF4-FFF2-40B4-BE49-F238E27FC236}">
                <a16:creationId xmlns:a16="http://schemas.microsoft.com/office/drawing/2014/main" id="{084C90A1-B8DC-4416-B811-CE87290939F8}"/>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58519"/>
          <a:stretch/>
        </p:blipFill>
        <p:spPr>
          <a:xfrm>
            <a:off x="7112616" y="5519936"/>
            <a:ext cx="499158" cy="346394"/>
          </a:xfrm>
          <a:prstGeom prst="rect">
            <a:avLst/>
          </a:prstGeom>
        </p:spPr>
      </p:pic>
      <p:sp>
        <p:nvSpPr>
          <p:cNvPr id="139" name="正方形/長方形 138">
            <a:extLst>
              <a:ext uri="{FF2B5EF4-FFF2-40B4-BE49-F238E27FC236}">
                <a16:creationId xmlns:a16="http://schemas.microsoft.com/office/drawing/2014/main" id="{1E3762F1-823B-4741-AE4B-A4E063255744}"/>
              </a:ext>
            </a:extLst>
          </p:cNvPr>
          <p:cNvSpPr/>
          <p:nvPr/>
        </p:nvSpPr>
        <p:spPr>
          <a:xfrm>
            <a:off x="7110654" y="5262479"/>
            <a:ext cx="501120"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140" name="ブローチ 139">
            <a:extLst>
              <a:ext uri="{FF2B5EF4-FFF2-40B4-BE49-F238E27FC236}">
                <a16:creationId xmlns:a16="http://schemas.microsoft.com/office/drawing/2014/main" id="{0C5219E8-E6A9-4C6C-8E71-9AC4A9442AE2}"/>
              </a:ext>
            </a:extLst>
          </p:cNvPr>
          <p:cNvSpPr/>
          <p:nvPr/>
        </p:nvSpPr>
        <p:spPr>
          <a:xfrm>
            <a:off x="7127133" y="4882717"/>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pic>
        <p:nvPicPr>
          <p:cNvPr id="141" name="図 140" descr="座る, テーブル, ケーキ, ホワイト が含まれている画像&#10;&#10;自動的に生成された説明">
            <a:extLst>
              <a:ext uri="{FF2B5EF4-FFF2-40B4-BE49-F238E27FC236}">
                <a16:creationId xmlns:a16="http://schemas.microsoft.com/office/drawing/2014/main" id="{6F18341C-19F9-4A03-8A88-183AEACC9715}"/>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37293"/>
          <a:stretch/>
        </p:blipFill>
        <p:spPr>
          <a:xfrm>
            <a:off x="7696805" y="4277890"/>
            <a:ext cx="499158" cy="523976"/>
          </a:xfrm>
          <a:prstGeom prst="rect">
            <a:avLst/>
          </a:prstGeom>
        </p:spPr>
      </p:pic>
      <p:sp>
        <p:nvSpPr>
          <p:cNvPr id="142" name="正方形/長方形 141">
            <a:extLst>
              <a:ext uri="{FF2B5EF4-FFF2-40B4-BE49-F238E27FC236}">
                <a16:creationId xmlns:a16="http://schemas.microsoft.com/office/drawing/2014/main" id="{D3E61CDC-A761-437B-9C67-4E38306E5BDF}"/>
              </a:ext>
            </a:extLst>
          </p:cNvPr>
          <p:cNvSpPr/>
          <p:nvPr/>
        </p:nvSpPr>
        <p:spPr>
          <a:xfrm>
            <a:off x="7696805" y="4671476"/>
            <a:ext cx="501120"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143" name="ブローチ 142">
            <a:extLst>
              <a:ext uri="{FF2B5EF4-FFF2-40B4-BE49-F238E27FC236}">
                <a16:creationId xmlns:a16="http://schemas.microsoft.com/office/drawing/2014/main" id="{DA9E186A-34DF-433F-B6A8-255199E9235D}"/>
              </a:ext>
            </a:extLst>
          </p:cNvPr>
          <p:cNvSpPr/>
          <p:nvPr/>
        </p:nvSpPr>
        <p:spPr>
          <a:xfrm>
            <a:off x="7713284" y="4291714"/>
            <a:ext cx="106265" cy="106265"/>
          </a:xfrm>
          <a:prstGeom prst="plaqu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pic>
        <p:nvPicPr>
          <p:cNvPr id="144" name="図 143" descr="座る, テーブル, ケーキ, ホワイト が含まれている画像&#10;&#10;自動的に生成された説明">
            <a:extLst>
              <a:ext uri="{FF2B5EF4-FFF2-40B4-BE49-F238E27FC236}">
                <a16:creationId xmlns:a16="http://schemas.microsoft.com/office/drawing/2014/main" id="{A68121BC-A0BA-4DE9-8326-1523F4E35154}"/>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37293"/>
          <a:stretch/>
        </p:blipFill>
        <p:spPr>
          <a:xfrm>
            <a:off x="7711460" y="4882999"/>
            <a:ext cx="499158" cy="523976"/>
          </a:xfrm>
          <a:prstGeom prst="rect">
            <a:avLst/>
          </a:prstGeom>
        </p:spPr>
      </p:pic>
      <p:sp>
        <p:nvSpPr>
          <p:cNvPr id="145" name="正方形/長方形 144">
            <a:extLst>
              <a:ext uri="{FF2B5EF4-FFF2-40B4-BE49-F238E27FC236}">
                <a16:creationId xmlns:a16="http://schemas.microsoft.com/office/drawing/2014/main" id="{E3BA6508-1FFE-4A1D-AD02-F1870EA225A6}"/>
              </a:ext>
            </a:extLst>
          </p:cNvPr>
          <p:cNvSpPr/>
          <p:nvPr/>
        </p:nvSpPr>
        <p:spPr>
          <a:xfrm>
            <a:off x="7711460" y="5276585"/>
            <a:ext cx="501120"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146" name="ブローチ 145">
            <a:extLst>
              <a:ext uri="{FF2B5EF4-FFF2-40B4-BE49-F238E27FC236}">
                <a16:creationId xmlns:a16="http://schemas.microsoft.com/office/drawing/2014/main" id="{8AA3EB1F-9326-426E-9673-0C57C38C7D22}"/>
              </a:ext>
            </a:extLst>
          </p:cNvPr>
          <p:cNvSpPr/>
          <p:nvPr/>
        </p:nvSpPr>
        <p:spPr>
          <a:xfrm>
            <a:off x="7727939" y="4896823"/>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pic>
        <p:nvPicPr>
          <p:cNvPr id="147" name="図 146" descr="座る, テーブル, ケーキ, ホワイト が含まれている画像&#10;&#10;自動的に生成された説明">
            <a:extLst>
              <a:ext uri="{FF2B5EF4-FFF2-40B4-BE49-F238E27FC236}">
                <a16:creationId xmlns:a16="http://schemas.microsoft.com/office/drawing/2014/main" id="{244471E4-B0FB-452F-8089-7F9B9CFB6A24}"/>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58519"/>
          <a:stretch/>
        </p:blipFill>
        <p:spPr>
          <a:xfrm>
            <a:off x="5312249" y="5522215"/>
            <a:ext cx="499158" cy="346394"/>
          </a:xfrm>
          <a:prstGeom prst="rect">
            <a:avLst/>
          </a:prstGeom>
        </p:spPr>
      </p:pic>
      <p:sp>
        <p:nvSpPr>
          <p:cNvPr id="148" name="ブローチ 147">
            <a:extLst>
              <a:ext uri="{FF2B5EF4-FFF2-40B4-BE49-F238E27FC236}">
                <a16:creationId xmlns:a16="http://schemas.microsoft.com/office/drawing/2014/main" id="{B4AFEC9A-173E-4984-9933-8625DF6D020E}"/>
              </a:ext>
            </a:extLst>
          </p:cNvPr>
          <p:cNvSpPr/>
          <p:nvPr/>
        </p:nvSpPr>
        <p:spPr>
          <a:xfrm>
            <a:off x="5328728" y="5530377"/>
            <a:ext cx="106265" cy="106265"/>
          </a:xfrm>
          <a:prstGeom prst="plaqu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149" name="ブローチ 148">
            <a:extLst>
              <a:ext uri="{FF2B5EF4-FFF2-40B4-BE49-F238E27FC236}">
                <a16:creationId xmlns:a16="http://schemas.microsoft.com/office/drawing/2014/main" id="{1BB9DB89-3BA3-4E75-B827-C1B99DB9E452}"/>
              </a:ext>
            </a:extLst>
          </p:cNvPr>
          <p:cNvSpPr/>
          <p:nvPr/>
        </p:nvSpPr>
        <p:spPr>
          <a:xfrm>
            <a:off x="5928333" y="5530377"/>
            <a:ext cx="106265" cy="106265"/>
          </a:xfrm>
          <a:prstGeom prst="plaqu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150" name="ブローチ 149">
            <a:extLst>
              <a:ext uri="{FF2B5EF4-FFF2-40B4-BE49-F238E27FC236}">
                <a16:creationId xmlns:a16="http://schemas.microsoft.com/office/drawing/2014/main" id="{FD874DF1-CF99-4F37-8134-63C68A6BE9FA}"/>
              </a:ext>
            </a:extLst>
          </p:cNvPr>
          <p:cNvSpPr/>
          <p:nvPr/>
        </p:nvSpPr>
        <p:spPr>
          <a:xfrm>
            <a:off x="6533130" y="5530377"/>
            <a:ext cx="106265" cy="106265"/>
          </a:xfrm>
          <a:prstGeom prst="plaqu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151" name="ブローチ 150">
            <a:extLst>
              <a:ext uri="{FF2B5EF4-FFF2-40B4-BE49-F238E27FC236}">
                <a16:creationId xmlns:a16="http://schemas.microsoft.com/office/drawing/2014/main" id="{D9486A42-179F-470E-8E52-ABFFDFCBE8AA}"/>
              </a:ext>
            </a:extLst>
          </p:cNvPr>
          <p:cNvSpPr/>
          <p:nvPr/>
        </p:nvSpPr>
        <p:spPr>
          <a:xfrm>
            <a:off x="7132628" y="5530377"/>
            <a:ext cx="106265" cy="106265"/>
          </a:xfrm>
          <a:prstGeom prst="plaqu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152" name="テキスト ボックス 151">
            <a:extLst>
              <a:ext uri="{FF2B5EF4-FFF2-40B4-BE49-F238E27FC236}">
                <a16:creationId xmlns:a16="http://schemas.microsoft.com/office/drawing/2014/main" id="{B29F6FA5-833C-4EB5-A798-6A74111BED37}"/>
              </a:ext>
            </a:extLst>
          </p:cNvPr>
          <p:cNvSpPr txBox="1"/>
          <p:nvPr/>
        </p:nvSpPr>
        <p:spPr>
          <a:xfrm>
            <a:off x="7940727" y="5474859"/>
            <a:ext cx="389830" cy="215444"/>
          </a:xfrm>
          <a:prstGeom prst="rect">
            <a:avLst/>
          </a:prstGeom>
          <a:noFill/>
          <a:ln>
            <a:noFill/>
          </a:ln>
        </p:spPr>
        <p:txBody>
          <a:bodyPr wrap="square" rtlCol="0">
            <a:spAutoFit/>
          </a:bodyPr>
          <a:lstStyle/>
          <a:p>
            <a:r>
              <a:rPr kumimoji="1" lang="ja-JP" altLang="en-US" sz="400" b="1">
                <a:ln w="3175">
                  <a:solidFill>
                    <a:schemeClr val="bg1"/>
                  </a:solidFill>
                </a:ln>
                <a:solidFill>
                  <a:schemeClr val="accent4"/>
                </a:solidFill>
              </a:rPr>
              <a:t>  ★ ★</a:t>
            </a:r>
            <a:endParaRPr kumimoji="1" lang="en-US" altLang="ja-JP" sz="400" b="1">
              <a:ln w="3175">
                <a:solidFill>
                  <a:schemeClr val="bg1"/>
                </a:solidFill>
              </a:ln>
              <a:solidFill>
                <a:schemeClr val="accent4"/>
              </a:solidFill>
            </a:endParaRPr>
          </a:p>
          <a:p>
            <a:r>
              <a:rPr kumimoji="1" lang="ja-JP" altLang="en-US" sz="400" b="1">
                <a:ln w="3175">
                  <a:solidFill>
                    <a:schemeClr val="bg1"/>
                  </a:solidFill>
                </a:ln>
                <a:solidFill>
                  <a:schemeClr val="accent4"/>
                </a:solidFill>
              </a:rPr>
              <a:t>★ ★ ★</a:t>
            </a:r>
            <a:endParaRPr kumimoji="1" lang="en-US" altLang="ja-JP" sz="400" b="1">
              <a:ln w="3175">
                <a:solidFill>
                  <a:schemeClr val="bg1"/>
                </a:solidFill>
              </a:ln>
              <a:solidFill>
                <a:schemeClr val="accent4"/>
              </a:solidFill>
            </a:endParaRPr>
          </a:p>
        </p:txBody>
      </p:sp>
      <p:pic>
        <p:nvPicPr>
          <p:cNvPr id="153" name="図 152" descr="座る, テーブル, ケーキ, ホワイト が含まれている画像&#10;&#10;自動的に生成された説明">
            <a:extLst>
              <a:ext uri="{FF2B5EF4-FFF2-40B4-BE49-F238E27FC236}">
                <a16:creationId xmlns:a16="http://schemas.microsoft.com/office/drawing/2014/main" id="{5C271CCD-F3FD-4155-88D2-D1A873E4E733}"/>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58519"/>
          <a:stretch/>
        </p:blipFill>
        <p:spPr>
          <a:xfrm>
            <a:off x="7711460" y="5512822"/>
            <a:ext cx="499158" cy="346394"/>
          </a:xfrm>
          <a:prstGeom prst="rect">
            <a:avLst/>
          </a:prstGeom>
        </p:spPr>
      </p:pic>
      <p:sp>
        <p:nvSpPr>
          <p:cNvPr id="154" name="ブローチ 153">
            <a:extLst>
              <a:ext uri="{FF2B5EF4-FFF2-40B4-BE49-F238E27FC236}">
                <a16:creationId xmlns:a16="http://schemas.microsoft.com/office/drawing/2014/main" id="{162277FA-9D4A-4A94-84F6-AE06266273D7}"/>
              </a:ext>
            </a:extLst>
          </p:cNvPr>
          <p:cNvSpPr/>
          <p:nvPr/>
        </p:nvSpPr>
        <p:spPr>
          <a:xfrm>
            <a:off x="7733434" y="5530377"/>
            <a:ext cx="106265" cy="106265"/>
          </a:xfrm>
          <a:prstGeom prst="plaqu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155" name="テキスト ボックス 154">
            <a:extLst>
              <a:ext uri="{FF2B5EF4-FFF2-40B4-BE49-F238E27FC236}">
                <a16:creationId xmlns:a16="http://schemas.microsoft.com/office/drawing/2014/main" id="{A82B5468-7B78-478C-B589-881DD7A747CB}"/>
              </a:ext>
            </a:extLst>
          </p:cNvPr>
          <p:cNvSpPr txBox="1"/>
          <p:nvPr/>
        </p:nvSpPr>
        <p:spPr>
          <a:xfrm>
            <a:off x="5542692" y="4215794"/>
            <a:ext cx="389830" cy="215444"/>
          </a:xfrm>
          <a:prstGeom prst="rect">
            <a:avLst/>
          </a:prstGeom>
          <a:noFill/>
          <a:ln>
            <a:noFill/>
          </a:ln>
        </p:spPr>
        <p:txBody>
          <a:bodyPr wrap="square" rtlCol="0">
            <a:spAutoFit/>
          </a:bodyPr>
          <a:lstStyle/>
          <a:p>
            <a:r>
              <a:rPr kumimoji="1" lang="ja-JP" altLang="en-US" sz="400" b="1">
                <a:ln w="3175">
                  <a:solidFill>
                    <a:schemeClr val="bg1"/>
                  </a:solidFill>
                </a:ln>
                <a:solidFill>
                  <a:schemeClr val="accent4"/>
                </a:solidFill>
              </a:rPr>
              <a:t>  ★ ★</a:t>
            </a:r>
            <a:endParaRPr kumimoji="1" lang="en-US" altLang="ja-JP" sz="400" b="1">
              <a:ln w="3175">
                <a:solidFill>
                  <a:schemeClr val="bg1"/>
                </a:solidFill>
              </a:ln>
              <a:solidFill>
                <a:schemeClr val="accent4"/>
              </a:solidFill>
            </a:endParaRPr>
          </a:p>
          <a:p>
            <a:r>
              <a:rPr kumimoji="1" lang="ja-JP" altLang="en-US" sz="400" b="1">
                <a:ln w="3175">
                  <a:solidFill>
                    <a:schemeClr val="bg1"/>
                  </a:solidFill>
                </a:ln>
                <a:solidFill>
                  <a:schemeClr val="accent4"/>
                </a:solidFill>
              </a:rPr>
              <a:t>★ ★ ★</a:t>
            </a:r>
            <a:endParaRPr kumimoji="1" lang="en-US" altLang="ja-JP" sz="400" b="1">
              <a:ln w="3175">
                <a:solidFill>
                  <a:schemeClr val="bg1"/>
                </a:solidFill>
              </a:ln>
              <a:solidFill>
                <a:schemeClr val="accent4"/>
              </a:solidFill>
            </a:endParaRPr>
          </a:p>
        </p:txBody>
      </p:sp>
      <p:sp>
        <p:nvSpPr>
          <p:cNvPr id="156" name="正方形/長方形 155">
            <a:extLst>
              <a:ext uri="{FF2B5EF4-FFF2-40B4-BE49-F238E27FC236}">
                <a16:creationId xmlns:a16="http://schemas.microsoft.com/office/drawing/2014/main" id="{D7AC83B4-3297-4B52-9696-04739E1F565B}"/>
              </a:ext>
            </a:extLst>
          </p:cNvPr>
          <p:cNvSpPr/>
          <p:nvPr/>
        </p:nvSpPr>
        <p:spPr>
          <a:xfrm>
            <a:off x="7619778" y="5950632"/>
            <a:ext cx="787023" cy="314983"/>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r>
              <a:rPr kumimoji="1" lang="en-US" altLang="ja-JP" sz="1400" b="1"/>
              <a:t>999</a:t>
            </a:r>
            <a:r>
              <a:rPr kumimoji="1" lang="en-US" altLang="ja-JP" sz="1100" b="1"/>
              <a:t>/999</a:t>
            </a:r>
            <a:endParaRPr kumimoji="1" lang="ja-JP" altLang="en-US" sz="1100" b="1"/>
          </a:p>
        </p:txBody>
      </p:sp>
      <p:sp>
        <p:nvSpPr>
          <p:cNvPr id="157" name="テキスト ボックス 156">
            <a:extLst>
              <a:ext uri="{FF2B5EF4-FFF2-40B4-BE49-F238E27FC236}">
                <a16:creationId xmlns:a16="http://schemas.microsoft.com/office/drawing/2014/main" id="{B6132C50-24D8-4EB1-8C7E-17F60891E54B}"/>
              </a:ext>
            </a:extLst>
          </p:cNvPr>
          <p:cNvSpPr txBox="1"/>
          <p:nvPr/>
        </p:nvSpPr>
        <p:spPr>
          <a:xfrm>
            <a:off x="7602843" y="4633404"/>
            <a:ext cx="729789" cy="230832"/>
          </a:xfrm>
          <a:prstGeom prst="rect">
            <a:avLst/>
          </a:prstGeom>
          <a:noFill/>
          <a:ln>
            <a:noFill/>
          </a:ln>
        </p:spPr>
        <p:txBody>
          <a:bodyPr wrap="square" rtlCol="0">
            <a:spAutoFit/>
          </a:bodyPr>
          <a:lstStyle/>
          <a:p>
            <a:r>
              <a:rPr kumimoji="1" lang="ja-JP" altLang="en-US" sz="700" b="1">
                <a:ln w="3175">
                  <a:solidFill>
                    <a:schemeClr val="tx1"/>
                  </a:solidFill>
                </a:ln>
                <a:solidFill>
                  <a:schemeClr val="bg1"/>
                </a:solidFill>
              </a:rPr>
              <a:t>　</a:t>
            </a:r>
            <a:r>
              <a:rPr kumimoji="1" lang="en-US" altLang="ja-JP" sz="700" b="1">
                <a:ln w="3175">
                  <a:solidFill>
                    <a:schemeClr val="tx1"/>
                  </a:solidFill>
                </a:ln>
                <a:solidFill>
                  <a:schemeClr val="bg1"/>
                </a:solidFill>
              </a:rPr>
              <a:t>LV</a:t>
            </a:r>
            <a:r>
              <a:rPr kumimoji="1" lang="ja-JP" altLang="en-US" sz="700" b="1">
                <a:ln w="3175">
                  <a:solidFill>
                    <a:schemeClr val="tx1"/>
                  </a:solidFill>
                </a:ln>
                <a:solidFill>
                  <a:schemeClr val="bg1"/>
                </a:solidFill>
              </a:rPr>
              <a:t> </a:t>
            </a:r>
            <a:r>
              <a:rPr kumimoji="1" lang="en-US" altLang="ja-JP" sz="900" b="1">
                <a:ln w="3175">
                  <a:solidFill>
                    <a:schemeClr val="tx1"/>
                  </a:solidFill>
                </a:ln>
                <a:solidFill>
                  <a:schemeClr val="bg1"/>
                </a:solidFill>
              </a:rPr>
              <a:t>999</a:t>
            </a:r>
            <a:endParaRPr kumimoji="1" lang="ja-JP" altLang="en-US" sz="900" b="1">
              <a:ln w="3175">
                <a:solidFill>
                  <a:schemeClr val="tx1"/>
                </a:solidFill>
              </a:ln>
              <a:solidFill>
                <a:schemeClr val="bg1"/>
              </a:solidFill>
            </a:endParaRPr>
          </a:p>
        </p:txBody>
      </p:sp>
      <p:grpSp>
        <p:nvGrpSpPr>
          <p:cNvPr id="158" name="グループ化 157">
            <a:extLst>
              <a:ext uri="{FF2B5EF4-FFF2-40B4-BE49-F238E27FC236}">
                <a16:creationId xmlns:a16="http://schemas.microsoft.com/office/drawing/2014/main" id="{E7F882CD-237A-4FDE-9817-54DCFB1DA985}"/>
              </a:ext>
            </a:extLst>
          </p:cNvPr>
          <p:cNvGrpSpPr/>
          <p:nvPr/>
        </p:nvGrpSpPr>
        <p:grpSpPr>
          <a:xfrm>
            <a:off x="5753695" y="5016625"/>
            <a:ext cx="45719" cy="259642"/>
            <a:chOff x="5753695" y="5016625"/>
            <a:chExt cx="45719" cy="259642"/>
          </a:xfrm>
        </p:grpSpPr>
        <p:sp>
          <p:nvSpPr>
            <p:cNvPr id="159" name="楕円 158">
              <a:extLst>
                <a:ext uri="{FF2B5EF4-FFF2-40B4-BE49-F238E27FC236}">
                  <a16:creationId xmlns:a16="http://schemas.microsoft.com/office/drawing/2014/main" id="{E4B8F99A-2B71-400F-9201-B89FA02263C3}"/>
                </a:ext>
              </a:extLst>
            </p:cNvPr>
            <p:cNvSpPr/>
            <p:nvPr/>
          </p:nvSpPr>
          <p:spPr>
            <a:xfrm>
              <a:off x="5753695" y="50166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60" name="楕円 159">
              <a:extLst>
                <a:ext uri="{FF2B5EF4-FFF2-40B4-BE49-F238E27FC236}">
                  <a16:creationId xmlns:a16="http://schemas.microsoft.com/office/drawing/2014/main" id="{893281C0-0005-485B-9F7D-754F2E1A0FA2}"/>
                </a:ext>
              </a:extLst>
            </p:cNvPr>
            <p:cNvSpPr/>
            <p:nvPr/>
          </p:nvSpPr>
          <p:spPr>
            <a:xfrm>
              <a:off x="5753695" y="50701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61" name="楕円 160">
              <a:extLst>
                <a:ext uri="{FF2B5EF4-FFF2-40B4-BE49-F238E27FC236}">
                  <a16:creationId xmlns:a16="http://schemas.microsoft.com/office/drawing/2014/main" id="{3B5839B1-E8B4-4C7D-999A-642E06E2E313}"/>
                </a:ext>
              </a:extLst>
            </p:cNvPr>
            <p:cNvSpPr/>
            <p:nvPr/>
          </p:nvSpPr>
          <p:spPr>
            <a:xfrm>
              <a:off x="5753695" y="5123587"/>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62" name="楕円 161">
              <a:extLst>
                <a:ext uri="{FF2B5EF4-FFF2-40B4-BE49-F238E27FC236}">
                  <a16:creationId xmlns:a16="http://schemas.microsoft.com/office/drawing/2014/main" id="{BE58E5D6-716C-45F2-AEB2-7CAB8530D2C7}"/>
                </a:ext>
              </a:extLst>
            </p:cNvPr>
            <p:cNvSpPr/>
            <p:nvPr/>
          </p:nvSpPr>
          <p:spPr>
            <a:xfrm>
              <a:off x="5753695" y="517706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63" name="楕円 162">
              <a:extLst>
                <a:ext uri="{FF2B5EF4-FFF2-40B4-BE49-F238E27FC236}">
                  <a16:creationId xmlns:a16="http://schemas.microsoft.com/office/drawing/2014/main" id="{E64F7529-FC44-4A0A-A6B6-4013D9707B0F}"/>
                </a:ext>
              </a:extLst>
            </p:cNvPr>
            <p:cNvSpPr/>
            <p:nvPr/>
          </p:nvSpPr>
          <p:spPr>
            <a:xfrm>
              <a:off x="5753695" y="52305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grpSp>
        <p:nvGrpSpPr>
          <p:cNvPr id="164" name="グループ化 163">
            <a:extLst>
              <a:ext uri="{FF2B5EF4-FFF2-40B4-BE49-F238E27FC236}">
                <a16:creationId xmlns:a16="http://schemas.microsoft.com/office/drawing/2014/main" id="{3E439175-3AC9-40E2-927D-E325B98E282B}"/>
              </a:ext>
            </a:extLst>
          </p:cNvPr>
          <p:cNvGrpSpPr/>
          <p:nvPr/>
        </p:nvGrpSpPr>
        <p:grpSpPr>
          <a:xfrm>
            <a:off x="6346602" y="5024880"/>
            <a:ext cx="45719" cy="259642"/>
            <a:chOff x="5906095" y="5169025"/>
            <a:chExt cx="45719" cy="259642"/>
          </a:xfrm>
        </p:grpSpPr>
        <p:sp>
          <p:nvSpPr>
            <p:cNvPr id="165" name="楕円 164">
              <a:extLst>
                <a:ext uri="{FF2B5EF4-FFF2-40B4-BE49-F238E27FC236}">
                  <a16:creationId xmlns:a16="http://schemas.microsoft.com/office/drawing/2014/main" id="{C13716B1-8018-4A32-8E73-AFF9D8B4FA43}"/>
                </a:ext>
              </a:extLst>
            </p:cNvPr>
            <p:cNvSpPr/>
            <p:nvPr/>
          </p:nvSpPr>
          <p:spPr>
            <a:xfrm>
              <a:off x="5906095" y="51690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66" name="楕円 165">
              <a:extLst>
                <a:ext uri="{FF2B5EF4-FFF2-40B4-BE49-F238E27FC236}">
                  <a16:creationId xmlns:a16="http://schemas.microsoft.com/office/drawing/2014/main" id="{8CC13AB6-1B71-4E65-AEEB-D410E33F6991}"/>
                </a:ext>
              </a:extLst>
            </p:cNvPr>
            <p:cNvSpPr/>
            <p:nvPr/>
          </p:nvSpPr>
          <p:spPr>
            <a:xfrm>
              <a:off x="5906095" y="52225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67" name="楕円 166">
              <a:extLst>
                <a:ext uri="{FF2B5EF4-FFF2-40B4-BE49-F238E27FC236}">
                  <a16:creationId xmlns:a16="http://schemas.microsoft.com/office/drawing/2014/main" id="{DCAC0B13-E42B-4EBD-A4DA-CF90D28DE5FE}"/>
                </a:ext>
              </a:extLst>
            </p:cNvPr>
            <p:cNvSpPr/>
            <p:nvPr/>
          </p:nvSpPr>
          <p:spPr>
            <a:xfrm>
              <a:off x="5906095" y="5275987"/>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68" name="楕円 167">
              <a:extLst>
                <a:ext uri="{FF2B5EF4-FFF2-40B4-BE49-F238E27FC236}">
                  <a16:creationId xmlns:a16="http://schemas.microsoft.com/office/drawing/2014/main" id="{E6C8DE8D-5FFA-430B-A50C-DF86B735FFFD}"/>
                </a:ext>
              </a:extLst>
            </p:cNvPr>
            <p:cNvSpPr/>
            <p:nvPr/>
          </p:nvSpPr>
          <p:spPr>
            <a:xfrm>
              <a:off x="5906095" y="532946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69" name="楕円 168">
              <a:extLst>
                <a:ext uri="{FF2B5EF4-FFF2-40B4-BE49-F238E27FC236}">
                  <a16:creationId xmlns:a16="http://schemas.microsoft.com/office/drawing/2014/main" id="{EC0F0F7E-03F8-4949-9A9F-5CC2D6BF665F}"/>
                </a:ext>
              </a:extLst>
            </p:cNvPr>
            <p:cNvSpPr/>
            <p:nvPr/>
          </p:nvSpPr>
          <p:spPr>
            <a:xfrm>
              <a:off x="5906095" y="53829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grpSp>
        <p:nvGrpSpPr>
          <p:cNvPr id="170" name="グループ化 169">
            <a:extLst>
              <a:ext uri="{FF2B5EF4-FFF2-40B4-BE49-F238E27FC236}">
                <a16:creationId xmlns:a16="http://schemas.microsoft.com/office/drawing/2014/main" id="{470EF541-2E35-4F86-93DD-D6C5545ACBEA}"/>
              </a:ext>
            </a:extLst>
          </p:cNvPr>
          <p:cNvGrpSpPr/>
          <p:nvPr/>
        </p:nvGrpSpPr>
        <p:grpSpPr>
          <a:xfrm>
            <a:off x="6955636" y="5021417"/>
            <a:ext cx="45719" cy="259642"/>
            <a:chOff x="5906095" y="5169025"/>
            <a:chExt cx="45719" cy="259642"/>
          </a:xfrm>
        </p:grpSpPr>
        <p:sp>
          <p:nvSpPr>
            <p:cNvPr id="171" name="楕円 170">
              <a:extLst>
                <a:ext uri="{FF2B5EF4-FFF2-40B4-BE49-F238E27FC236}">
                  <a16:creationId xmlns:a16="http://schemas.microsoft.com/office/drawing/2014/main" id="{AEF148DB-224D-47BB-8CF8-62CE5CB25DD5}"/>
                </a:ext>
              </a:extLst>
            </p:cNvPr>
            <p:cNvSpPr/>
            <p:nvPr/>
          </p:nvSpPr>
          <p:spPr>
            <a:xfrm>
              <a:off x="5906095" y="51690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72" name="楕円 171">
              <a:extLst>
                <a:ext uri="{FF2B5EF4-FFF2-40B4-BE49-F238E27FC236}">
                  <a16:creationId xmlns:a16="http://schemas.microsoft.com/office/drawing/2014/main" id="{FDEFC2A0-BDA5-4BBD-99A3-B174BD3A2EA3}"/>
                </a:ext>
              </a:extLst>
            </p:cNvPr>
            <p:cNvSpPr/>
            <p:nvPr/>
          </p:nvSpPr>
          <p:spPr>
            <a:xfrm>
              <a:off x="5906095" y="52225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73" name="楕円 172">
              <a:extLst>
                <a:ext uri="{FF2B5EF4-FFF2-40B4-BE49-F238E27FC236}">
                  <a16:creationId xmlns:a16="http://schemas.microsoft.com/office/drawing/2014/main" id="{A6AAD68D-27AE-451C-9445-30BA2F9715BF}"/>
                </a:ext>
              </a:extLst>
            </p:cNvPr>
            <p:cNvSpPr/>
            <p:nvPr/>
          </p:nvSpPr>
          <p:spPr>
            <a:xfrm>
              <a:off x="5906095" y="5275987"/>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74" name="楕円 173">
              <a:extLst>
                <a:ext uri="{FF2B5EF4-FFF2-40B4-BE49-F238E27FC236}">
                  <a16:creationId xmlns:a16="http://schemas.microsoft.com/office/drawing/2014/main" id="{2E3F78C0-08E7-4F18-A8F1-936B22F84A74}"/>
                </a:ext>
              </a:extLst>
            </p:cNvPr>
            <p:cNvSpPr/>
            <p:nvPr/>
          </p:nvSpPr>
          <p:spPr>
            <a:xfrm>
              <a:off x="5906095" y="532946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75" name="楕円 174">
              <a:extLst>
                <a:ext uri="{FF2B5EF4-FFF2-40B4-BE49-F238E27FC236}">
                  <a16:creationId xmlns:a16="http://schemas.microsoft.com/office/drawing/2014/main" id="{DB3A3A87-ED6B-440E-A525-B0274570703B}"/>
                </a:ext>
              </a:extLst>
            </p:cNvPr>
            <p:cNvSpPr/>
            <p:nvPr/>
          </p:nvSpPr>
          <p:spPr>
            <a:xfrm>
              <a:off x="5906095" y="53829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grpSp>
        <p:nvGrpSpPr>
          <p:cNvPr id="176" name="グループ化 175">
            <a:extLst>
              <a:ext uri="{FF2B5EF4-FFF2-40B4-BE49-F238E27FC236}">
                <a16:creationId xmlns:a16="http://schemas.microsoft.com/office/drawing/2014/main" id="{6E2B1974-B6C4-4E51-BCBA-BD41E2B9A0E3}"/>
              </a:ext>
            </a:extLst>
          </p:cNvPr>
          <p:cNvGrpSpPr/>
          <p:nvPr/>
        </p:nvGrpSpPr>
        <p:grpSpPr>
          <a:xfrm>
            <a:off x="7558230" y="5019298"/>
            <a:ext cx="45719" cy="259642"/>
            <a:chOff x="5906095" y="5169025"/>
            <a:chExt cx="45719" cy="259642"/>
          </a:xfrm>
        </p:grpSpPr>
        <p:sp>
          <p:nvSpPr>
            <p:cNvPr id="177" name="楕円 176">
              <a:extLst>
                <a:ext uri="{FF2B5EF4-FFF2-40B4-BE49-F238E27FC236}">
                  <a16:creationId xmlns:a16="http://schemas.microsoft.com/office/drawing/2014/main" id="{C66B8FF2-67F3-4B61-9B52-BBE997689D28}"/>
                </a:ext>
              </a:extLst>
            </p:cNvPr>
            <p:cNvSpPr/>
            <p:nvPr/>
          </p:nvSpPr>
          <p:spPr>
            <a:xfrm>
              <a:off x="5906095" y="51690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78" name="楕円 177">
              <a:extLst>
                <a:ext uri="{FF2B5EF4-FFF2-40B4-BE49-F238E27FC236}">
                  <a16:creationId xmlns:a16="http://schemas.microsoft.com/office/drawing/2014/main" id="{885F5D90-09E5-44D7-9F4E-A21B819394E9}"/>
                </a:ext>
              </a:extLst>
            </p:cNvPr>
            <p:cNvSpPr/>
            <p:nvPr/>
          </p:nvSpPr>
          <p:spPr>
            <a:xfrm>
              <a:off x="5906095" y="52225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79" name="楕円 178">
              <a:extLst>
                <a:ext uri="{FF2B5EF4-FFF2-40B4-BE49-F238E27FC236}">
                  <a16:creationId xmlns:a16="http://schemas.microsoft.com/office/drawing/2014/main" id="{5CDB9BD0-7D5B-4D0E-90F8-013C07113E26}"/>
                </a:ext>
              </a:extLst>
            </p:cNvPr>
            <p:cNvSpPr/>
            <p:nvPr/>
          </p:nvSpPr>
          <p:spPr>
            <a:xfrm>
              <a:off x="5906095" y="5275987"/>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80" name="楕円 179">
              <a:extLst>
                <a:ext uri="{FF2B5EF4-FFF2-40B4-BE49-F238E27FC236}">
                  <a16:creationId xmlns:a16="http://schemas.microsoft.com/office/drawing/2014/main" id="{7BFD7CD9-C9DD-400C-9D01-D2F4D961F416}"/>
                </a:ext>
              </a:extLst>
            </p:cNvPr>
            <p:cNvSpPr/>
            <p:nvPr/>
          </p:nvSpPr>
          <p:spPr>
            <a:xfrm>
              <a:off x="5906095" y="532946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81" name="楕円 180">
              <a:extLst>
                <a:ext uri="{FF2B5EF4-FFF2-40B4-BE49-F238E27FC236}">
                  <a16:creationId xmlns:a16="http://schemas.microsoft.com/office/drawing/2014/main" id="{1537B736-4ED1-4729-8E80-36BB0A6051A9}"/>
                </a:ext>
              </a:extLst>
            </p:cNvPr>
            <p:cNvSpPr/>
            <p:nvPr/>
          </p:nvSpPr>
          <p:spPr>
            <a:xfrm>
              <a:off x="5906095" y="53829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grpSp>
        <p:nvGrpSpPr>
          <p:cNvPr id="182" name="グループ化 181">
            <a:extLst>
              <a:ext uri="{FF2B5EF4-FFF2-40B4-BE49-F238E27FC236}">
                <a16:creationId xmlns:a16="http://schemas.microsoft.com/office/drawing/2014/main" id="{4C7ADAB7-1ED1-466B-B23E-BA0F0C72680A}"/>
              </a:ext>
            </a:extLst>
          </p:cNvPr>
          <p:cNvGrpSpPr/>
          <p:nvPr/>
        </p:nvGrpSpPr>
        <p:grpSpPr>
          <a:xfrm>
            <a:off x="8152613" y="5023047"/>
            <a:ext cx="45719" cy="259642"/>
            <a:chOff x="5906095" y="5169025"/>
            <a:chExt cx="45719" cy="259642"/>
          </a:xfrm>
        </p:grpSpPr>
        <p:sp>
          <p:nvSpPr>
            <p:cNvPr id="183" name="楕円 182">
              <a:extLst>
                <a:ext uri="{FF2B5EF4-FFF2-40B4-BE49-F238E27FC236}">
                  <a16:creationId xmlns:a16="http://schemas.microsoft.com/office/drawing/2014/main" id="{6772DD2E-893C-4E32-BA89-17A29A5F7605}"/>
                </a:ext>
              </a:extLst>
            </p:cNvPr>
            <p:cNvSpPr/>
            <p:nvPr/>
          </p:nvSpPr>
          <p:spPr>
            <a:xfrm>
              <a:off x="5906095" y="51690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84" name="楕円 183">
              <a:extLst>
                <a:ext uri="{FF2B5EF4-FFF2-40B4-BE49-F238E27FC236}">
                  <a16:creationId xmlns:a16="http://schemas.microsoft.com/office/drawing/2014/main" id="{9F6AB3F8-9E20-486C-88BC-B649E0E1F980}"/>
                </a:ext>
              </a:extLst>
            </p:cNvPr>
            <p:cNvSpPr/>
            <p:nvPr/>
          </p:nvSpPr>
          <p:spPr>
            <a:xfrm>
              <a:off x="5906095" y="52225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85" name="楕円 184">
              <a:extLst>
                <a:ext uri="{FF2B5EF4-FFF2-40B4-BE49-F238E27FC236}">
                  <a16:creationId xmlns:a16="http://schemas.microsoft.com/office/drawing/2014/main" id="{A4290D7E-855F-4D07-A8E1-901CCF3B84FC}"/>
                </a:ext>
              </a:extLst>
            </p:cNvPr>
            <p:cNvSpPr/>
            <p:nvPr/>
          </p:nvSpPr>
          <p:spPr>
            <a:xfrm>
              <a:off x="5906095" y="5275987"/>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86" name="楕円 185">
              <a:extLst>
                <a:ext uri="{FF2B5EF4-FFF2-40B4-BE49-F238E27FC236}">
                  <a16:creationId xmlns:a16="http://schemas.microsoft.com/office/drawing/2014/main" id="{9FAEF3E0-CC67-4459-B9CA-08D7E286C327}"/>
                </a:ext>
              </a:extLst>
            </p:cNvPr>
            <p:cNvSpPr/>
            <p:nvPr/>
          </p:nvSpPr>
          <p:spPr>
            <a:xfrm>
              <a:off x="5906095" y="532946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87" name="楕円 186">
              <a:extLst>
                <a:ext uri="{FF2B5EF4-FFF2-40B4-BE49-F238E27FC236}">
                  <a16:creationId xmlns:a16="http://schemas.microsoft.com/office/drawing/2014/main" id="{8ADD5918-7F75-4D11-8B76-2376F46EA6B3}"/>
                </a:ext>
              </a:extLst>
            </p:cNvPr>
            <p:cNvSpPr/>
            <p:nvPr/>
          </p:nvSpPr>
          <p:spPr>
            <a:xfrm>
              <a:off x="5906095" y="53829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sp>
        <p:nvSpPr>
          <p:cNvPr id="188" name="楕円 187">
            <a:extLst>
              <a:ext uri="{FF2B5EF4-FFF2-40B4-BE49-F238E27FC236}">
                <a16:creationId xmlns:a16="http://schemas.microsoft.com/office/drawing/2014/main" id="{129E40FC-09AC-49D4-8743-B49A91818AE3}"/>
              </a:ext>
            </a:extLst>
          </p:cNvPr>
          <p:cNvSpPr/>
          <p:nvPr/>
        </p:nvSpPr>
        <p:spPr>
          <a:xfrm>
            <a:off x="5758646" y="5656909"/>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89" name="楕円 188">
            <a:extLst>
              <a:ext uri="{FF2B5EF4-FFF2-40B4-BE49-F238E27FC236}">
                <a16:creationId xmlns:a16="http://schemas.microsoft.com/office/drawing/2014/main" id="{8E816DCD-CE2F-4735-A0B5-82743F3190B5}"/>
              </a:ext>
            </a:extLst>
          </p:cNvPr>
          <p:cNvSpPr/>
          <p:nvPr/>
        </p:nvSpPr>
        <p:spPr>
          <a:xfrm>
            <a:off x="5758646" y="571039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90" name="楕円 189">
            <a:extLst>
              <a:ext uri="{FF2B5EF4-FFF2-40B4-BE49-F238E27FC236}">
                <a16:creationId xmlns:a16="http://schemas.microsoft.com/office/drawing/2014/main" id="{CC42908A-6836-4227-A7F2-EE604D2B8C96}"/>
              </a:ext>
            </a:extLst>
          </p:cNvPr>
          <p:cNvSpPr/>
          <p:nvPr/>
        </p:nvSpPr>
        <p:spPr>
          <a:xfrm>
            <a:off x="5758646" y="5763871"/>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91" name="楕円 190">
            <a:extLst>
              <a:ext uri="{FF2B5EF4-FFF2-40B4-BE49-F238E27FC236}">
                <a16:creationId xmlns:a16="http://schemas.microsoft.com/office/drawing/2014/main" id="{085C6843-63E8-486D-B433-0FB0E710AA83}"/>
              </a:ext>
            </a:extLst>
          </p:cNvPr>
          <p:cNvSpPr/>
          <p:nvPr/>
        </p:nvSpPr>
        <p:spPr>
          <a:xfrm>
            <a:off x="5758646" y="5817352"/>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92" name="楕円 191">
            <a:extLst>
              <a:ext uri="{FF2B5EF4-FFF2-40B4-BE49-F238E27FC236}">
                <a16:creationId xmlns:a16="http://schemas.microsoft.com/office/drawing/2014/main" id="{5CD09391-6E68-473C-A722-B8480D8A5B11}"/>
              </a:ext>
            </a:extLst>
          </p:cNvPr>
          <p:cNvSpPr/>
          <p:nvPr/>
        </p:nvSpPr>
        <p:spPr>
          <a:xfrm>
            <a:off x="6351553" y="5656909"/>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93" name="楕円 192">
            <a:extLst>
              <a:ext uri="{FF2B5EF4-FFF2-40B4-BE49-F238E27FC236}">
                <a16:creationId xmlns:a16="http://schemas.microsoft.com/office/drawing/2014/main" id="{107F5630-2F6D-4828-9517-FBA25137D89D}"/>
              </a:ext>
            </a:extLst>
          </p:cNvPr>
          <p:cNvSpPr/>
          <p:nvPr/>
        </p:nvSpPr>
        <p:spPr>
          <a:xfrm>
            <a:off x="6351553" y="571039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94" name="楕円 193">
            <a:extLst>
              <a:ext uri="{FF2B5EF4-FFF2-40B4-BE49-F238E27FC236}">
                <a16:creationId xmlns:a16="http://schemas.microsoft.com/office/drawing/2014/main" id="{E50CF367-6600-4338-AB11-0465F7237E59}"/>
              </a:ext>
            </a:extLst>
          </p:cNvPr>
          <p:cNvSpPr/>
          <p:nvPr/>
        </p:nvSpPr>
        <p:spPr>
          <a:xfrm>
            <a:off x="6351553" y="5763871"/>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95" name="楕円 194">
            <a:extLst>
              <a:ext uri="{FF2B5EF4-FFF2-40B4-BE49-F238E27FC236}">
                <a16:creationId xmlns:a16="http://schemas.microsoft.com/office/drawing/2014/main" id="{AF681BAE-EB1E-4A2C-836F-D3C5C7D51ECD}"/>
              </a:ext>
            </a:extLst>
          </p:cNvPr>
          <p:cNvSpPr/>
          <p:nvPr/>
        </p:nvSpPr>
        <p:spPr>
          <a:xfrm>
            <a:off x="6351553" y="5817352"/>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96" name="楕円 195">
            <a:extLst>
              <a:ext uri="{FF2B5EF4-FFF2-40B4-BE49-F238E27FC236}">
                <a16:creationId xmlns:a16="http://schemas.microsoft.com/office/drawing/2014/main" id="{51032E91-2177-41D7-9065-0ECFB277F161}"/>
              </a:ext>
            </a:extLst>
          </p:cNvPr>
          <p:cNvSpPr/>
          <p:nvPr/>
        </p:nvSpPr>
        <p:spPr>
          <a:xfrm>
            <a:off x="6960587" y="5656909"/>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97" name="楕円 196">
            <a:extLst>
              <a:ext uri="{FF2B5EF4-FFF2-40B4-BE49-F238E27FC236}">
                <a16:creationId xmlns:a16="http://schemas.microsoft.com/office/drawing/2014/main" id="{1CF3D7E4-6048-4BB5-96C3-FEDC62DBD413}"/>
              </a:ext>
            </a:extLst>
          </p:cNvPr>
          <p:cNvSpPr/>
          <p:nvPr/>
        </p:nvSpPr>
        <p:spPr>
          <a:xfrm>
            <a:off x="6960587" y="571039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98" name="楕円 197">
            <a:extLst>
              <a:ext uri="{FF2B5EF4-FFF2-40B4-BE49-F238E27FC236}">
                <a16:creationId xmlns:a16="http://schemas.microsoft.com/office/drawing/2014/main" id="{9B09F667-81AE-437A-8274-6D0646EA1DE9}"/>
              </a:ext>
            </a:extLst>
          </p:cNvPr>
          <p:cNvSpPr/>
          <p:nvPr/>
        </p:nvSpPr>
        <p:spPr>
          <a:xfrm>
            <a:off x="6960587" y="5763871"/>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99" name="楕円 198">
            <a:extLst>
              <a:ext uri="{FF2B5EF4-FFF2-40B4-BE49-F238E27FC236}">
                <a16:creationId xmlns:a16="http://schemas.microsoft.com/office/drawing/2014/main" id="{F4926025-1972-42D4-B70A-5BF65641C56B}"/>
              </a:ext>
            </a:extLst>
          </p:cNvPr>
          <p:cNvSpPr/>
          <p:nvPr/>
        </p:nvSpPr>
        <p:spPr>
          <a:xfrm>
            <a:off x="6960587" y="5817352"/>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00" name="楕円 199">
            <a:extLst>
              <a:ext uri="{FF2B5EF4-FFF2-40B4-BE49-F238E27FC236}">
                <a16:creationId xmlns:a16="http://schemas.microsoft.com/office/drawing/2014/main" id="{C5E249A5-9C7F-40F9-B28E-3E363D61F5E8}"/>
              </a:ext>
            </a:extLst>
          </p:cNvPr>
          <p:cNvSpPr/>
          <p:nvPr/>
        </p:nvSpPr>
        <p:spPr>
          <a:xfrm>
            <a:off x="7563181" y="5656909"/>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01" name="楕円 200">
            <a:extLst>
              <a:ext uri="{FF2B5EF4-FFF2-40B4-BE49-F238E27FC236}">
                <a16:creationId xmlns:a16="http://schemas.microsoft.com/office/drawing/2014/main" id="{271501B8-CF37-4A96-8B26-C80C0E9955C8}"/>
              </a:ext>
            </a:extLst>
          </p:cNvPr>
          <p:cNvSpPr/>
          <p:nvPr/>
        </p:nvSpPr>
        <p:spPr>
          <a:xfrm>
            <a:off x="7563181" y="571039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02" name="楕円 201">
            <a:extLst>
              <a:ext uri="{FF2B5EF4-FFF2-40B4-BE49-F238E27FC236}">
                <a16:creationId xmlns:a16="http://schemas.microsoft.com/office/drawing/2014/main" id="{B6D98B13-08B6-4B06-98AF-CC840487246B}"/>
              </a:ext>
            </a:extLst>
          </p:cNvPr>
          <p:cNvSpPr/>
          <p:nvPr/>
        </p:nvSpPr>
        <p:spPr>
          <a:xfrm>
            <a:off x="7563181" y="5763871"/>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03" name="楕円 202">
            <a:extLst>
              <a:ext uri="{FF2B5EF4-FFF2-40B4-BE49-F238E27FC236}">
                <a16:creationId xmlns:a16="http://schemas.microsoft.com/office/drawing/2014/main" id="{97377820-D467-4790-BD29-0789E84B6800}"/>
              </a:ext>
            </a:extLst>
          </p:cNvPr>
          <p:cNvSpPr/>
          <p:nvPr/>
        </p:nvSpPr>
        <p:spPr>
          <a:xfrm>
            <a:off x="7563181" y="5817352"/>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04" name="楕円 203">
            <a:extLst>
              <a:ext uri="{FF2B5EF4-FFF2-40B4-BE49-F238E27FC236}">
                <a16:creationId xmlns:a16="http://schemas.microsoft.com/office/drawing/2014/main" id="{FF28C65F-712D-455F-A337-C943027A7DBD}"/>
              </a:ext>
            </a:extLst>
          </p:cNvPr>
          <p:cNvSpPr/>
          <p:nvPr/>
        </p:nvSpPr>
        <p:spPr>
          <a:xfrm>
            <a:off x="8157564" y="5656909"/>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05" name="楕円 204">
            <a:extLst>
              <a:ext uri="{FF2B5EF4-FFF2-40B4-BE49-F238E27FC236}">
                <a16:creationId xmlns:a16="http://schemas.microsoft.com/office/drawing/2014/main" id="{DD8B5945-E3AD-48B3-87E3-44DA032BD001}"/>
              </a:ext>
            </a:extLst>
          </p:cNvPr>
          <p:cNvSpPr/>
          <p:nvPr/>
        </p:nvSpPr>
        <p:spPr>
          <a:xfrm>
            <a:off x="8157564" y="571039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06" name="楕円 205">
            <a:extLst>
              <a:ext uri="{FF2B5EF4-FFF2-40B4-BE49-F238E27FC236}">
                <a16:creationId xmlns:a16="http://schemas.microsoft.com/office/drawing/2014/main" id="{7B7D28E4-4B62-49F4-8B48-6F951E00842D}"/>
              </a:ext>
            </a:extLst>
          </p:cNvPr>
          <p:cNvSpPr/>
          <p:nvPr/>
        </p:nvSpPr>
        <p:spPr>
          <a:xfrm>
            <a:off x="8157564" y="5763871"/>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07" name="楕円 206">
            <a:extLst>
              <a:ext uri="{FF2B5EF4-FFF2-40B4-BE49-F238E27FC236}">
                <a16:creationId xmlns:a16="http://schemas.microsoft.com/office/drawing/2014/main" id="{7E751FB1-0D65-41B2-849B-EAA6852C4196}"/>
              </a:ext>
            </a:extLst>
          </p:cNvPr>
          <p:cNvSpPr/>
          <p:nvPr/>
        </p:nvSpPr>
        <p:spPr>
          <a:xfrm>
            <a:off x="8157564" y="5817352"/>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08" name="四角形: 角を丸くする 323">
            <a:extLst>
              <a:ext uri="{FF2B5EF4-FFF2-40B4-BE49-F238E27FC236}">
                <a16:creationId xmlns:a16="http://schemas.microsoft.com/office/drawing/2014/main" id="{E030E72A-09F1-49D4-8A30-1C266EFDA7BB}"/>
              </a:ext>
            </a:extLst>
          </p:cNvPr>
          <p:cNvSpPr/>
          <p:nvPr/>
        </p:nvSpPr>
        <p:spPr>
          <a:xfrm>
            <a:off x="5292738" y="4253278"/>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pic>
        <p:nvPicPr>
          <p:cNvPr id="209" name="図 208">
            <a:extLst>
              <a:ext uri="{FF2B5EF4-FFF2-40B4-BE49-F238E27FC236}">
                <a16:creationId xmlns:a16="http://schemas.microsoft.com/office/drawing/2014/main" id="{6D28AC5F-4B73-4034-A108-33A2E92F4BC0}"/>
              </a:ext>
            </a:extLst>
          </p:cNvPr>
          <p:cNvPicPr>
            <a:picLocks noChangeAspect="1"/>
          </p:cNvPicPr>
          <p:nvPr/>
        </p:nvPicPr>
        <p:blipFill rotWithShape="1">
          <a:blip r:embed="rId8">
            <a:extLst>
              <a:ext uri="{28A0092B-C50C-407E-A947-70E740481C1C}">
                <a14:useLocalDpi xmlns:a14="http://schemas.microsoft.com/office/drawing/2010/main" val="0"/>
              </a:ext>
            </a:extLst>
          </a:blip>
          <a:srcRect l="16998" t="2071" r="24142" b="53496"/>
          <a:stretch/>
        </p:blipFill>
        <p:spPr>
          <a:xfrm>
            <a:off x="5322017" y="4257634"/>
            <a:ext cx="499317" cy="532386"/>
          </a:xfrm>
          <a:prstGeom prst="rect">
            <a:avLst/>
          </a:prstGeom>
        </p:spPr>
      </p:pic>
      <p:sp>
        <p:nvSpPr>
          <p:cNvPr id="210" name="正方形/長方形 209">
            <a:extLst>
              <a:ext uri="{FF2B5EF4-FFF2-40B4-BE49-F238E27FC236}">
                <a16:creationId xmlns:a16="http://schemas.microsoft.com/office/drawing/2014/main" id="{A1D39758-62FF-4121-9125-2211369FBCB9}"/>
              </a:ext>
            </a:extLst>
          </p:cNvPr>
          <p:cNvSpPr/>
          <p:nvPr/>
        </p:nvSpPr>
        <p:spPr>
          <a:xfrm>
            <a:off x="5305089" y="4664588"/>
            <a:ext cx="515557"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211" name="ブローチ 210">
            <a:extLst>
              <a:ext uri="{FF2B5EF4-FFF2-40B4-BE49-F238E27FC236}">
                <a16:creationId xmlns:a16="http://schemas.microsoft.com/office/drawing/2014/main" id="{378080F0-DAE6-48BD-9E8D-6373B814194E}"/>
              </a:ext>
            </a:extLst>
          </p:cNvPr>
          <p:cNvSpPr/>
          <p:nvPr/>
        </p:nvSpPr>
        <p:spPr>
          <a:xfrm>
            <a:off x="5335399" y="4276865"/>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grpSp>
        <p:nvGrpSpPr>
          <p:cNvPr id="212" name="グループ化 211">
            <a:extLst>
              <a:ext uri="{FF2B5EF4-FFF2-40B4-BE49-F238E27FC236}">
                <a16:creationId xmlns:a16="http://schemas.microsoft.com/office/drawing/2014/main" id="{6451C5BC-9733-4C39-A904-95D88716BF1D}"/>
              </a:ext>
            </a:extLst>
          </p:cNvPr>
          <p:cNvGrpSpPr/>
          <p:nvPr/>
        </p:nvGrpSpPr>
        <p:grpSpPr>
          <a:xfrm>
            <a:off x="6337025" y="4415254"/>
            <a:ext cx="45719" cy="259642"/>
            <a:chOff x="5906095" y="5169025"/>
            <a:chExt cx="45719" cy="259642"/>
          </a:xfrm>
        </p:grpSpPr>
        <p:sp>
          <p:nvSpPr>
            <p:cNvPr id="213" name="楕円 212">
              <a:extLst>
                <a:ext uri="{FF2B5EF4-FFF2-40B4-BE49-F238E27FC236}">
                  <a16:creationId xmlns:a16="http://schemas.microsoft.com/office/drawing/2014/main" id="{665CF31A-AFF7-4B7F-9B3B-EBF03BFDC566}"/>
                </a:ext>
              </a:extLst>
            </p:cNvPr>
            <p:cNvSpPr/>
            <p:nvPr/>
          </p:nvSpPr>
          <p:spPr>
            <a:xfrm>
              <a:off x="5906095" y="51690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14" name="楕円 213">
              <a:extLst>
                <a:ext uri="{FF2B5EF4-FFF2-40B4-BE49-F238E27FC236}">
                  <a16:creationId xmlns:a16="http://schemas.microsoft.com/office/drawing/2014/main" id="{29821BEF-872F-44F3-878F-D5CEBC82DE5F}"/>
                </a:ext>
              </a:extLst>
            </p:cNvPr>
            <p:cNvSpPr/>
            <p:nvPr/>
          </p:nvSpPr>
          <p:spPr>
            <a:xfrm>
              <a:off x="5906095" y="52225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15" name="楕円 214">
              <a:extLst>
                <a:ext uri="{FF2B5EF4-FFF2-40B4-BE49-F238E27FC236}">
                  <a16:creationId xmlns:a16="http://schemas.microsoft.com/office/drawing/2014/main" id="{DACA4AB4-2927-42A8-8188-425EC8C5CA49}"/>
                </a:ext>
              </a:extLst>
            </p:cNvPr>
            <p:cNvSpPr/>
            <p:nvPr/>
          </p:nvSpPr>
          <p:spPr>
            <a:xfrm>
              <a:off x="5906095" y="5275987"/>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16" name="楕円 215">
              <a:extLst>
                <a:ext uri="{FF2B5EF4-FFF2-40B4-BE49-F238E27FC236}">
                  <a16:creationId xmlns:a16="http://schemas.microsoft.com/office/drawing/2014/main" id="{7D6D3C77-D41F-4067-9438-3BC5AFED6625}"/>
                </a:ext>
              </a:extLst>
            </p:cNvPr>
            <p:cNvSpPr/>
            <p:nvPr/>
          </p:nvSpPr>
          <p:spPr>
            <a:xfrm>
              <a:off x="5906095" y="532946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17" name="楕円 216">
              <a:extLst>
                <a:ext uri="{FF2B5EF4-FFF2-40B4-BE49-F238E27FC236}">
                  <a16:creationId xmlns:a16="http://schemas.microsoft.com/office/drawing/2014/main" id="{BFAD7702-FFE0-4DBE-A6E6-0DCF05085DA3}"/>
                </a:ext>
              </a:extLst>
            </p:cNvPr>
            <p:cNvSpPr/>
            <p:nvPr/>
          </p:nvSpPr>
          <p:spPr>
            <a:xfrm>
              <a:off x="5906095" y="53829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grpSp>
        <p:nvGrpSpPr>
          <p:cNvPr id="218" name="グループ化 217">
            <a:extLst>
              <a:ext uri="{FF2B5EF4-FFF2-40B4-BE49-F238E27FC236}">
                <a16:creationId xmlns:a16="http://schemas.microsoft.com/office/drawing/2014/main" id="{9A39738A-9081-4AB6-95E4-0FF9BB42D70C}"/>
              </a:ext>
            </a:extLst>
          </p:cNvPr>
          <p:cNvGrpSpPr/>
          <p:nvPr/>
        </p:nvGrpSpPr>
        <p:grpSpPr>
          <a:xfrm>
            <a:off x="6946059" y="4411791"/>
            <a:ext cx="45719" cy="259642"/>
            <a:chOff x="5906095" y="5169025"/>
            <a:chExt cx="45719" cy="259642"/>
          </a:xfrm>
        </p:grpSpPr>
        <p:sp>
          <p:nvSpPr>
            <p:cNvPr id="219" name="楕円 218">
              <a:extLst>
                <a:ext uri="{FF2B5EF4-FFF2-40B4-BE49-F238E27FC236}">
                  <a16:creationId xmlns:a16="http://schemas.microsoft.com/office/drawing/2014/main" id="{7AA1359A-A874-49D8-94B6-9DBBC411A645}"/>
                </a:ext>
              </a:extLst>
            </p:cNvPr>
            <p:cNvSpPr/>
            <p:nvPr/>
          </p:nvSpPr>
          <p:spPr>
            <a:xfrm>
              <a:off x="5906095" y="51690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20" name="楕円 219">
              <a:extLst>
                <a:ext uri="{FF2B5EF4-FFF2-40B4-BE49-F238E27FC236}">
                  <a16:creationId xmlns:a16="http://schemas.microsoft.com/office/drawing/2014/main" id="{CABEB3A2-9338-478F-A6FD-732E266313CF}"/>
                </a:ext>
              </a:extLst>
            </p:cNvPr>
            <p:cNvSpPr/>
            <p:nvPr/>
          </p:nvSpPr>
          <p:spPr>
            <a:xfrm>
              <a:off x="5906095" y="52225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21" name="楕円 220">
              <a:extLst>
                <a:ext uri="{FF2B5EF4-FFF2-40B4-BE49-F238E27FC236}">
                  <a16:creationId xmlns:a16="http://schemas.microsoft.com/office/drawing/2014/main" id="{3411E1FE-29C8-4D41-A5BF-EA054C24E407}"/>
                </a:ext>
              </a:extLst>
            </p:cNvPr>
            <p:cNvSpPr/>
            <p:nvPr/>
          </p:nvSpPr>
          <p:spPr>
            <a:xfrm>
              <a:off x="5906095" y="5275987"/>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22" name="楕円 221">
              <a:extLst>
                <a:ext uri="{FF2B5EF4-FFF2-40B4-BE49-F238E27FC236}">
                  <a16:creationId xmlns:a16="http://schemas.microsoft.com/office/drawing/2014/main" id="{686E7A27-8010-4016-B0CC-1224E0D1152E}"/>
                </a:ext>
              </a:extLst>
            </p:cNvPr>
            <p:cNvSpPr/>
            <p:nvPr/>
          </p:nvSpPr>
          <p:spPr>
            <a:xfrm>
              <a:off x="5906095" y="532946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23" name="楕円 222">
              <a:extLst>
                <a:ext uri="{FF2B5EF4-FFF2-40B4-BE49-F238E27FC236}">
                  <a16:creationId xmlns:a16="http://schemas.microsoft.com/office/drawing/2014/main" id="{0D246588-5981-4066-942A-4720AD4A0E4C}"/>
                </a:ext>
              </a:extLst>
            </p:cNvPr>
            <p:cNvSpPr/>
            <p:nvPr/>
          </p:nvSpPr>
          <p:spPr>
            <a:xfrm>
              <a:off x="5906095" y="53829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grpSp>
        <p:nvGrpSpPr>
          <p:cNvPr id="224" name="グループ化 223">
            <a:extLst>
              <a:ext uri="{FF2B5EF4-FFF2-40B4-BE49-F238E27FC236}">
                <a16:creationId xmlns:a16="http://schemas.microsoft.com/office/drawing/2014/main" id="{F74C91DD-EBB5-4418-A0F6-91E752B49DB5}"/>
              </a:ext>
            </a:extLst>
          </p:cNvPr>
          <p:cNvGrpSpPr/>
          <p:nvPr/>
        </p:nvGrpSpPr>
        <p:grpSpPr>
          <a:xfrm>
            <a:off x="7548653" y="4409672"/>
            <a:ext cx="45719" cy="259642"/>
            <a:chOff x="5906095" y="5169025"/>
            <a:chExt cx="45719" cy="259642"/>
          </a:xfrm>
        </p:grpSpPr>
        <p:sp>
          <p:nvSpPr>
            <p:cNvPr id="225" name="楕円 224">
              <a:extLst>
                <a:ext uri="{FF2B5EF4-FFF2-40B4-BE49-F238E27FC236}">
                  <a16:creationId xmlns:a16="http://schemas.microsoft.com/office/drawing/2014/main" id="{FF1A9677-8FAD-45B1-9DF8-468135D90434}"/>
                </a:ext>
              </a:extLst>
            </p:cNvPr>
            <p:cNvSpPr/>
            <p:nvPr/>
          </p:nvSpPr>
          <p:spPr>
            <a:xfrm>
              <a:off x="5906095" y="51690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26" name="楕円 225">
              <a:extLst>
                <a:ext uri="{FF2B5EF4-FFF2-40B4-BE49-F238E27FC236}">
                  <a16:creationId xmlns:a16="http://schemas.microsoft.com/office/drawing/2014/main" id="{4D58BA1D-1FC7-4397-B491-8C0711284EDD}"/>
                </a:ext>
              </a:extLst>
            </p:cNvPr>
            <p:cNvSpPr/>
            <p:nvPr/>
          </p:nvSpPr>
          <p:spPr>
            <a:xfrm>
              <a:off x="5906095" y="52225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27" name="楕円 226">
              <a:extLst>
                <a:ext uri="{FF2B5EF4-FFF2-40B4-BE49-F238E27FC236}">
                  <a16:creationId xmlns:a16="http://schemas.microsoft.com/office/drawing/2014/main" id="{F2E4CB88-5E61-4C42-B5D3-6A3360CA9994}"/>
                </a:ext>
              </a:extLst>
            </p:cNvPr>
            <p:cNvSpPr/>
            <p:nvPr/>
          </p:nvSpPr>
          <p:spPr>
            <a:xfrm>
              <a:off x="5906095" y="5275987"/>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28" name="楕円 227">
              <a:extLst>
                <a:ext uri="{FF2B5EF4-FFF2-40B4-BE49-F238E27FC236}">
                  <a16:creationId xmlns:a16="http://schemas.microsoft.com/office/drawing/2014/main" id="{BB1A9BFD-FA32-47F3-A4BF-409F1D73DFD7}"/>
                </a:ext>
              </a:extLst>
            </p:cNvPr>
            <p:cNvSpPr/>
            <p:nvPr/>
          </p:nvSpPr>
          <p:spPr>
            <a:xfrm>
              <a:off x="5906095" y="532946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29" name="楕円 228">
              <a:extLst>
                <a:ext uri="{FF2B5EF4-FFF2-40B4-BE49-F238E27FC236}">
                  <a16:creationId xmlns:a16="http://schemas.microsoft.com/office/drawing/2014/main" id="{164D7F0B-21CE-43C6-A0F3-51796591E968}"/>
                </a:ext>
              </a:extLst>
            </p:cNvPr>
            <p:cNvSpPr/>
            <p:nvPr/>
          </p:nvSpPr>
          <p:spPr>
            <a:xfrm>
              <a:off x="5906095" y="53829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grpSp>
        <p:nvGrpSpPr>
          <p:cNvPr id="230" name="グループ化 229">
            <a:extLst>
              <a:ext uri="{FF2B5EF4-FFF2-40B4-BE49-F238E27FC236}">
                <a16:creationId xmlns:a16="http://schemas.microsoft.com/office/drawing/2014/main" id="{63F46CA5-0EFB-4C71-BD30-0DC41F33F439}"/>
              </a:ext>
            </a:extLst>
          </p:cNvPr>
          <p:cNvGrpSpPr/>
          <p:nvPr/>
        </p:nvGrpSpPr>
        <p:grpSpPr>
          <a:xfrm>
            <a:off x="8143036" y="4413421"/>
            <a:ext cx="45719" cy="259642"/>
            <a:chOff x="5906095" y="5169025"/>
            <a:chExt cx="45719" cy="259642"/>
          </a:xfrm>
        </p:grpSpPr>
        <p:sp>
          <p:nvSpPr>
            <p:cNvPr id="231" name="楕円 230">
              <a:extLst>
                <a:ext uri="{FF2B5EF4-FFF2-40B4-BE49-F238E27FC236}">
                  <a16:creationId xmlns:a16="http://schemas.microsoft.com/office/drawing/2014/main" id="{28887EC3-4ACD-4621-9FAA-B08853A6B0E6}"/>
                </a:ext>
              </a:extLst>
            </p:cNvPr>
            <p:cNvSpPr/>
            <p:nvPr/>
          </p:nvSpPr>
          <p:spPr>
            <a:xfrm>
              <a:off x="5906095" y="51690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32" name="楕円 231">
              <a:extLst>
                <a:ext uri="{FF2B5EF4-FFF2-40B4-BE49-F238E27FC236}">
                  <a16:creationId xmlns:a16="http://schemas.microsoft.com/office/drawing/2014/main" id="{B8B09348-D5F6-496F-B2F6-37D4BA4FB879}"/>
                </a:ext>
              </a:extLst>
            </p:cNvPr>
            <p:cNvSpPr/>
            <p:nvPr/>
          </p:nvSpPr>
          <p:spPr>
            <a:xfrm>
              <a:off x="5906095" y="52225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33" name="楕円 232">
              <a:extLst>
                <a:ext uri="{FF2B5EF4-FFF2-40B4-BE49-F238E27FC236}">
                  <a16:creationId xmlns:a16="http://schemas.microsoft.com/office/drawing/2014/main" id="{6C569FC3-C269-4DE5-BDBC-CDBFA31BD4D5}"/>
                </a:ext>
              </a:extLst>
            </p:cNvPr>
            <p:cNvSpPr/>
            <p:nvPr/>
          </p:nvSpPr>
          <p:spPr>
            <a:xfrm>
              <a:off x="5906095" y="5275987"/>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34" name="楕円 233">
              <a:extLst>
                <a:ext uri="{FF2B5EF4-FFF2-40B4-BE49-F238E27FC236}">
                  <a16:creationId xmlns:a16="http://schemas.microsoft.com/office/drawing/2014/main" id="{6AB01C65-E48D-4E88-A8D4-4C825A6E5FDC}"/>
                </a:ext>
              </a:extLst>
            </p:cNvPr>
            <p:cNvSpPr/>
            <p:nvPr/>
          </p:nvSpPr>
          <p:spPr>
            <a:xfrm>
              <a:off x="5906095" y="532946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35" name="楕円 234">
              <a:extLst>
                <a:ext uri="{FF2B5EF4-FFF2-40B4-BE49-F238E27FC236}">
                  <a16:creationId xmlns:a16="http://schemas.microsoft.com/office/drawing/2014/main" id="{FAF68A09-1DCF-479D-BF2D-2FF9E66F63AE}"/>
                </a:ext>
              </a:extLst>
            </p:cNvPr>
            <p:cNvSpPr/>
            <p:nvPr/>
          </p:nvSpPr>
          <p:spPr>
            <a:xfrm>
              <a:off x="5906095" y="53829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sp>
        <p:nvSpPr>
          <p:cNvPr id="236" name="テキスト ボックス 235">
            <a:extLst>
              <a:ext uri="{FF2B5EF4-FFF2-40B4-BE49-F238E27FC236}">
                <a16:creationId xmlns:a16="http://schemas.microsoft.com/office/drawing/2014/main" id="{79938687-B0D1-449D-A867-5CF032F095B3}"/>
              </a:ext>
            </a:extLst>
          </p:cNvPr>
          <p:cNvSpPr txBox="1"/>
          <p:nvPr/>
        </p:nvSpPr>
        <p:spPr>
          <a:xfrm>
            <a:off x="5798398" y="4620891"/>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HP</a:t>
            </a:r>
            <a:r>
              <a:rPr kumimoji="1" lang="en-US" altLang="ja-JP" sz="900" b="1">
                <a:ln w="3175">
                  <a:solidFill>
                    <a:schemeClr val="tx1"/>
                  </a:solidFill>
                </a:ln>
                <a:solidFill>
                  <a:schemeClr val="bg1"/>
                </a:solidFill>
              </a:rPr>
              <a:t>999</a:t>
            </a:r>
            <a:r>
              <a:rPr kumimoji="1" lang="en-US" altLang="ja-JP" sz="400" b="1">
                <a:ln w="3175">
                  <a:solidFill>
                    <a:schemeClr val="tx1"/>
                  </a:solidFill>
                </a:ln>
                <a:solidFill>
                  <a:schemeClr val="bg1"/>
                </a:solidFill>
              </a:rPr>
              <a:t>,</a:t>
            </a:r>
            <a:r>
              <a:rPr kumimoji="1" lang="en-US" altLang="ja-JP" sz="900" b="1">
                <a:ln w="3175">
                  <a:solidFill>
                    <a:schemeClr val="tx1"/>
                  </a:solidFill>
                </a:ln>
                <a:solidFill>
                  <a:schemeClr val="bg1"/>
                </a:solidFill>
              </a:rPr>
              <a:t>999</a:t>
            </a:r>
            <a:endParaRPr kumimoji="1" lang="ja-JP" altLang="en-US" sz="900" b="1">
              <a:ln w="3175">
                <a:solidFill>
                  <a:schemeClr val="tx1"/>
                </a:solidFill>
              </a:ln>
              <a:solidFill>
                <a:schemeClr val="bg1"/>
              </a:solidFill>
            </a:endParaRPr>
          </a:p>
        </p:txBody>
      </p:sp>
      <p:sp>
        <p:nvSpPr>
          <p:cNvPr id="237" name="テキスト ボックス 236">
            <a:extLst>
              <a:ext uri="{FF2B5EF4-FFF2-40B4-BE49-F238E27FC236}">
                <a16:creationId xmlns:a16="http://schemas.microsoft.com/office/drawing/2014/main" id="{1A34F83F-4E95-4214-B604-FEDCC13C3539}"/>
              </a:ext>
            </a:extLst>
          </p:cNvPr>
          <p:cNvSpPr txBox="1"/>
          <p:nvPr/>
        </p:nvSpPr>
        <p:spPr>
          <a:xfrm>
            <a:off x="6470704" y="5249343"/>
            <a:ext cx="612851" cy="230832"/>
          </a:xfrm>
          <a:prstGeom prst="rect">
            <a:avLst/>
          </a:prstGeom>
          <a:noFill/>
          <a:ln>
            <a:noFill/>
          </a:ln>
        </p:spPr>
        <p:txBody>
          <a:bodyPr wrap="square" rtlCol="0">
            <a:spAutoFit/>
          </a:bodyPr>
          <a:lstStyle/>
          <a:p>
            <a:pPr algn="ctr"/>
            <a:r>
              <a:rPr kumimoji="1" lang="ja-JP" altLang="en-US" sz="900" b="1">
                <a:ln w="0">
                  <a:solidFill>
                    <a:schemeClr val="tx1"/>
                  </a:solidFill>
                </a:ln>
                <a:solidFill>
                  <a:schemeClr val="bg1"/>
                </a:solidFill>
                <a:latin typeface="+mj-lt"/>
              </a:rPr>
              <a:t>★４</a:t>
            </a:r>
          </a:p>
        </p:txBody>
      </p:sp>
      <p:sp>
        <p:nvSpPr>
          <p:cNvPr id="238" name="テキスト ボックス 237">
            <a:extLst>
              <a:ext uri="{FF2B5EF4-FFF2-40B4-BE49-F238E27FC236}">
                <a16:creationId xmlns:a16="http://schemas.microsoft.com/office/drawing/2014/main" id="{D90F3C60-908A-4232-A7CC-11BD708BB6D8}"/>
              </a:ext>
            </a:extLst>
          </p:cNvPr>
          <p:cNvSpPr txBox="1"/>
          <p:nvPr/>
        </p:nvSpPr>
        <p:spPr>
          <a:xfrm>
            <a:off x="7064617" y="5241021"/>
            <a:ext cx="612851" cy="230832"/>
          </a:xfrm>
          <a:prstGeom prst="rect">
            <a:avLst/>
          </a:prstGeom>
          <a:noFill/>
          <a:ln>
            <a:noFill/>
          </a:ln>
        </p:spPr>
        <p:txBody>
          <a:bodyPr wrap="square" rtlCol="0">
            <a:spAutoFit/>
          </a:bodyPr>
          <a:lstStyle/>
          <a:p>
            <a:pPr algn="ctr"/>
            <a:r>
              <a:rPr kumimoji="1" lang="ja-JP" altLang="en-US" sz="900" b="1">
                <a:ln w="0">
                  <a:solidFill>
                    <a:schemeClr val="tx1"/>
                  </a:solidFill>
                </a:ln>
                <a:solidFill>
                  <a:schemeClr val="bg1"/>
                </a:solidFill>
                <a:latin typeface="+mj-lt"/>
              </a:rPr>
              <a:t>★４</a:t>
            </a:r>
          </a:p>
        </p:txBody>
      </p:sp>
      <p:sp>
        <p:nvSpPr>
          <p:cNvPr id="239" name="テキスト ボックス 238">
            <a:extLst>
              <a:ext uri="{FF2B5EF4-FFF2-40B4-BE49-F238E27FC236}">
                <a16:creationId xmlns:a16="http://schemas.microsoft.com/office/drawing/2014/main" id="{38A96E6E-F6A9-46AE-BACD-E0CD95B41DDF}"/>
              </a:ext>
            </a:extLst>
          </p:cNvPr>
          <p:cNvSpPr txBox="1"/>
          <p:nvPr/>
        </p:nvSpPr>
        <p:spPr>
          <a:xfrm>
            <a:off x="7647919" y="5252982"/>
            <a:ext cx="612851" cy="230832"/>
          </a:xfrm>
          <a:prstGeom prst="rect">
            <a:avLst/>
          </a:prstGeom>
          <a:noFill/>
          <a:ln>
            <a:noFill/>
          </a:ln>
        </p:spPr>
        <p:txBody>
          <a:bodyPr wrap="square" rtlCol="0">
            <a:spAutoFit/>
          </a:bodyPr>
          <a:lstStyle/>
          <a:p>
            <a:pPr algn="ctr"/>
            <a:r>
              <a:rPr kumimoji="1" lang="ja-JP" altLang="en-US" sz="900" b="1">
                <a:ln w="0">
                  <a:solidFill>
                    <a:schemeClr val="tx1"/>
                  </a:solidFill>
                </a:ln>
                <a:solidFill>
                  <a:schemeClr val="bg1"/>
                </a:solidFill>
                <a:latin typeface="+mj-lt"/>
              </a:rPr>
              <a:t>★４</a:t>
            </a:r>
          </a:p>
        </p:txBody>
      </p:sp>
      <p:sp>
        <p:nvSpPr>
          <p:cNvPr id="240" name="テキスト ボックス 239">
            <a:extLst>
              <a:ext uri="{FF2B5EF4-FFF2-40B4-BE49-F238E27FC236}">
                <a16:creationId xmlns:a16="http://schemas.microsoft.com/office/drawing/2014/main" id="{3ABCE931-0487-4350-A99B-8F72ACC8CB67}"/>
              </a:ext>
            </a:extLst>
          </p:cNvPr>
          <p:cNvSpPr txBox="1"/>
          <p:nvPr/>
        </p:nvSpPr>
        <p:spPr>
          <a:xfrm>
            <a:off x="6414269" y="4618905"/>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ATK</a:t>
            </a:r>
            <a:r>
              <a:rPr kumimoji="1" lang="en-US" altLang="ja-JP" sz="900" b="1">
                <a:ln w="3175">
                  <a:solidFill>
                    <a:schemeClr val="tx1"/>
                  </a:solidFill>
                </a:ln>
                <a:solidFill>
                  <a:schemeClr val="bg1"/>
                </a:solidFill>
              </a:rPr>
              <a:t>99</a:t>
            </a:r>
            <a:r>
              <a:rPr kumimoji="1" lang="en-US" altLang="ja-JP" sz="400" b="1">
                <a:ln w="3175">
                  <a:solidFill>
                    <a:schemeClr val="tx1"/>
                  </a:solidFill>
                </a:ln>
                <a:solidFill>
                  <a:schemeClr val="bg1"/>
                </a:solidFill>
              </a:rPr>
              <a:t>,</a:t>
            </a:r>
            <a:r>
              <a:rPr kumimoji="1" lang="en-US" altLang="ja-JP" sz="900" b="1">
                <a:ln w="3175">
                  <a:solidFill>
                    <a:schemeClr val="tx1"/>
                  </a:solidFill>
                </a:ln>
                <a:solidFill>
                  <a:schemeClr val="bg1"/>
                </a:solidFill>
              </a:rPr>
              <a:t>999</a:t>
            </a:r>
            <a:endParaRPr kumimoji="1" lang="ja-JP" altLang="en-US" sz="900" b="1">
              <a:ln w="3175">
                <a:solidFill>
                  <a:schemeClr val="tx1"/>
                </a:solidFill>
              </a:ln>
              <a:solidFill>
                <a:schemeClr val="bg1"/>
              </a:solidFill>
            </a:endParaRPr>
          </a:p>
        </p:txBody>
      </p:sp>
      <p:sp>
        <p:nvSpPr>
          <p:cNvPr id="241" name="テキスト ボックス 240">
            <a:extLst>
              <a:ext uri="{FF2B5EF4-FFF2-40B4-BE49-F238E27FC236}">
                <a16:creationId xmlns:a16="http://schemas.microsoft.com/office/drawing/2014/main" id="{A884CD5F-AFAB-4C68-A646-09E5BCC904B1}"/>
              </a:ext>
            </a:extLst>
          </p:cNvPr>
          <p:cNvSpPr txBox="1"/>
          <p:nvPr/>
        </p:nvSpPr>
        <p:spPr>
          <a:xfrm>
            <a:off x="7010037" y="4618228"/>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DEF</a:t>
            </a:r>
            <a:r>
              <a:rPr kumimoji="1" lang="en-US" altLang="ja-JP" sz="900" b="1">
                <a:ln w="3175">
                  <a:solidFill>
                    <a:schemeClr val="tx1"/>
                  </a:solidFill>
                </a:ln>
                <a:solidFill>
                  <a:schemeClr val="bg1"/>
                </a:solidFill>
              </a:rPr>
              <a:t>99</a:t>
            </a:r>
            <a:r>
              <a:rPr kumimoji="1" lang="en-US" altLang="ja-JP" sz="400" b="1">
                <a:ln w="3175">
                  <a:solidFill>
                    <a:schemeClr val="tx1"/>
                  </a:solidFill>
                </a:ln>
                <a:solidFill>
                  <a:schemeClr val="bg1"/>
                </a:solidFill>
              </a:rPr>
              <a:t>,</a:t>
            </a:r>
            <a:r>
              <a:rPr kumimoji="1" lang="en-US" altLang="ja-JP" sz="900" b="1">
                <a:ln w="3175">
                  <a:solidFill>
                    <a:schemeClr val="tx1"/>
                  </a:solidFill>
                </a:ln>
                <a:solidFill>
                  <a:schemeClr val="bg1"/>
                </a:solidFill>
              </a:rPr>
              <a:t>999</a:t>
            </a:r>
            <a:endParaRPr kumimoji="1" lang="ja-JP" altLang="en-US" sz="900" b="1">
              <a:ln w="3175">
                <a:solidFill>
                  <a:schemeClr val="tx1"/>
                </a:solidFill>
              </a:ln>
              <a:solidFill>
                <a:schemeClr val="bg1"/>
              </a:solidFill>
            </a:endParaRPr>
          </a:p>
        </p:txBody>
      </p:sp>
      <p:sp>
        <p:nvSpPr>
          <p:cNvPr id="242" name="テキスト ボックス 241">
            <a:extLst>
              <a:ext uri="{FF2B5EF4-FFF2-40B4-BE49-F238E27FC236}">
                <a16:creationId xmlns:a16="http://schemas.microsoft.com/office/drawing/2014/main" id="{FBDD48F7-1381-4049-B6CD-0A6B05577C4B}"/>
              </a:ext>
            </a:extLst>
          </p:cNvPr>
          <p:cNvSpPr txBox="1"/>
          <p:nvPr/>
        </p:nvSpPr>
        <p:spPr>
          <a:xfrm>
            <a:off x="5223768" y="4630316"/>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HP</a:t>
            </a:r>
            <a:r>
              <a:rPr kumimoji="1" lang="en-US" altLang="ja-JP" sz="900" b="1">
                <a:ln w="3175">
                  <a:solidFill>
                    <a:schemeClr val="tx1"/>
                  </a:solidFill>
                </a:ln>
                <a:solidFill>
                  <a:schemeClr val="bg1"/>
                </a:solidFill>
              </a:rPr>
              <a:t>999</a:t>
            </a:r>
            <a:r>
              <a:rPr kumimoji="1" lang="en-US" altLang="ja-JP" sz="400" b="1">
                <a:ln w="3175">
                  <a:solidFill>
                    <a:schemeClr val="tx1"/>
                  </a:solidFill>
                </a:ln>
                <a:solidFill>
                  <a:schemeClr val="bg1"/>
                </a:solidFill>
              </a:rPr>
              <a:t>,</a:t>
            </a:r>
            <a:r>
              <a:rPr kumimoji="1" lang="en-US" altLang="ja-JP" sz="900" b="1">
                <a:ln w="3175">
                  <a:solidFill>
                    <a:schemeClr val="tx1"/>
                  </a:solidFill>
                </a:ln>
                <a:solidFill>
                  <a:schemeClr val="bg1"/>
                </a:solidFill>
              </a:rPr>
              <a:t>999</a:t>
            </a:r>
            <a:endParaRPr kumimoji="1" lang="ja-JP" altLang="en-US" sz="900" b="1">
              <a:ln w="3175">
                <a:solidFill>
                  <a:schemeClr val="tx1"/>
                </a:solidFill>
              </a:ln>
              <a:solidFill>
                <a:schemeClr val="bg1"/>
              </a:solidFill>
            </a:endParaRPr>
          </a:p>
        </p:txBody>
      </p:sp>
      <p:sp>
        <p:nvSpPr>
          <p:cNvPr id="243" name="フレーム 242">
            <a:extLst>
              <a:ext uri="{FF2B5EF4-FFF2-40B4-BE49-F238E27FC236}">
                <a16:creationId xmlns:a16="http://schemas.microsoft.com/office/drawing/2014/main" id="{55EB6830-84BF-4527-B920-9FDA2B50283B}"/>
              </a:ext>
            </a:extLst>
          </p:cNvPr>
          <p:cNvSpPr/>
          <p:nvPr/>
        </p:nvSpPr>
        <p:spPr>
          <a:xfrm>
            <a:off x="5283759" y="4223664"/>
            <a:ext cx="573372" cy="588991"/>
          </a:xfrm>
          <a:prstGeom prst="frame">
            <a:avLst>
              <a:gd name="adj1" fmla="val 4194"/>
            </a:avLst>
          </a:prstGeom>
          <a:solidFill>
            <a:schemeClr val="bg1"/>
          </a:solidFill>
          <a:ln w="31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pic>
        <p:nvPicPr>
          <p:cNvPr id="244" name="図 243" descr="飛ぶ, 探す, イエロー, 挿絵 が含まれている画像&#10;&#10;自動的に生成された説明">
            <a:extLst>
              <a:ext uri="{FF2B5EF4-FFF2-40B4-BE49-F238E27FC236}">
                <a16:creationId xmlns:a16="http://schemas.microsoft.com/office/drawing/2014/main" id="{6CFAB570-3EA6-4D13-995E-E03A8550EAD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5666804" y="4287617"/>
            <a:ext cx="157910" cy="97235"/>
          </a:xfrm>
          <a:prstGeom prst="rect">
            <a:avLst/>
          </a:prstGeom>
        </p:spPr>
      </p:pic>
      <p:pic>
        <p:nvPicPr>
          <p:cNvPr id="245" name="図 244" descr="飛ぶ, 探す, イエロー, 挿絵 が含まれている画像&#10;&#10;自動的に生成された説明">
            <a:extLst>
              <a:ext uri="{FF2B5EF4-FFF2-40B4-BE49-F238E27FC236}">
                <a16:creationId xmlns:a16="http://schemas.microsoft.com/office/drawing/2014/main" id="{2E26161B-BB63-4AB1-98DD-A0C084E9573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6223885" y="4289440"/>
            <a:ext cx="157910" cy="97235"/>
          </a:xfrm>
          <a:prstGeom prst="rect">
            <a:avLst/>
          </a:prstGeom>
        </p:spPr>
      </p:pic>
      <p:pic>
        <p:nvPicPr>
          <p:cNvPr id="246" name="図 245" descr="飛ぶ, 探す, イエロー, 挿絵 が含まれている画像&#10;&#10;自動的に生成された説明">
            <a:extLst>
              <a:ext uri="{FF2B5EF4-FFF2-40B4-BE49-F238E27FC236}">
                <a16:creationId xmlns:a16="http://schemas.microsoft.com/office/drawing/2014/main" id="{92DF2DAD-87D8-4995-9BE7-813E74EB387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6852459" y="4293853"/>
            <a:ext cx="157910" cy="97235"/>
          </a:xfrm>
          <a:prstGeom prst="rect">
            <a:avLst/>
          </a:prstGeom>
        </p:spPr>
      </p:pic>
      <p:pic>
        <p:nvPicPr>
          <p:cNvPr id="247" name="図 246" descr="飛ぶ, 探す, イエロー, 挿絵 が含まれている画像&#10;&#10;自動的に生成された説明">
            <a:extLst>
              <a:ext uri="{FF2B5EF4-FFF2-40B4-BE49-F238E27FC236}">
                <a16:creationId xmlns:a16="http://schemas.microsoft.com/office/drawing/2014/main" id="{1E633EAD-87A6-4AF5-AA95-D6BEEA5910F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8036318" y="4294779"/>
            <a:ext cx="157910" cy="97235"/>
          </a:xfrm>
          <a:prstGeom prst="rect">
            <a:avLst/>
          </a:prstGeom>
        </p:spPr>
      </p:pic>
      <p:pic>
        <p:nvPicPr>
          <p:cNvPr id="248" name="図 247" descr="飛ぶ, 探す, イエロー, 挿絵 が含まれている画像&#10;&#10;自動的に生成された説明">
            <a:extLst>
              <a:ext uri="{FF2B5EF4-FFF2-40B4-BE49-F238E27FC236}">
                <a16:creationId xmlns:a16="http://schemas.microsoft.com/office/drawing/2014/main" id="{30E06DFC-47CE-4E00-A6A2-5C171503506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7423674" y="4286937"/>
            <a:ext cx="157910" cy="97235"/>
          </a:xfrm>
          <a:prstGeom prst="rect">
            <a:avLst/>
          </a:prstGeom>
        </p:spPr>
      </p:pic>
      <p:pic>
        <p:nvPicPr>
          <p:cNvPr id="249" name="図 248" descr="飛ぶ, 探す, イエロー, 挿絵 が含まれている画像&#10;&#10;自動的に生成された説明">
            <a:extLst>
              <a:ext uri="{FF2B5EF4-FFF2-40B4-BE49-F238E27FC236}">
                <a16:creationId xmlns:a16="http://schemas.microsoft.com/office/drawing/2014/main" id="{C9696F36-34B4-4789-A8C3-F907052EAA5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5653166" y="4910214"/>
            <a:ext cx="157910" cy="97235"/>
          </a:xfrm>
          <a:prstGeom prst="rect">
            <a:avLst/>
          </a:prstGeom>
        </p:spPr>
      </p:pic>
      <p:pic>
        <p:nvPicPr>
          <p:cNvPr id="250" name="図 249" descr="飛ぶ, 探す, イエロー, 挿絵 が含まれている画像&#10;&#10;自動的に生成された説明">
            <a:extLst>
              <a:ext uri="{FF2B5EF4-FFF2-40B4-BE49-F238E27FC236}">
                <a16:creationId xmlns:a16="http://schemas.microsoft.com/office/drawing/2014/main" id="{72B98018-E338-4B07-95FD-44FF1F646C7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6245282" y="4914584"/>
            <a:ext cx="157910" cy="97235"/>
          </a:xfrm>
          <a:prstGeom prst="rect">
            <a:avLst/>
          </a:prstGeom>
        </p:spPr>
      </p:pic>
      <p:pic>
        <p:nvPicPr>
          <p:cNvPr id="251" name="図 250" descr="飛ぶ, 探す, イエロー, 挿絵 が含まれている画像&#10;&#10;自動的に生成された説明">
            <a:extLst>
              <a:ext uri="{FF2B5EF4-FFF2-40B4-BE49-F238E27FC236}">
                <a16:creationId xmlns:a16="http://schemas.microsoft.com/office/drawing/2014/main" id="{4C740514-44BB-4F96-809C-E64B9669B1C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6851963" y="4909535"/>
            <a:ext cx="157910" cy="97235"/>
          </a:xfrm>
          <a:prstGeom prst="rect">
            <a:avLst/>
          </a:prstGeom>
        </p:spPr>
      </p:pic>
      <p:pic>
        <p:nvPicPr>
          <p:cNvPr id="252" name="図 251" descr="飛ぶ, 探す, イエロー, 挿絵 が含まれている画像&#10;&#10;自動的に生成された説明">
            <a:extLst>
              <a:ext uri="{FF2B5EF4-FFF2-40B4-BE49-F238E27FC236}">
                <a16:creationId xmlns:a16="http://schemas.microsoft.com/office/drawing/2014/main" id="{7203E5DF-3720-48ED-AAAA-70B6AE5F6BA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8042992" y="4914584"/>
            <a:ext cx="157910" cy="97235"/>
          </a:xfrm>
          <a:prstGeom prst="rect">
            <a:avLst/>
          </a:prstGeom>
        </p:spPr>
      </p:pic>
      <p:pic>
        <p:nvPicPr>
          <p:cNvPr id="253" name="図 252" descr="飛ぶ, 探す, イエロー, 挿絵 が含まれている画像&#10;&#10;自動的に生成された説明">
            <a:extLst>
              <a:ext uri="{FF2B5EF4-FFF2-40B4-BE49-F238E27FC236}">
                <a16:creationId xmlns:a16="http://schemas.microsoft.com/office/drawing/2014/main" id="{9CBF2766-41D6-4F9D-A54C-16831323A7B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7448991" y="4900785"/>
            <a:ext cx="157910" cy="97235"/>
          </a:xfrm>
          <a:prstGeom prst="rect">
            <a:avLst/>
          </a:prstGeom>
        </p:spPr>
      </p:pic>
      <p:pic>
        <p:nvPicPr>
          <p:cNvPr id="254" name="図 253" descr="飛ぶ, 探す, イエロー, 挿絵 が含まれている画像&#10;&#10;自動的に生成された説明">
            <a:extLst>
              <a:ext uri="{FF2B5EF4-FFF2-40B4-BE49-F238E27FC236}">
                <a16:creationId xmlns:a16="http://schemas.microsoft.com/office/drawing/2014/main" id="{D10BA9AC-C232-4F1C-907B-6E5CD18C1F9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5666480" y="5545533"/>
            <a:ext cx="157910" cy="97235"/>
          </a:xfrm>
          <a:prstGeom prst="rect">
            <a:avLst/>
          </a:prstGeom>
        </p:spPr>
      </p:pic>
      <p:pic>
        <p:nvPicPr>
          <p:cNvPr id="255" name="図 254" descr="飛ぶ, 探す, イエロー, 挿絵 が含まれている画像&#10;&#10;自動的に生成された説明">
            <a:extLst>
              <a:ext uri="{FF2B5EF4-FFF2-40B4-BE49-F238E27FC236}">
                <a16:creationId xmlns:a16="http://schemas.microsoft.com/office/drawing/2014/main" id="{3F2099F2-A212-4AE9-99C1-C57C9185A32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6258596" y="5549903"/>
            <a:ext cx="157910" cy="97235"/>
          </a:xfrm>
          <a:prstGeom prst="rect">
            <a:avLst/>
          </a:prstGeom>
        </p:spPr>
      </p:pic>
      <p:pic>
        <p:nvPicPr>
          <p:cNvPr id="256" name="図 255" descr="飛ぶ, 探す, イエロー, 挿絵 が含まれている画像&#10;&#10;自動的に生成された説明">
            <a:extLst>
              <a:ext uri="{FF2B5EF4-FFF2-40B4-BE49-F238E27FC236}">
                <a16:creationId xmlns:a16="http://schemas.microsoft.com/office/drawing/2014/main" id="{83F88B13-1087-42D4-A6B3-3A3393AA3BC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6842937" y="5559347"/>
            <a:ext cx="157910" cy="97235"/>
          </a:xfrm>
          <a:prstGeom prst="rect">
            <a:avLst/>
          </a:prstGeom>
        </p:spPr>
      </p:pic>
      <p:pic>
        <p:nvPicPr>
          <p:cNvPr id="257" name="図 256" descr="飛ぶ, 探す, イエロー, 挿絵 が含まれている画像&#10;&#10;自動的に生成された説明">
            <a:extLst>
              <a:ext uri="{FF2B5EF4-FFF2-40B4-BE49-F238E27FC236}">
                <a16:creationId xmlns:a16="http://schemas.microsoft.com/office/drawing/2014/main" id="{D6F817C4-CCF4-4AC7-9DEA-29F76160D13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8056306" y="5549903"/>
            <a:ext cx="157910" cy="97235"/>
          </a:xfrm>
          <a:prstGeom prst="rect">
            <a:avLst/>
          </a:prstGeom>
        </p:spPr>
      </p:pic>
      <p:pic>
        <p:nvPicPr>
          <p:cNvPr id="258" name="図 257" descr="飛ぶ, 探す, イエロー, 挿絵 が含まれている画像&#10;&#10;自動的に生成された説明">
            <a:extLst>
              <a:ext uri="{FF2B5EF4-FFF2-40B4-BE49-F238E27FC236}">
                <a16:creationId xmlns:a16="http://schemas.microsoft.com/office/drawing/2014/main" id="{8B1109C7-2408-4FB1-9CDC-E8AD7CA6A1A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7448991" y="5557067"/>
            <a:ext cx="157910" cy="97235"/>
          </a:xfrm>
          <a:prstGeom prst="rect">
            <a:avLst/>
          </a:prstGeom>
        </p:spPr>
      </p:pic>
      <p:grpSp>
        <p:nvGrpSpPr>
          <p:cNvPr id="259" name="グループ化 258">
            <a:extLst>
              <a:ext uri="{FF2B5EF4-FFF2-40B4-BE49-F238E27FC236}">
                <a16:creationId xmlns:a16="http://schemas.microsoft.com/office/drawing/2014/main" id="{ED538E2A-5E21-4AFD-B9A5-725C634EA8AC}"/>
              </a:ext>
            </a:extLst>
          </p:cNvPr>
          <p:cNvGrpSpPr/>
          <p:nvPr/>
        </p:nvGrpSpPr>
        <p:grpSpPr>
          <a:xfrm>
            <a:off x="5766738" y="4406762"/>
            <a:ext cx="49456" cy="259642"/>
            <a:chOff x="5753695" y="5016625"/>
            <a:chExt cx="49456" cy="259642"/>
          </a:xfrm>
        </p:grpSpPr>
        <p:sp>
          <p:nvSpPr>
            <p:cNvPr id="260" name="楕円 259">
              <a:extLst>
                <a:ext uri="{FF2B5EF4-FFF2-40B4-BE49-F238E27FC236}">
                  <a16:creationId xmlns:a16="http://schemas.microsoft.com/office/drawing/2014/main" id="{24282277-30F0-4EF6-9AA2-01C0D06B5C23}"/>
                </a:ext>
              </a:extLst>
            </p:cNvPr>
            <p:cNvSpPr/>
            <p:nvPr/>
          </p:nvSpPr>
          <p:spPr>
            <a:xfrm>
              <a:off x="5753695" y="50166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61" name="楕円 260">
              <a:extLst>
                <a:ext uri="{FF2B5EF4-FFF2-40B4-BE49-F238E27FC236}">
                  <a16:creationId xmlns:a16="http://schemas.microsoft.com/office/drawing/2014/main" id="{D74329DB-08DD-433E-9D94-90EA50A6D6EA}"/>
                </a:ext>
              </a:extLst>
            </p:cNvPr>
            <p:cNvSpPr/>
            <p:nvPr/>
          </p:nvSpPr>
          <p:spPr>
            <a:xfrm>
              <a:off x="5753695" y="50701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62" name="楕円 261">
              <a:extLst>
                <a:ext uri="{FF2B5EF4-FFF2-40B4-BE49-F238E27FC236}">
                  <a16:creationId xmlns:a16="http://schemas.microsoft.com/office/drawing/2014/main" id="{4A315A5F-97CE-4F98-8374-E0D711F9F9F5}"/>
                </a:ext>
              </a:extLst>
            </p:cNvPr>
            <p:cNvSpPr/>
            <p:nvPr/>
          </p:nvSpPr>
          <p:spPr>
            <a:xfrm>
              <a:off x="5753695" y="52305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63" name="楕円 262">
              <a:extLst>
                <a:ext uri="{FF2B5EF4-FFF2-40B4-BE49-F238E27FC236}">
                  <a16:creationId xmlns:a16="http://schemas.microsoft.com/office/drawing/2014/main" id="{45F3B127-419E-4710-A0F3-B0DF18B3B9A2}"/>
                </a:ext>
              </a:extLst>
            </p:cNvPr>
            <p:cNvSpPr/>
            <p:nvPr/>
          </p:nvSpPr>
          <p:spPr>
            <a:xfrm>
              <a:off x="5756422" y="512720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64" name="楕円 263">
              <a:extLst>
                <a:ext uri="{FF2B5EF4-FFF2-40B4-BE49-F238E27FC236}">
                  <a16:creationId xmlns:a16="http://schemas.microsoft.com/office/drawing/2014/main" id="{DB0CEE68-5CCB-4D00-A464-588E4A63CD75}"/>
                </a:ext>
              </a:extLst>
            </p:cNvPr>
            <p:cNvSpPr/>
            <p:nvPr/>
          </p:nvSpPr>
          <p:spPr>
            <a:xfrm>
              <a:off x="5757432" y="5180102"/>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sp>
        <p:nvSpPr>
          <p:cNvPr id="265" name="円/楕円 7">
            <a:extLst>
              <a:ext uri="{FF2B5EF4-FFF2-40B4-BE49-F238E27FC236}">
                <a16:creationId xmlns:a16="http://schemas.microsoft.com/office/drawing/2014/main" id="{E10110F1-6DE7-49C1-B89B-9DEF0EA5D14E}"/>
              </a:ext>
            </a:extLst>
          </p:cNvPr>
          <p:cNvSpPr/>
          <p:nvPr/>
        </p:nvSpPr>
        <p:spPr>
          <a:xfrm>
            <a:off x="6825708" y="4853758"/>
            <a:ext cx="275735" cy="275735"/>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tx1"/>
                </a:solidFill>
              </a:rPr>
              <a:t>顔</a:t>
            </a:r>
          </a:p>
        </p:txBody>
      </p:sp>
      <p:sp>
        <p:nvSpPr>
          <p:cNvPr id="266" name="円/楕円 7">
            <a:extLst>
              <a:ext uri="{FF2B5EF4-FFF2-40B4-BE49-F238E27FC236}">
                <a16:creationId xmlns:a16="http://schemas.microsoft.com/office/drawing/2014/main" id="{64EEC783-AAB5-4D8C-AF78-681C8A15F3F9}"/>
              </a:ext>
            </a:extLst>
          </p:cNvPr>
          <p:cNvSpPr/>
          <p:nvPr/>
        </p:nvSpPr>
        <p:spPr>
          <a:xfrm>
            <a:off x="7359505" y="4857941"/>
            <a:ext cx="275735" cy="275735"/>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bg1"/>
                </a:solidFill>
              </a:rPr>
              <a:t>鍵</a:t>
            </a:r>
          </a:p>
        </p:txBody>
      </p:sp>
      <p:sp>
        <p:nvSpPr>
          <p:cNvPr id="267" name="四角形: 角を丸くする 313">
            <a:extLst>
              <a:ext uri="{FF2B5EF4-FFF2-40B4-BE49-F238E27FC236}">
                <a16:creationId xmlns:a16="http://schemas.microsoft.com/office/drawing/2014/main" id="{22AFC907-FBB2-4C2A-8A68-15602E5BC3C6}"/>
              </a:ext>
            </a:extLst>
          </p:cNvPr>
          <p:cNvSpPr/>
          <p:nvPr/>
        </p:nvSpPr>
        <p:spPr>
          <a:xfrm>
            <a:off x="5253318" y="3404382"/>
            <a:ext cx="1313686" cy="37308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050"/>
              <a:t>ソート・フィルタ</a:t>
            </a:r>
            <a:endParaRPr kumimoji="1" lang="en-US" altLang="ja-JP" sz="1050"/>
          </a:p>
        </p:txBody>
      </p:sp>
    </p:spTree>
    <p:extLst>
      <p:ext uri="{BB962C8B-B14F-4D97-AF65-F5344CB8AC3E}">
        <p14:creationId xmlns:p14="http://schemas.microsoft.com/office/powerpoint/2010/main" val="36077464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8534481" cy="307777"/>
          </a:xfrm>
          <a:prstGeom prst="rect">
            <a:avLst/>
          </a:prstGeom>
          <a:noFill/>
        </p:spPr>
        <p:txBody>
          <a:bodyPr wrap="square" rtlCol="0">
            <a:spAutoFit/>
          </a:bodyPr>
          <a:lstStyle/>
          <a:p>
            <a:r>
              <a:rPr kumimoji="1" lang="ja-JP" altLang="en-US" sz="1400" b="1">
                <a:latin typeface="+mn-ea"/>
              </a:rPr>
              <a:t>■強化画面仕様　ソート・フィルタ①　</a:t>
            </a:r>
            <a:endParaRPr kumimoji="1" lang="en-US" altLang="ja-JP" sz="1400">
              <a:latin typeface="+mn-ea"/>
            </a:endParaRP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1388522" cy="307777"/>
          </a:xfrm>
          <a:prstGeom prst="rect">
            <a:avLst/>
          </a:prstGeom>
          <a:noFill/>
        </p:spPr>
        <p:txBody>
          <a:bodyPr wrap="none" rtlCol="0">
            <a:spAutoFit/>
          </a:bodyPr>
          <a:lstStyle/>
          <a:p>
            <a:r>
              <a:rPr kumimoji="1" lang="en-US" altLang="ja-JP" sz="1400" b="1"/>
              <a:t>1. tr140.</a:t>
            </a:r>
            <a:r>
              <a:rPr kumimoji="1" lang="ja-JP" altLang="en-US" sz="1400" b="1"/>
              <a:t>ソート</a:t>
            </a:r>
          </a:p>
        </p:txBody>
      </p:sp>
      <p:sp>
        <p:nvSpPr>
          <p:cNvPr id="12" name="テキスト ボックス 11">
            <a:extLst>
              <a:ext uri="{FF2B5EF4-FFF2-40B4-BE49-F238E27FC236}">
                <a16:creationId xmlns:a16="http://schemas.microsoft.com/office/drawing/2014/main" id="{DE052996-816F-4D57-BDBE-F005510F461F}"/>
              </a:ext>
            </a:extLst>
          </p:cNvPr>
          <p:cNvSpPr txBox="1"/>
          <p:nvPr/>
        </p:nvSpPr>
        <p:spPr>
          <a:xfrm>
            <a:off x="591845" y="846576"/>
            <a:ext cx="3642344" cy="5786199"/>
          </a:xfrm>
          <a:prstGeom prst="rect">
            <a:avLst/>
          </a:prstGeom>
          <a:noFill/>
        </p:spPr>
        <p:txBody>
          <a:bodyPr wrap="none" rtlCol="0">
            <a:spAutoFit/>
          </a:bodyPr>
          <a:lstStyle/>
          <a:p>
            <a:r>
              <a:rPr kumimoji="1" lang="ja-JP" altLang="en-US" sz="1000"/>
              <a:t>ウィンドウで選択する。</a:t>
            </a:r>
            <a:endParaRPr kumimoji="1" lang="en-US" altLang="ja-JP" sz="1000"/>
          </a:p>
          <a:p>
            <a:endParaRPr kumimoji="1" lang="en-US" altLang="ja-JP" sz="1000"/>
          </a:p>
          <a:p>
            <a:r>
              <a:rPr kumimoji="1" lang="ja-JP" altLang="en-US" sz="1000"/>
              <a:t>○ ソートは以下の通り</a:t>
            </a:r>
            <a:endParaRPr kumimoji="1" lang="en-US" altLang="ja-JP" sz="1000"/>
          </a:p>
          <a:p>
            <a:r>
              <a:rPr kumimoji="1" lang="ja-JP" altLang="en-US" sz="1000"/>
              <a:t>　・入手順</a:t>
            </a:r>
            <a:endParaRPr kumimoji="1" lang="en-US" altLang="ja-JP" sz="1000"/>
          </a:p>
          <a:p>
            <a:r>
              <a:rPr kumimoji="1" lang="ja-JP" altLang="en-US" sz="1000"/>
              <a:t>　★レア度順</a:t>
            </a:r>
            <a:endParaRPr kumimoji="1" lang="en-US" altLang="ja-JP" sz="1000"/>
          </a:p>
          <a:p>
            <a:r>
              <a:rPr kumimoji="1" lang="ja-JP" altLang="en-US" sz="1000"/>
              <a:t>　・キャラクタ順</a:t>
            </a:r>
            <a:endParaRPr kumimoji="1" lang="en-US" altLang="ja-JP" sz="1000"/>
          </a:p>
          <a:p>
            <a:r>
              <a:rPr kumimoji="1" lang="ja-JP" altLang="en-US" sz="1000"/>
              <a:t>　・カードの名前順</a:t>
            </a:r>
            <a:endParaRPr kumimoji="1" lang="en-US" altLang="ja-JP" sz="1000"/>
          </a:p>
          <a:p>
            <a:r>
              <a:rPr kumimoji="1" lang="ja-JP" altLang="en-US" sz="1000"/>
              <a:t>　★</a:t>
            </a:r>
            <a:r>
              <a:rPr kumimoji="1" lang="en-US" altLang="ja-JP" sz="1000"/>
              <a:t>HP, ATK, DEF, SPD</a:t>
            </a:r>
            <a:r>
              <a:rPr kumimoji="1" lang="ja-JP" altLang="en-US" sz="1000"/>
              <a:t>順</a:t>
            </a:r>
            <a:endParaRPr kumimoji="1" lang="en-US" altLang="ja-JP" sz="1000"/>
          </a:p>
          <a:p>
            <a:r>
              <a:rPr kumimoji="1" lang="ja-JP" altLang="en-US" sz="1000"/>
              <a:t>　★レベル</a:t>
            </a:r>
            <a:r>
              <a:rPr kumimoji="1" lang="en-US" altLang="ja-JP" sz="1000"/>
              <a:t>, </a:t>
            </a:r>
            <a:r>
              <a:rPr kumimoji="1" lang="ja-JP" altLang="en-US" sz="1000"/>
              <a:t>進化順</a:t>
            </a:r>
            <a:endParaRPr kumimoji="1" lang="en-US" altLang="ja-JP" sz="1000"/>
          </a:p>
          <a:p>
            <a:r>
              <a:rPr kumimoji="1" lang="ja-JP" altLang="en-US" sz="1000"/>
              <a:t>　・カードの</a:t>
            </a:r>
            <a:r>
              <a:rPr kumimoji="1" lang="en-US" altLang="ja-JP" sz="1000"/>
              <a:t>ID</a:t>
            </a:r>
            <a:r>
              <a:rPr kumimoji="1" lang="ja-JP" altLang="en-US" sz="1000"/>
              <a:t>順</a:t>
            </a:r>
            <a:endParaRPr kumimoji="1" lang="en-US" altLang="ja-JP" sz="1000"/>
          </a:p>
          <a:p>
            <a:r>
              <a:rPr kumimoji="1" lang="ja-JP" altLang="en-US" sz="1000"/>
              <a:t>　・分解ポイント</a:t>
            </a:r>
            <a:endParaRPr kumimoji="1" lang="en-US" altLang="ja-JP" sz="1000"/>
          </a:p>
          <a:p>
            <a:r>
              <a:rPr kumimoji="1" lang="ja-JP" altLang="en-US" sz="1000"/>
              <a:t>　・武器種</a:t>
            </a:r>
            <a:endParaRPr kumimoji="1" lang="en-US" altLang="ja-JP" sz="1000"/>
          </a:p>
          <a:p>
            <a:r>
              <a:rPr kumimoji="1" lang="ja-JP" altLang="en-US" sz="1000"/>
              <a:t>　・属性</a:t>
            </a:r>
            <a:endParaRPr kumimoji="1" lang="en-US" altLang="ja-JP" sz="1000"/>
          </a:p>
          <a:p>
            <a:r>
              <a:rPr kumimoji="1" lang="ja-JP" altLang="en-US" sz="1000"/>
              <a:t>　</a:t>
            </a:r>
            <a:r>
              <a:rPr kumimoji="1" lang="en-US" altLang="ja-JP" sz="1000" b="1"/>
              <a:t>※</a:t>
            </a:r>
            <a:r>
              <a:rPr kumimoji="1" lang="ja-JP" altLang="en-US" sz="1000" b="1"/>
              <a:t> ★印の項目は、一覧で下部にその項目の値を表示。</a:t>
            </a:r>
            <a:endParaRPr kumimoji="1" lang="en-US" altLang="ja-JP" sz="1000" b="1"/>
          </a:p>
          <a:p>
            <a:endParaRPr kumimoji="1" lang="en-US" altLang="ja-JP" sz="1000"/>
          </a:p>
          <a:p>
            <a:r>
              <a:rPr kumimoji="1" lang="ja-JP" altLang="en-US" sz="1000"/>
              <a:t>○ 昇順と降順</a:t>
            </a:r>
            <a:endParaRPr kumimoji="1" lang="en-US" altLang="ja-JP" sz="1000"/>
          </a:p>
          <a:p>
            <a:r>
              <a:rPr kumimoji="1" lang="ja-JP" altLang="en-US" sz="1000"/>
              <a:t>　タップすると切り替わる。</a:t>
            </a:r>
            <a:endParaRPr kumimoji="1" lang="en-US" altLang="ja-JP" sz="1000"/>
          </a:p>
          <a:p>
            <a:r>
              <a:rPr kumimoji="1" lang="ja-JP" altLang="en-US" sz="1000"/>
              <a:t>○ フィルタが設定されている場合は、</a:t>
            </a:r>
            <a:endParaRPr kumimoji="1" lang="en-US" altLang="ja-JP" sz="1000"/>
          </a:p>
          <a:p>
            <a:r>
              <a:rPr kumimoji="1" lang="ja-JP" altLang="en-US" sz="1000"/>
              <a:t>　 フィルタで抽出されているカード内でソートを行う。</a:t>
            </a:r>
            <a:endParaRPr kumimoji="1" lang="en-US" altLang="ja-JP" sz="1000"/>
          </a:p>
          <a:p>
            <a:endParaRPr kumimoji="1" lang="en-US" altLang="ja-JP" sz="1000"/>
          </a:p>
          <a:p>
            <a:r>
              <a:rPr kumimoji="1" lang="ja-JP" altLang="en-US" sz="1000"/>
              <a:t>優先度</a:t>
            </a:r>
            <a:endParaRPr kumimoji="1" lang="en-US" altLang="ja-JP" sz="1000"/>
          </a:p>
          <a:p>
            <a:r>
              <a:rPr kumimoji="1" lang="ja-JP" altLang="en-US" sz="1000"/>
              <a:t>・選択：「レア度」の場合</a:t>
            </a:r>
            <a:endParaRPr kumimoji="1" lang="en-US" altLang="ja-JP" sz="1000"/>
          </a:p>
          <a:p>
            <a:r>
              <a:rPr kumimoji="1" lang="ja-JP" altLang="en-US" sz="1000"/>
              <a:t>　レア度</a:t>
            </a:r>
            <a:r>
              <a:rPr kumimoji="1" lang="en-US" altLang="ja-JP" sz="1000"/>
              <a:t> &gt; </a:t>
            </a:r>
            <a:r>
              <a:rPr kumimoji="1" lang="ja-JP" altLang="en-US" sz="1000"/>
              <a:t>レベル</a:t>
            </a:r>
            <a:r>
              <a:rPr kumimoji="1" lang="en-US" altLang="ja-JP" sz="1000"/>
              <a:t> &gt; </a:t>
            </a:r>
            <a:r>
              <a:rPr kumimoji="1" lang="ja-JP" altLang="en-US" sz="1000"/>
              <a:t>進化</a:t>
            </a:r>
            <a:r>
              <a:rPr kumimoji="1" lang="en-US" altLang="ja-JP" sz="1000"/>
              <a:t> &gt; </a:t>
            </a:r>
            <a:r>
              <a:rPr kumimoji="1" lang="ja-JP" altLang="en-US" sz="1000"/>
              <a:t>カード</a:t>
            </a:r>
            <a:r>
              <a:rPr kumimoji="1" lang="en-US" altLang="ja-JP" sz="1000"/>
              <a:t>ID</a:t>
            </a:r>
          </a:p>
          <a:p>
            <a:endParaRPr kumimoji="1" lang="en-US" altLang="ja-JP" sz="1000"/>
          </a:p>
          <a:p>
            <a:r>
              <a:rPr kumimoji="1" lang="ja-JP" altLang="en-US" sz="1000"/>
              <a:t>・選択：「レベル」の場合</a:t>
            </a:r>
            <a:endParaRPr kumimoji="1" lang="en-US" altLang="ja-JP" sz="1000"/>
          </a:p>
          <a:p>
            <a:r>
              <a:rPr kumimoji="1" lang="ja-JP" altLang="en-US" sz="1000"/>
              <a:t>　レベル</a:t>
            </a:r>
            <a:r>
              <a:rPr kumimoji="1" lang="en-US" altLang="ja-JP" sz="1000"/>
              <a:t> &gt; </a:t>
            </a:r>
            <a:r>
              <a:rPr kumimoji="1" lang="ja-JP" altLang="en-US" sz="1000"/>
              <a:t>レア度</a:t>
            </a:r>
            <a:r>
              <a:rPr kumimoji="1" lang="en-US" altLang="ja-JP" sz="1000"/>
              <a:t> &gt; </a:t>
            </a:r>
            <a:r>
              <a:rPr kumimoji="1" lang="ja-JP" altLang="en-US" sz="1000"/>
              <a:t>進化</a:t>
            </a:r>
            <a:r>
              <a:rPr kumimoji="1" lang="en-US" altLang="ja-JP" sz="1000"/>
              <a:t> &gt; </a:t>
            </a:r>
            <a:r>
              <a:rPr kumimoji="1" lang="ja-JP" altLang="en-US" sz="1000"/>
              <a:t>カード</a:t>
            </a:r>
            <a:r>
              <a:rPr kumimoji="1" lang="en-US" altLang="ja-JP" sz="1000"/>
              <a:t>ID</a:t>
            </a:r>
          </a:p>
          <a:p>
            <a:endParaRPr kumimoji="1" lang="en-US" altLang="ja-JP" sz="1000"/>
          </a:p>
          <a:p>
            <a:r>
              <a:rPr kumimoji="1" lang="ja-JP" altLang="en-US" sz="1000"/>
              <a:t>・選択：「進化」の場合</a:t>
            </a:r>
            <a:endParaRPr kumimoji="1" lang="en-US" altLang="ja-JP" sz="1000"/>
          </a:p>
          <a:p>
            <a:r>
              <a:rPr kumimoji="1" lang="ja-JP" altLang="en-US" sz="1000"/>
              <a:t>　進化 </a:t>
            </a:r>
            <a:r>
              <a:rPr kumimoji="1" lang="en-US" altLang="ja-JP" sz="1000"/>
              <a:t>&gt; </a:t>
            </a:r>
            <a:r>
              <a:rPr kumimoji="1" lang="ja-JP" altLang="en-US" sz="1000"/>
              <a:t>レベル</a:t>
            </a:r>
            <a:r>
              <a:rPr kumimoji="1" lang="en-US" altLang="ja-JP" sz="1000"/>
              <a:t> &gt; </a:t>
            </a:r>
            <a:r>
              <a:rPr kumimoji="1" lang="ja-JP" altLang="en-US" sz="1000"/>
              <a:t>レア度</a:t>
            </a:r>
            <a:r>
              <a:rPr kumimoji="1" lang="en-US" altLang="ja-JP" sz="1000"/>
              <a:t> &gt; </a:t>
            </a:r>
            <a:r>
              <a:rPr kumimoji="1" lang="ja-JP" altLang="en-US" sz="1000"/>
              <a:t>カード</a:t>
            </a:r>
            <a:r>
              <a:rPr kumimoji="1" lang="en-US" altLang="ja-JP" sz="1000"/>
              <a:t>ID</a:t>
            </a:r>
          </a:p>
          <a:p>
            <a:endParaRPr kumimoji="1" lang="en-US" altLang="ja-JP" sz="1000"/>
          </a:p>
          <a:p>
            <a:r>
              <a:rPr kumimoji="1" lang="ja-JP" altLang="en-US" sz="1000"/>
              <a:t>・選択：「キャラ」の場合</a:t>
            </a:r>
            <a:endParaRPr kumimoji="1" lang="en-US" altLang="ja-JP" sz="1000"/>
          </a:p>
          <a:p>
            <a:r>
              <a:rPr kumimoji="1" lang="ja-JP" altLang="en-US" sz="1000"/>
              <a:t>　レベル </a:t>
            </a:r>
            <a:r>
              <a:rPr kumimoji="1" lang="en-US" altLang="ja-JP" sz="1000"/>
              <a:t>&gt; </a:t>
            </a:r>
            <a:r>
              <a:rPr kumimoji="1" lang="ja-JP" altLang="en-US" sz="1000"/>
              <a:t>レア度</a:t>
            </a:r>
            <a:r>
              <a:rPr kumimoji="1" lang="en-US" altLang="ja-JP" sz="1000"/>
              <a:t> &gt; </a:t>
            </a:r>
            <a:r>
              <a:rPr kumimoji="1" lang="ja-JP" altLang="en-US" sz="1000"/>
              <a:t>進化</a:t>
            </a:r>
            <a:r>
              <a:rPr kumimoji="1" lang="en-US" altLang="ja-JP" sz="1000"/>
              <a:t> &gt; </a:t>
            </a:r>
            <a:r>
              <a:rPr kumimoji="1" lang="ja-JP" altLang="en-US" sz="1000"/>
              <a:t>カード</a:t>
            </a:r>
            <a:r>
              <a:rPr kumimoji="1" lang="en-US" altLang="ja-JP" sz="1000"/>
              <a:t>ID</a:t>
            </a:r>
          </a:p>
          <a:p>
            <a:endParaRPr kumimoji="1" lang="en-US" altLang="ja-JP" sz="1000"/>
          </a:p>
          <a:p>
            <a:r>
              <a:rPr kumimoji="1" lang="ja-JP" altLang="en-US" sz="1000"/>
              <a:t>・選択：「</a:t>
            </a:r>
            <a:r>
              <a:rPr kumimoji="1" lang="en-US" altLang="ja-JP" sz="1000"/>
              <a:t>HP</a:t>
            </a:r>
            <a:r>
              <a:rPr kumimoji="1" lang="ja-JP" altLang="en-US" sz="1000"/>
              <a:t>」の場合</a:t>
            </a:r>
            <a:endParaRPr kumimoji="1" lang="en-US" altLang="ja-JP" sz="1000"/>
          </a:p>
          <a:p>
            <a:r>
              <a:rPr kumimoji="1" lang="ja-JP" altLang="en-US" sz="1000"/>
              <a:t>　</a:t>
            </a:r>
            <a:r>
              <a:rPr kumimoji="1" lang="en-US" altLang="ja-JP" sz="1000"/>
              <a:t>HP &gt; </a:t>
            </a:r>
            <a:r>
              <a:rPr kumimoji="1" lang="ja-JP" altLang="en-US" sz="1000"/>
              <a:t>レベル</a:t>
            </a:r>
            <a:r>
              <a:rPr kumimoji="1" lang="en-US" altLang="ja-JP" sz="1000"/>
              <a:t> &gt; </a:t>
            </a:r>
            <a:r>
              <a:rPr kumimoji="1" lang="ja-JP" altLang="en-US" sz="1000"/>
              <a:t>レア度</a:t>
            </a:r>
            <a:r>
              <a:rPr kumimoji="1" lang="en-US" altLang="ja-JP" sz="1000"/>
              <a:t> &gt; </a:t>
            </a:r>
            <a:r>
              <a:rPr kumimoji="1" lang="ja-JP" altLang="en-US" sz="1000"/>
              <a:t>進化</a:t>
            </a:r>
            <a:endParaRPr kumimoji="1" lang="en-US" altLang="ja-JP" sz="1000"/>
          </a:p>
          <a:p>
            <a:endParaRPr kumimoji="1" lang="en-US" altLang="ja-JP" sz="1000"/>
          </a:p>
          <a:p>
            <a:r>
              <a:rPr kumimoji="1" lang="en-US" altLang="ja-JP" sz="1000"/>
              <a:t>OK</a:t>
            </a:r>
            <a:r>
              <a:rPr kumimoji="1" lang="ja-JP" altLang="en-US" sz="1000"/>
              <a:t>ボタン</a:t>
            </a:r>
            <a:r>
              <a:rPr kumimoji="1" lang="en-US" altLang="ja-JP" sz="1000"/>
              <a:t> or </a:t>
            </a:r>
            <a:r>
              <a:rPr kumimoji="1" lang="ja-JP" altLang="en-US" sz="1000"/>
              <a:t>リセットボタンを押し、ウィンドウを閉じる。</a:t>
            </a:r>
            <a:endParaRPr kumimoji="1" lang="en-US" altLang="ja-JP" sz="1000"/>
          </a:p>
        </p:txBody>
      </p:sp>
      <p:pic>
        <p:nvPicPr>
          <p:cNvPr id="2" name="図 1">
            <a:extLst>
              <a:ext uri="{FF2B5EF4-FFF2-40B4-BE49-F238E27FC236}">
                <a16:creationId xmlns:a16="http://schemas.microsoft.com/office/drawing/2014/main" id="{266C983D-7603-EE46-9BB6-60BCAFED68C7}"/>
              </a:ext>
            </a:extLst>
          </p:cNvPr>
          <p:cNvPicPr>
            <a:picLocks noChangeAspect="1"/>
          </p:cNvPicPr>
          <p:nvPr/>
        </p:nvPicPr>
        <p:blipFill>
          <a:blip r:embed="rId2"/>
          <a:stretch>
            <a:fillRect/>
          </a:stretch>
        </p:blipFill>
        <p:spPr>
          <a:xfrm>
            <a:off x="5162919" y="416014"/>
            <a:ext cx="3389236" cy="5965055"/>
          </a:xfrm>
          <a:prstGeom prst="rect">
            <a:avLst/>
          </a:prstGeom>
        </p:spPr>
      </p:pic>
      <p:sp>
        <p:nvSpPr>
          <p:cNvPr id="3" name="角丸四角形 2">
            <a:extLst>
              <a:ext uri="{FF2B5EF4-FFF2-40B4-BE49-F238E27FC236}">
                <a16:creationId xmlns:a16="http://schemas.microsoft.com/office/drawing/2014/main" id="{74FA7943-A0CC-1B49-BF8A-913D66EC6A6C}"/>
              </a:ext>
            </a:extLst>
          </p:cNvPr>
          <p:cNvSpPr/>
          <p:nvPr/>
        </p:nvSpPr>
        <p:spPr>
          <a:xfrm>
            <a:off x="5247384" y="1529489"/>
            <a:ext cx="3220301" cy="4795510"/>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E75728B6-439A-8347-A2DA-E709837560A1}"/>
              </a:ext>
            </a:extLst>
          </p:cNvPr>
          <p:cNvSpPr/>
          <p:nvPr/>
        </p:nvSpPr>
        <p:spPr>
          <a:xfrm>
            <a:off x="5373332" y="1630384"/>
            <a:ext cx="2968408" cy="411852"/>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正方形/長方形 47">
            <a:extLst>
              <a:ext uri="{FF2B5EF4-FFF2-40B4-BE49-F238E27FC236}">
                <a16:creationId xmlns:a16="http://schemas.microsoft.com/office/drawing/2014/main" id="{19EF8AA9-0E42-2C44-B6B2-C73DA586C4E1}"/>
              </a:ext>
            </a:extLst>
          </p:cNvPr>
          <p:cNvSpPr/>
          <p:nvPr/>
        </p:nvSpPr>
        <p:spPr>
          <a:xfrm>
            <a:off x="5444616" y="1676879"/>
            <a:ext cx="1339642" cy="318861"/>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tx1"/>
                </a:solidFill>
              </a:rPr>
              <a:t>ソート</a:t>
            </a:r>
          </a:p>
        </p:txBody>
      </p:sp>
      <p:sp>
        <p:nvSpPr>
          <p:cNvPr id="49" name="正方形/長方形 48">
            <a:extLst>
              <a:ext uri="{FF2B5EF4-FFF2-40B4-BE49-F238E27FC236}">
                <a16:creationId xmlns:a16="http://schemas.microsoft.com/office/drawing/2014/main" id="{0C058EDC-6685-5144-9675-5AF750E4E2FD}"/>
              </a:ext>
            </a:extLst>
          </p:cNvPr>
          <p:cNvSpPr/>
          <p:nvPr/>
        </p:nvSpPr>
        <p:spPr>
          <a:xfrm>
            <a:off x="6910204" y="1676878"/>
            <a:ext cx="1339642" cy="318861"/>
          </a:xfrm>
          <a:prstGeom prst="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tx1"/>
                </a:solidFill>
              </a:rPr>
              <a:t>フィルタ</a:t>
            </a:r>
          </a:p>
        </p:txBody>
      </p:sp>
      <p:sp>
        <p:nvSpPr>
          <p:cNvPr id="63" name="正方形/長方形 62">
            <a:extLst>
              <a:ext uri="{FF2B5EF4-FFF2-40B4-BE49-F238E27FC236}">
                <a16:creationId xmlns:a16="http://schemas.microsoft.com/office/drawing/2014/main" id="{E00EF370-AA37-F742-82C2-03E87FA96C45}"/>
              </a:ext>
            </a:extLst>
          </p:cNvPr>
          <p:cNvSpPr/>
          <p:nvPr/>
        </p:nvSpPr>
        <p:spPr>
          <a:xfrm>
            <a:off x="5331301" y="2088266"/>
            <a:ext cx="2010694" cy="305946"/>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4" name="正方形/長方形 63">
            <a:extLst>
              <a:ext uri="{FF2B5EF4-FFF2-40B4-BE49-F238E27FC236}">
                <a16:creationId xmlns:a16="http://schemas.microsoft.com/office/drawing/2014/main" id="{9929A05E-15D6-4741-965A-602B85D4926D}"/>
              </a:ext>
            </a:extLst>
          </p:cNvPr>
          <p:cNvSpPr/>
          <p:nvPr/>
        </p:nvSpPr>
        <p:spPr>
          <a:xfrm>
            <a:off x="5402585" y="2120013"/>
            <a:ext cx="907426" cy="236867"/>
          </a:xfrm>
          <a:prstGeom prst="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tx1"/>
                </a:solidFill>
              </a:rPr>
              <a:t>↑昇順</a:t>
            </a:r>
          </a:p>
        </p:txBody>
      </p:sp>
      <p:sp>
        <p:nvSpPr>
          <p:cNvPr id="65" name="正方形/長方形 64">
            <a:extLst>
              <a:ext uri="{FF2B5EF4-FFF2-40B4-BE49-F238E27FC236}">
                <a16:creationId xmlns:a16="http://schemas.microsoft.com/office/drawing/2014/main" id="{882C11F4-ACA5-4A43-9ED4-C14A9418CBB5}"/>
              </a:ext>
            </a:extLst>
          </p:cNvPr>
          <p:cNvSpPr/>
          <p:nvPr/>
        </p:nvSpPr>
        <p:spPr>
          <a:xfrm>
            <a:off x="6377005" y="2120477"/>
            <a:ext cx="907426" cy="23686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tx1"/>
                </a:solidFill>
              </a:rPr>
              <a:t>↓降順</a:t>
            </a:r>
          </a:p>
        </p:txBody>
      </p:sp>
      <p:sp>
        <p:nvSpPr>
          <p:cNvPr id="66" name="正方形/長方形 65">
            <a:extLst>
              <a:ext uri="{FF2B5EF4-FFF2-40B4-BE49-F238E27FC236}">
                <a16:creationId xmlns:a16="http://schemas.microsoft.com/office/drawing/2014/main" id="{70EAEC4F-D2A0-9B4F-B020-85034BD29208}"/>
              </a:ext>
            </a:extLst>
          </p:cNvPr>
          <p:cNvSpPr/>
          <p:nvPr/>
        </p:nvSpPr>
        <p:spPr>
          <a:xfrm>
            <a:off x="7661787" y="2088266"/>
            <a:ext cx="805406" cy="305946"/>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8" name="正方形/長方形 67">
            <a:extLst>
              <a:ext uri="{FF2B5EF4-FFF2-40B4-BE49-F238E27FC236}">
                <a16:creationId xmlns:a16="http://schemas.microsoft.com/office/drawing/2014/main" id="{901DE950-EFB2-B140-8528-255C1A9ECFC5}"/>
              </a:ext>
            </a:extLst>
          </p:cNvPr>
          <p:cNvSpPr/>
          <p:nvPr/>
        </p:nvSpPr>
        <p:spPr>
          <a:xfrm>
            <a:off x="7690569" y="2113146"/>
            <a:ext cx="747842" cy="23686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100">
                <a:solidFill>
                  <a:schemeClr val="tx1"/>
                </a:solidFill>
              </a:rPr>
              <a:t>リセット</a:t>
            </a:r>
            <a:endParaRPr kumimoji="1" lang="ja-JP" altLang="en-US">
              <a:solidFill>
                <a:schemeClr val="tx1"/>
              </a:solidFill>
            </a:endParaRPr>
          </a:p>
        </p:txBody>
      </p:sp>
      <p:sp>
        <p:nvSpPr>
          <p:cNvPr id="7" name="角丸四角形 6">
            <a:extLst>
              <a:ext uri="{FF2B5EF4-FFF2-40B4-BE49-F238E27FC236}">
                <a16:creationId xmlns:a16="http://schemas.microsoft.com/office/drawing/2014/main" id="{ED62953C-4E35-D846-B8FB-C5623D9B71F1}"/>
              </a:ext>
            </a:extLst>
          </p:cNvPr>
          <p:cNvSpPr/>
          <p:nvPr/>
        </p:nvSpPr>
        <p:spPr>
          <a:xfrm>
            <a:off x="6190807" y="5688592"/>
            <a:ext cx="1333457" cy="38345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t>OK</a:t>
            </a:r>
            <a:endParaRPr kumimoji="1" lang="ja-JP" altLang="en-US"/>
          </a:p>
        </p:txBody>
      </p:sp>
      <p:sp>
        <p:nvSpPr>
          <p:cNvPr id="73" name="角丸四角形 72">
            <a:extLst>
              <a:ext uri="{FF2B5EF4-FFF2-40B4-BE49-F238E27FC236}">
                <a16:creationId xmlns:a16="http://schemas.microsoft.com/office/drawing/2014/main" id="{67CC7E56-D232-7144-8585-E442240B9CB6}"/>
              </a:ext>
            </a:extLst>
          </p:cNvPr>
          <p:cNvSpPr/>
          <p:nvPr/>
        </p:nvSpPr>
        <p:spPr>
          <a:xfrm>
            <a:off x="6076487" y="2664658"/>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レア度</a:t>
            </a:r>
          </a:p>
        </p:txBody>
      </p:sp>
      <p:sp>
        <p:nvSpPr>
          <p:cNvPr id="74" name="角丸四角形 73">
            <a:extLst>
              <a:ext uri="{FF2B5EF4-FFF2-40B4-BE49-F238E27FC236}">
                <a16:creationId xmlns:a16="http://schemas.microsoft.com/office/drawing/2014/main" id="{31DE2036-3378-C348-BF6C-8A280CB8524E}"/>
              </a:ext>
            </a:extLst>
          </p:cNvPr>
          <p:cNvSpPr/>
          <p:nvPr/>
        </p:nvSpPr>
        <p:spPr>
          <a:xfrm>
            <a:off x="6868153" y="2672147"/>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レベル</a:t>
            </a:r>
            <a:endParaRPr kumimoji="1" lang="en-US" altLang="ja-JP" sz="1200"/>
          </a:p>
        </p:txBody>
      </p:sp>
      <p:sp>
        <p:nvSpPr>
          <p:cNvPr id="75" name="角丸四角形 74">
            <a:extLst>
              <a:ext uri="{FF2B5EF4-FFF2-40B4-BE49-F238E27FC236}">
                <a16:creationId xmlns:a16="http://schemas.microsoft.com/office/drawing/2014/main" id="{E76CC5C1-19AB-8B46-89C4-891864627298}"/>
              </a:ext>
            </a:extLst>
          </p:cNvPr>
          <p:cNvSpPr/>
          <p:nvPr/>
        </p:nvSpPr>
        <p:spPr>
          <a:xfrm>
            <a:off x="7658689" y="2664657"/>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進化</a:t>
            </a:r>
          </a:p>
        </p:txBody>
      </p:sp>
      <p:sp>
        <p:nvSpPr>
          <p:cNvPr id="76" name="角丸四角形 75">
            <a:extLst>
              <a:ext uri="{FF2B5EF4-FFF2-40B4-BE49-F238E27FC236}">
                <a16:creationId xmlns:a16="http://schemas.microsoft.com/office/drawing/2014/main" id="{D14CE32F-93D6-8241-882E-EEEFC00D458E}"/>
              </a:ext>
            </a:extLst>
          </p:cNvPr>
          <p:cNvSpPr/>
          <p:nvPr/>
        </p:nvSpPr>
        <p:spPr>
          <a:xfrm>
            <a:off x="5340708" y="2664656"/>
            <a:ext cx="693546" cy="233401"/>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入手</a:t>
            </a:r>
          </a:p>
        </p:txBody>
      </p:sp>
      <p:sp>
        <p:nvSpPr>
          <p:cNvPr id="77" name="角丸四角形 76">
            <a:extLst>
              <a:ext uri="{FF2B5EF4-FFF2-40B4-BE49-F238E27FC236}">
                <a16:creationId xmlns:a16="http://schemas.microsoft.com/office/drawing/2014/main" id="{68E5EE86-499A-C742-AA9C-5EC8CCCC1DA4}"/>
              </a:ext>
            </a:extLst>
          </p:cNvPr>
          <p:cNvSpPr/>
          <p:nvPr/>
        </p:nvSpPr>
        <p:spPr>
          <a:xfrm>
            <a:off x="5327028" y="3058528"/>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キャラ</a:t>
            </a:r>
          </a:p>
        </p:txBody>
      </p:sp>
      <p:sp>
        <p:nvSpPr>
          <p:cNvPr id="78" name="角丸四角形 77">
            <a:extLst>
              <a:ext uri="{FF2B5EF4-FFF2-40B4-BE49-F238E27FC236}">
                <a16:creationId xmlns:a16="http://schemas.microsoft.com/office/drawing/2014/main" id="{AD9342AD-53B9-2248-BDEE-359906981BB7}"/>
              </a:ext>
            </a:extLst>
          </p:cNvPr>
          <p:cNvSpPr/>
          <p:nvPr/>
        </p:nvSpPr>
        <p:spPr>
          <a:xfrm>
            <a:off x="6849430" y="3048823"/>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属性</a:t>
            </a:r>
          </a:p>
        </p:txBody>
      </p:sp>
      <p:sp>
        <p:nvSpPr>
          <p:cNvPr id="79" name="角丸四角形 78">
            <a:extLst>
              <a:ext uri="{FF2B5EF4-FFF2-40B4-BE49-F238E27FC236}">
                <a16:creationId xmlns:a16="http://schemas.microsoft.com/office/drawing/2014/main" id="{372EB4D9-72BC-AB47-9957-C6EE89B02728}"/>
              </a:ext>
            </a:extLst>
          </p:cNvPr>
          <p:cNvSpPr/>
          <p:nvPr/>
        </p:nvSpPr>
        <p:spPr>
          <a:xfrm>
            <a:off x="7631215" y="3035859"/>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900"/>
              <a:t>名前</a:t>
            </a:r>
          </a:p>
        </p:txBody>
      </p:sp>
      <p:sp>
        <p:nvSpPr>
          <p:cNvPr id="80" name="角丸四角形 79">
            <a:extLst>
              <a:ext uri="{FF2B5EF4-FFF2-40B4-BE49-F238E27FC236}">
                <a16:creationId xmlns:a16="http://schemas.microsoft.com/office/drawing/2014/main" id="{9D67E2E9-A104-8045-A91F-927233EC4AFC}"/>
              </a:ext>
            </a:extLst>
          </p:cNvPr>
          <p:cNvSpPr/>
          <p:nvPr/>
        </p:nvSpPr>
        <p:spPr>
          <a:xfrm>
            <a:off x="6076487" y="3792234"/>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a:t>AT K</a:t>
            </a:r>
            <a:endParaRPr kumimoji="1" lang="ja-JP" altLang="en-US" sz="1200"/>
          </a:p>
        </p:txBody>
      </p:sp>
      <p:sp>
        <p:nvSpPr>
          <p:cNvPr id="81" name="角丸四角形 80">
            <a:extLst>
              <a:ext uri="{FF2B5EF4-FFF2-40B4-BE49-F238E27FC236}">
                <a16:creationId xmlns:a16="http://schemas.microsoft.com/office/drawing/2014/main" id="{C695B887-76E9-F748-9113-B0AAAD28B53F}"/>
              </a:ext>
            </a:extLst>
          </p:cNvPr>
          <p:cNvSpPr/>
          <p:nvPr/>
        </p:nvSpPr>
        <p:spPr>
          <a:xfrm>
            <a:off x="6849430" y="3793972"/>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a:t>DEF</a:t>
            </a:r>
            <a:endParaRPr kumimoji="1" lang="ja-JP" altLang="en-US" sz="1200"/>
          </a:p>
        </p:txBody>
      </p:sp>
      <p:sp>
        <p:nvSpPr>
          <p:cNvPr id="82" name="角丸四角形 81">
            <a:extLst>
              <a:ext uri="{FF2B5EF4-FFF2-40B4-BE49-F238E27FC236}">
                <a16:creationId xmlns:a16="http://schemas.microsoft.com/office/drawing/2014/main" id="{2C415E4B-C3F4-1B4C-B1D4-9B9101E763E6}"/>
              </a:ext>
            </a:extLst>
          </p:cNvPr>
          <p:cNvSpPr/>
          <p:nvPr/>
        </p:nvSpPr>
        <p:spPr>
          <a:xfrm>
            <a:off x="7631215" y="3793349"/>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a:t>SPD</a:t>
            </a:r>
            <a:endParaRPr kumimoji="1" lang="ja-JP" altLang="en-US" sz="1200"/>
          </a:p>
        </p:txBody>
      </p:sp>
      <p:sp>
        <p:nvSpPr>
          <p:cNvPr id="86" name="角丸四角形 85">
            <a:extLst>
              <a:ext uri="{FF2B5EF4-FFF2-40B4-BE49-F238E27FC236}">
                <a16:creationId xmlns:a16="http://schemas.microsoft.com/office/drawing/2014/main" id="{E45F030A-3C42-6A42-B512-DB3376B26BE4}"/>
              </a:ext>
            </a:extLst>
          </p:cNvPr>
          <p:cNvSpPr/>
          <p:nvPr/>
        </p:nvSpPr>
        <p:spPr>
          <a:xfrm>
            <a:off x="5327028" y="3785622"/>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a:t>HP</a:t>
            </a:r>
            <a:endParaRPr kumimoji="1" lang="ja-JP" altLang="en-US" sz="1200"/>
          </a:p>
        </p:txBody>
      </p:sp>
      <p:sp>
        <p:nvSpPr>
          <p:cNvPr id="87" name="角丸四角形 86">
            <a:extLst>
              <a:ext uri="{FF2B5EF4-FFF2-40B4-BE49-F238E27FC236}">
                <a16:creationId xmlns:a16="http://schemas.microsoft.com/office/drawing/2014/main" id="{3E5E9F1E-E112-6442-91C0-D2A2E3684F0E}"/>
              </a:ext>
            </a:extLst>
          </p:cNvPr>
          <p:cNvSpPr/>
          <p:nvPr/>
        </p:nvSpPr>
        <p:spPr>
          <a:xfrm>
            <a:off x="5325955" y="4132289"/>
            <a:ext cx="750531" cy="30594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50"/>
              <a:t>分解</a:t>
            </a:r>
            <a:endParaRPr kumimoji="1" lang="en-US" altLang="ja-JP" sz="1050"/>
          </a:p>
          <a:p>
            <a:pPr algn="ctr"/>
            <a:r>
              <a:rPr kumimoji="1" lang="ja-JP" altLang="en-US" sz="1050"/>
              <a:t>ポイント</a:t>
            </a:r>
          </a:p>
        </p:txBody>
      </p:sp>
      <p:sp>
        <p:nvSpPr>
          <p:cNvPr id="88" name="角丸四角形 87">
            <a:extLst>
              <a:ext uri="{FF2B5EF4-FFF2-40B4-BE49-F238E27FC236}">
                <a16:creationId xmlns:a16="http://schemas.microsoft.com/office/drawing/2014/main" id="{7BEF4026-692E-884E-8565-272BBF3E4587}"/>
              </a:ext>
            </a:extLst>
          </p:cNvPr>
          <p:cNvSpPr/>
          <p:nvPr/>
        </p:nvSpPr>
        <p:spPr>
          <a:xfrm>
            <a:off x="6110748" y="3051804"/>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武器</a:t>
            </a:r>
            <a:endParaRPr kumimoji="1" lang="en-US" altLang="ja-JP" sz="1200"/>
          </a:p>
        </p:txBody>
      </p:sp>
      <p:sp>
        <p:nvSpPr>
          <p:cNvPr id="89" name="角丸四角形 88">
            <a:extLst>
              <a:ext uri="{FF2B5EF4-FFF2-40B4-BE49-F238E27FC236}">
                <a16:creationId xmlns:a16="http://schemas.microsoft.com/office/drawing/2014/main" id="{CBF8C208-7117-FD4B-A9B8-06C43D367D91}"/>
              </a:ext>
            </a:extLst>
          </p:cNvPr>
          <p:cNvSpPr/>
          <p:nvPr/>
        </p:nvSpPr>
        <p:spPr>
          <a:xfrm>
            <a:off x="5318246" y="3405195"/>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900"/>
              <a:t>カード</a:t>
            </a:r>
            <a:r>
              <a:rPr kumimoji="1" lang="en-US" altLang="ja-JP" sz="900"/>
              <a:t>ID</a:t>
            </a:r>
            <a:endParaRPr kumimoji="1" lang="ja-JP" altLang="en-US" sz="900"/>
          </a:p>
        </p:txBody>
      </p:sp>
      <p:sp>
        <p:nvSpPr>
          <p:cNvPr id="31" name="正方形/長方形 30">
            <a:extLst>
              <a:ext uri="{FF2B5EF4-FFF2-40B4-BE49-F238E27FC236}">
                <a16:creationId xmlns:a16="http://schemas.microsoft.com/office/drawing/2014/main" id="{90937197-1D08-8044-8E3A-34D4DC7A7F43}"/>
              </a:ext>
            </a:extLst>
          </p:cNvPr>
          <p:cNvSpPr/>
          <p:nvPr/>
        </p:nvSpPr>
        <p:spPr>
          <a:xfrm>
            <a:off x="7245965" y="975379"/>
            <a:ext cx="1313685" cy="18623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gradFill flip="none" rotWithShape="1">
                  <a:gsLst>
                    <a:gs pos="0">
                      <a:srgbClr val="7030A0"/>
                    </a:gs>
                    <a:gs pos="49000">
                      <a:srgbClr val="78D077"/>
                    </a:gs>
                    <a:gs pos="33000">
                      <a:srgbClr val="00B0F0"/>
                    </a:gs>
                    <a:gs pos="17000">
                      <a:srgbClr val="0000FF"/>
                    </a:gs>
                    <a:gs pos="65000">
                      <a:srgbClr val="FFFF00"/>
                    </a:gs>
                    <a:gs pos="80000">
                      <a:srgbClr val="FF9900"/>
                    </a:gs>
                    <a:gs pos="100000">
                      <a:srgbClr val="FF0000"/>
                    </a:gs>
                  </a:gsLst>
                  <a:lin ang="16200000" scaled="1"/>
                  <a:tileRect/>
                </a:gradFill>
              </a:rPr>
              <a:t>●</a:t>
            </a:r>
            <a:r>
              <a:rPr kumimoji="1" lang="ja-JP" altLang="en-US" sz="800"/>
              <a:t> </a:t>
            </a:r>
            <a:r>
              <a:rPr kumimoji="1" lang="en-US" altLang="ja-JP" sz="800"/>
              <a:t>999,999,999</a:t>
            </a:r>
            <a:endParaRPr kumimoji="1" lang="ja-JP" altLang="en-US" sz="800"/>
          </a:p>
        </p:txBody>
      </p:sp>
      <p:sp>
        <p:nvSpPr>
          <p:cNvPr id="33" name="正方形/長方形 32">
            <a:extLst>
              <a:ext uri="{FF2B5EF4-FFF2-40B4-BE49-F238E27FC236}">
                <a16:creationId xmlns:a16="http://schemas.microsoft.com/office/drawing/2014/main" id="{15A8D891-7273-294D-ADD9-123538B3185A}"/>
              </a:ext>
            </a:extLst>
          </p:cNvPr>
          <p:cNvSpPr/>
          <p:nvPr/>
        </p:nvSpPr>
        <p:spPr>
          <a:xfrm>
            <a:off x="5181602" y="415209"/>
            <a:ext cx="750678" cy="74685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100"/>
              <a:t>RANK</a:t>
            </a:r>
          </a:p>
          <a:p>
            <a:pPr algn="ctr"/>
            <a:r>
              <a:rPr kumimoji="1" lang="en-US" altLang="ja-JP" sz="1800"/>
              <a:t>999</a:t>
            </a:r>
            <a:endParaRPr kumimoji="1" lang="ja-JP" altLang="en-US" sz="1800"/>
          </a:p>
        </p:txBody>
      </p:sp>
      <p:sp>
        <p:nvSpPr>
          <p:cNvPr id="34" name="正方形/長方形 33">
            <a:extLst>
              <a:ext uri="{FF2B5EF4-FFF2-40B4-BE49-F238E27FC236}">
                <a16:creationId xmlns:a16="http://schemas.microsoft.com/office/drawing/2014/main" id="{7C8F36E9-1E37-3846-A045-A9D56876CA8F}"/>
              </a:ext>
            </a:extLst>
          </p:cNvPr>
          <p:cNvSpPr/>
          <p:nvPr/>
        </p:nvSpPr>
        <p:spPr>
          <a:xfrm>
            <a:off x="5932281" y="415209"/>
            <a:ext cx="2627372" cy="18660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35" name="正方形/長方形 34">
            <a:extLst>
              <a:ext uri="{FF2B5EF4-FFF2-40B4-BE49-F238E27FC236}">
                <a16:creationId xmlns:a16="http://schemas.microsoft.com/office/drawing/2014/main" id="{650608E5-2D41-B345-ACA8-BDDA403AFCF1}"/>
              </a:ext>
            </a:extLst>
          </p:cNvPr>
          <p:cNvSpPr/>
          <p:nvPr/>
        </p:nvSpPr>
        <p:spPr>
          <a:xfrm>
            <a:off x="5932280" y="601809"/>
            <a:ext cx="2064362" cy="37319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36" name="楕円 488">
            <a:extLst>
              <a:ext uri="{FF2B5EF4-FFF2-40B4-BE49-F238E27FC236}">
                <a16:creationId xmlns:a16="http://schemas.microsoft.com/office/drawing/2014/main" id="{9B8D079D-8D70-1444-938C-98781E5F7637}"/>
              </a:ext>
            </a:extLst>
          </p:cNvPr>
          <p:cNvSpPr>
            <a:spLocks noChangeAspect="1"/>
          </p:cNvSpPr>
          <p:nvPr/>
        </p:nvSpPr>
        <p:spPr>
          <a:xfrm>
            <a:off x="8376196" y="988980"/>
            <a:ext cx="164409" cy="16357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grpSp>
        <p:nvGrpSpPr>
          <p:cNvPr id="37" name="グループ化 36">
            <a:extLst>
              <a:ext uri="{FF2B5EF4-FFF2-40B4-BE49-F238E27FC236}">
                <a16:creationId xmlns:a16="http://schemas.microsoft.com/office/drawing/2014/main" id="{029222F6-D182-5E4B-A315-7429C031886E}"/>
              </a:ext>
            </a:extLst>
          </p:cNvPr>
          <p:cNvGrpSpPr/>
          <p:nvPr/>
        </p:nvGrpSpPr>
        <p:grpSpPr>
          <a:xfrm>
            <a:off x="5220428" y="1028089"/>
            <a:ext cx="675610" cy="90419"/>
            <a:chOff x="30317" y="482248"/>
            <a:chExt cx="581527" cy="70447"/>
          </a:xfrm>
        </p:grpSpPr>
        <p:sp>
          <p:nvSpPr>
            <p:cNvPr id="38" name="四角形: 角を丸くする 492">
              <a:extLst>
                <a:ext uri="{FF2B5EF4-FFF2-40B4-BE49-F238E27FC236}">
                  <a16:creationId xmlns:a16="http://schemas.microsoft.com/office/drawing/2014/main" id="{718B0AA5-78F7-B647-9159-A69E6D321634}"/>
                </a:ext>
              </a:extLst>
            </p:cNvPr>
            <p:cNvSpPr/>
            <p:nvPr/>
          </p:nvSpPr>
          <p:spPr>
            <a:xfrm>
              <a:off x="30317" y="482248"/>
              <a:ext cx="581527" cy="7044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39" name="四角形: 角を丸くする 493">
              <a:extLst>
                <a:ext uri="{FF2B5EF4-FFF2-40B4-BE49-F238E27FC236}">
                  <a16:creationId xmlns:a16="http://schemas.microsoft.com/office/drawing/2014/main" id="{F1F8B962-DCFE-E546-A7BC-7361EA386764}"/>
                </a:ext>
              </a:extLst>
            </p:cNvPr>
            <p:cNvSpPr/>
            <p:nvPr/>
          </p:nvSpPr>
          <p:spPr>
            <a:xfrm>
              <a:off x="30317" y="482248"/>
              <a:ext cx="347085" cy="7044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40" name="正方形/長方形 39">
            <a:extLst>
              <a:ext uri="{FF2B5EF4-FFF2-40B4-BE49-F238E27FC236}">
                <a16:creationId xmlns:a16="http://schemas.microsoft.com/office/drawing/2014/main" id="{1ECF5AA6-F465-EB42-82EC-25224D3BBC52}"/>
              </a:ext>
            </a:extLst>
          </p:cNvPr>
          <p:cNvSpPr/>
          <p:nvPr/>
        </p:nvSpPr>
        <p:spPr>
          <a:xfrm>
            <a:off x="7996642" y="601809"/>
            <a:ext cx="563008" cy="37319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b="1"/>
              <a:t>♂</a:t>
            </a:r>
          </a:p>
        </p:txBody>
      </p:sp>
      <p:sp>
        <p:nvSpPr>
          <p:cNvPr id="41" name="正方形/長方形 40">
            <a:extLst>
              <a:ext uri="{FF2B5EF4-FFF2-40B4-BE49-F238E27FC236}">
                <a16:creationId xmlns:a16="http://schemas.microsoft.com/office/drawing/2014/main" id="{96EAD94E-CB87-9641-A122-08EC1375F302}"/>
              </a:ext>
            </a:extLst>
          </p:cNvPr>
          <p:cNvSpPr/>
          <p:nvPr/>
        </p:nvSpPr>
        <p:spPr>
          <a:xfrm>
            <a:off x="5932278" y="975380"/>
            <a:ext cx="1313685" cy="18623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solidFill>
                  <a:srgbClr val="FFFF00"/>
                </a:solidFill>
              </a:rPr>
              <a:t>● </a:t>
            </a:r>
            <a:r>
              <a:rPr kumimoji="1" lang="en-US" altLang="ja-JP" sz="800"/>
              <a:t>999</a:t>
            </a:r>
            <a:r>
              <a:rPr kumimoji="1" lang="ja-JP" altLang="en-US" sz="800"/>
              <a:t> </a:t>
            </a:r>
            <a:r>
              <a:rPr kumimoji="1" lang="en-US" altLang="ja-JP" sz="800"/>
              <a:t>,999,999,999</a:t>
            </a:r>
            <a:endParaRPr kumimoji="1" lang="ja-JP" altLang="en-US" sz="800"/>
          </a:p>
        </p:txBody>
      </p:sp>
      <p:sp>
        <p:nvSpPr>
          <p:cNvPr id="43" name="テキスト ボックス 42">
            <a:extLst>
              <a:ext uri="{FF2B5EF4-FFF2-40B4-BE49-F238E27FC236}">
                <a16:creationId xmlns:a16="http://schemas.microsoft.com/office/drawing/2014/main" id="{48BAAA7B-55B1-4827-B565-ECF4D9F591E0}"/>
              </a:ext>
            </a:extLst>
          </p:cNvPr>
          <p:cNvSpPr txBox="1"/>
          <p:nvPr/>
        </p:nvSpPr>
        <p:spPr>
          <a:xfrm>
            <a:off x="29599" y="5245288"/>
            <a:ext cx="6004655" cy="1862048"/>
          </a:xfrm>
          <a:prstGeom prst="rect">
            <a:avLst/>
          </a:prstGeom>
          <a:noFill/>
          <a:ln>
            <a:noFill/>
          </a:ln>
          <a:effectLst>
            <a:outerShdw blurRad="50800" dist="50800" dir="5400000" sx="1000" sy="1000" algn="ctr" rotWithShape="0">
              <a:srgbClr val="000000"/>
            </a:outerShdw>
          </a:effectLst>
        </p:spPr>
        <p:txBody>
          <a:bodyPr wrap="square" rtlCol="0">
            <a:spAutoFit/>
          </a:bodyPr>
          <a:lstStyle/>
          <a:p>
            <a:r>
              <a:rPr kumimoji="1" lang="en-US" altLang="ja-JP" sz="11500" b="1">
                <a:solidFill>
                  <a:schemeClr val="tx1">
                    <a:lumMod val="50000"/>
                    <a:lumOff val="50000"/>
                    <a:alpha val="14000"/>
                  </a:schemeClr>
                </a:solidFill>
              </a:rPr>
              <a:t>TR</a:t>
            </a:r>
            <a:r>
              <a:rPr kumimoji="1" lang="ja-JP" altLang="en-US" sz="9600" b="1">
                <a:solidFill>
                  <a:schemeClr val="tx1">
                    <a:lumMod val="50000"/>
                    <a:lumOff val="50000"/>
                    <a:alpha val="14000"/>
                  </a:schemeClr>
                </a:solidFill>
              </a:rPr>
              <a:t>ソート</a:t>
            </a:r>
          </a:p>
        </p:txBody>
      </p:sp>
      <p:sp>
        <p:nvSpPr>
          <p:cNvPr id="44" name="スライド番号プレースホルダー 69">
            <a:extLst>
              <a:ext uri="{FF2B5EF4-FFF2-40B4-BE49-F238E27FC236}">
                <a16:creationId xmlns:a16="http://schemas.microsoft.com/office/drawing/2014/main" id="{F7996C1C-E9BB-4881-AF72-4994DDD726B8}"/>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24</a:t>
            </a:fld>
            <a:endParaRPr kumimoji="1" lang="ja-JP" altLang="en-US"/>
          </a:p>
        </p:txBody>
      </p:sp>
    </p:spTree>
    <p:extLst>
      <p:ext uri="{BB962C8B-B14F-4D97-AF65-F5344CB8AC3E}">
        <p14:creationId xmlns:p14="http://schemas.microsoft.com/office/powerpoint/2010/main" val="17414097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8534481" cy="307777"/>
          </a:xfrm>
          <a:prstGeom prst="rect">
            <a:avLst/>
          </a:prstGeom>
          <a:noFill/>
        </p:spPr>
        <p:txBody>
          <a:bodyPr wrap="square" rtlCol="0">
            <a:spAutoFit/>
          </a:bodyPr>
          <a:lstStyle/>
          <a:p>
            <a:r>
              <a:rPr kumimoji="1" lang="ja-JP" altLang="en-US" sz="1400" b="1">
                <a:latin typeface="+mn-ea"/>
              </a:rPr>
              <a:t>■強化画面仕様　ソート・フィルタ②　</a:t>
            </a:r>
            <a:endParaRPr kumimoji="1" lang="en-US" altLang="ja-JP" sz="1400">
              <a:latin typeface="+mn-ea"/>
            </a:endParaRP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1568058" cy="307777"/>
          </a:xfrm>
          <a:prstGeom prst="rect">
            <a:avLst/>
          </a:prstGeom>
          <a:noFill/>
        </p:spPr>
        <p:txBody>
          <a:bodyPr wrap="none" rtlCol="0">
            <a:spAutoFit/>
          </a:bodyPr>
          <a:lstStyle/>
          <a:p>
            <a:r>
              <a:rPr kumimoji="1" lang="en-US" altLang="ja-JP" sz="1400" b="1"/>
              <a:t>1. tr150.</a:t>
            </a:r>
            <a:r>
              <a:rPr kumimoji="1" lang="ja-JP" altLang="en-US" sz="1400" b="1"/>
              <a:t>フィルタ</a:t>
            </a:r>
          </a:p>
        </p:txBody>
      </p:sp>
      <p:sp>
        <p:nvSpPr>
          <p:cNvPr id="12" name="テキスト ボックス 11">
            <a:extLst>
              <a:ext uri="{FF2B5EF4-FFF2-40B4-BE49-F238E27FC236}">
                <a16:creationId xmlns:a16="http://schemas.microsoft.com/office/drawing/2014/main" id="{DE052996-816F-4D57-BDBE-F005510F461F}"/>
              </a:ext>
            </a:extLst>
          </p:cNvPr>
          <p:cNvSpPr txBox="1"/>
          <p:nvPr/>
        </p:nvSpPr>
        <p:spPr>
          <a:xfrm>
            <a:off x="591845" y="846576"/>
            <a:ext cx="3642344" cy="3170099"/>
          </a:xfrm>
          <a:prstGeom prst="rect">
            <a:avLst/>
          </a:prstGeom>
          <a:noFill/>
        </p:spPr>
        <p:txBody>
          <a:bodyPr wrap="none" rtlCol="0">
            <a:spAutoFit/>
          </a:bodyPr>
          <a:lstStyle/>
          <a:p>
            <a:r>
              <a:rPr kumimoji="1" lang="ja-JP" altLang="en-US" sz="1000"/>
              <a:t>ウィンドウで選択する。</a:t>
            </a:r>
            <a:endParaRPr kumimoji="1" lang="en-US" altLang="ja-JP" sz="1000"/>
          </a:p>
          <a:p>
            <a:endParaRPr kumimoji="1" lang="en-US" altLang="ja-JP" sz="1000"/>
          </a:p>
          <a:p>
            <a:r>
              <a:rPr kumimoji="1" lang="ja-JP" altLang="en-US" sz="1000"/>
              <a:t>○ フィルタは以下の通り</a:t>
            </a:r>
            <a:endParaRPr kumimoji="1" lang="en-US" altLang="ja-JP" sz="1000"/>
          </a:p>
          <a:p>
            <a:r>
              <a:rPr kumimoji="1" lang="ja-JP" altLang="en-US" sz="1000"/>
              <a:t>　・属性</a:t>
            </a:r>
            <a:endParaRPr kumimoji="1" lang="en-US" altLang="ja-JP" sz="1000"/>
          </a:p>
          <a:p>
            <a:r>
              <a:rPr kumimoji="1" lang="ja-JP" altLang="en-US" sz="1000"/>
              <a:t>　・武器</a:t>
            </a:r>
            <a:endParaRPr kumimoji="1" lang="en-US" altLang="ja-JP" sz="1000"/>
          </a:p>
          <a:p>
            <a:r>
              <a:rPr kumimoji="1" lang="ja-JP" altLang="en-US" sz="1000"/>
              <a:t>　・兵科</a:t>
            </a:r>
            <a:endParaRPr kumimoji="1" lang="en-US" altLang="ja-JP" sz="1000"/>
          </a:p>
          <a:p>
            <a:r>
              <a:rPr kumimoji="1" lang="ja-JP" altLang="en-US" sz="1000"/>
              <a:t>　・レア度</a:t>
            </a:r>
            <a:endParaRPr kumimoji="1" lang="en-US" altLang="ja-JP" sz="1000"/>
          </a:p>
          <a:p>
            <a:r>
              <a:rPr kumimoji="1" lang="ja-JP" altLang="en-US" sz="1000"/>
              <a:t>　・キャラ</a:t>
            </a:r>
            <a:endParaRPr kumimoji="1" lang="en-US" altLang="ja-JP" sz="1000"/>
          </a:p>
          <a:p>
            <a:endParaRPr kumimoji="1" lang="en-US" altLang="ja-JP" sz="1000"/>
          </a:p>
          <a:p>
            <a:r>
              <a:rPr kumimoji="1" lang="ja-JP" altLang="en-US" sz="1000"/>
              <a:t>○ タップして、フィルタをかけたい項目を選択</a:t>
            </a:r>
            <a:endParaRPr kumimoji="1" lang="en-US" altLang="ja-JP" sz="1000"/>
          </a:p>
          <a:p>
            <a:r>
              <a:rPr kumimoji="1" lang="ja-JP" altLang="en-US" sz="1000"/>
              <a:t>　 それぞれの項目で複数選択可能。</a:t>
            </a:r>
            <a:endParaRPr kumimoji="1" lang="en-US" altLang="ja-JP" sz="1000"/>
          </a:p>
          <a:p>
            <a:endParaRPr kumimoji="1" lang="en-US" altLang="ja-JP" sz="1000"/>
          </a:p>
          <a:p>
            <a:r>
              <a:rPr kumimoji="1" lang="ja-JP" altLang="en-US" sz="1000"/>
              <a:t>○ フィルタは複数の項目を選択することができる。</a:t>
            </a:r>
            <a:endParaRPr kumimoji="1" lang="en-US" altLang="ja-JP" sz="1000"/>
          </a:p>
          <a:p>
            <a:endParaRPr kumimoji="1" lang="en-US" altLang="ja-JP" sz="1000"/>
          </a:p>
          <a:p>
            <a:endParaRPr kumimoji="1" lang="en-US" altLang="ja-JP" sz="1000"/>
          </a:p>
          <a:p>
            <a:r>
              <a:rPr kumimoji="1" lang="en-US" altLang="ja-JP" sz="1000"/>
              <a:t>OK</a:t>
            </a:r>
            <a:r>
              <a:rPr kumimoji="1" lang="ja-JP" altLang="en-US" sz="1000"/>
              <a:t>ボタン</a:t>
            </a:r>
            <a:r>
              <a:rPr kumimoji="1" lang="en-US" altLang="ja-JP" sz="1000"/>
              <a:t> or </a:t>
            </a:r>
            <a:r>
              <a:rPr kumimoji="1" lang="ja-JP" altLang="en-US" sz="1000"/>
              <a:t>リセットボタンを押し、ウィンドウを閉じる。</a:t>
            </a:r>
            <a:endParaRPr kumimoji="1" lang="en-US" altLang="ja-JP" sz="1000"/>
          </a:p>
          <a:p>
            <a:endParaRPr kumimoji="1" lang="en-US" altLang="ja-JP" sz="1000"/>
          </a:p>
          <a:p>
            <a:r>
              <a:rPr kumimoji="1" lang="ja-JP" altLang="en-US" sz="1000"/>
              <a:t>イベント限定キャラや、</a:t>
            </a:r>
            <a:endParaRPr kumimoji="1" lang="en-US" altLang="ja-JP" sz="1000"/>
          </a:p>
          <a:p>
            <a:r>
              <a:rPr kumimoji="1" lang="ja-JP" altLang="en-US" sz="1000"/>
              <a:t>そのた追加要素が実装された場合は、</a:t>
            </a:r>
            <a:endParaRPr kumimoji="1" lang="en-US" altLang="ja-JP" sz="1000"/>
          </a:p>
          <a:p>
            <a:r>
              <a:rPr kumimoji="1" lang="ja-JP" altLang="en-US" sz="1000"/>
              <a:t>適宜追加し、スクロールで対応する。</a:t>
            </a:r>
            <a:endParaRPr kumimoji="1" lang="en-US" altLang="ja-JP" sz="1000"/>
          </a:p>
        </p:txBody>
      </p:sp>
      <p:pic>
        <p:nvPicPr>
          <p:cNvPr id="2" name="図 1">
            <a:extLst>
              <a:ext uri="{FF2B5EF4-FFF2-40B4-BE49-F238E27FC236}">
                <a16:creationId xmlns:a16="http://schemas.microsoft.com/office/drawing/2014/main" id="{266C983D-7603-EE46-9BB6-60BCAFED68C7}"/>
              </a:ext>
            </a:extLst>
          </p:cNvPr>
          <p:cNvPicPr>
            <a:picLocks noChangeAspect="1"/>
          </p:cNvPicPr>
          <p:nvPr/>
        </p:nvPicPr>
        <p:blipFill>
          <a:blip r:embed="rId2"/>
          <a:stretch>
            <a:fillRect/>
          </a:stretch>
        </p:blipFill>
        <p:spPr>
          <a:xfrm>
            <a:off x="5162919" y="416014"/>
            <a:ext cx="3389236" cy="5965055"/>
          </a:xfrm>
          <a:prstGeom prst="rect">
            <a:avLst/>
          </a:prstGeom>
        </p:spPr>
      </p:pic>
      <p:sp>
        <p:nvSpPr>
          <p:cNvPr id="3" name="角丸四角形 2">
            <a:extLst>
              <a:ext uri="{FF2B5EF4-FFF2-40B4-BE49-F238E27FC236}">
                <a16:creationId xmlns:a16="http://schemas.microsoft.com/office/drawing/2014/main" id="{74FA7943-A0CC-1B49-BF8A-913D66EC6A6C}"/>
              </a:ext>
            </a:extLst>
          </p:cNvPr>
          <p:cNvSpPr/>
          <p:nvPr/>
        </p:nvSpPr>
        <p:spPr>
          <a:xfrm>
            <a:off x="5247386" y="1386348"/>
            <a:ext cx="3220301" cy="4795510"/>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E75728B6-439A-8347-A2DA-E709837560A1}"/>
              </a:ext>
            </a:extLst>
          </p:cNvPr>
          <p:cNvSpPr/>
          <p:nvPr/>
        </p:nvSpPr>
        <p:spPr>
          <a:xfrm>
            <a:off x="5373332" y="1630384"/>
            <a:ext cx="2968408" cy="411852"/>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正方形/長方形 47">
            <a:extLst>
              <a:ext uri="{FF2B5EF4-FFF2-40B4-BE49-F238E27FC236}">
                <a16:creationId xmlns:a16="http://schemas.microsoft.com/office/drawing/2014/main" id="{19EF8AA9-0E42-2C44-B6B2-C73DA586C4E1}"/>
              </a:ext>
            </a:extLst>
          </p:cNvPr>
          <p:cNvSpPr/>
          <p:nvPr/>
        </p:nvSpPr>
        <p:spPr>
          <a:xfrm>
            <a:off x="5444616" y="1676879"/>
            <a:ext cx="1339642" cy="318861"/>
          </a:xfrm>
          <a:prstGeom prst="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tx1"/>
                </a:solidFill>
              </a:rPr>
              <a:t>ソート</a:t>
            </a:r>
          </a:p>
        </p:txBody>
      </p:sp>
      <p:sp>
        <p:nvSpPr>
          <p:cNvPr id="49" name="正方形/長方形 48">
            <a:extLst>
              <a:ext uri="{FF2B5EF4-FFF2-40B4-BE49-F238E27FC236}">
                <a16:creationId xmlns:a16="http://schemas.microsoft.com/office/drawing/2014/main" id="{0C058EDC-6685-5144-9675-5AF750E4E2FD}"/>
              </a:ext>
            </a:extLst>
          </p:cNvPr>
          <p:cNvSpPr/>
          <p:nvPr/>
        </p:nvSpPr>
        <p:spPr>
          <a:xfrm>
            <a:off x="6910204" y="1676878"/>
            <a:ext cx="1339642" cy="31886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tx1"/>
                </a:solidFill>
              </a:rPr>
              <a:t>フィルタ</a:t>
            </a:r>
          </a:p>
        </p:txBody>
      </p:sp>
      <p:sp>
        <p:nvSpPr>
          <p:cNvPr id="66" name="正方形/長方形 65">
            <a:extLst>
              <a:ext uri="{FF2B5EF4-FFF2-40B4-BE49-F238E27FC236}">
                <a16:creationId xmlns:a16="http://schemas.microsoft.com/office/drawing/2014/main" id="{70EAEC4F-D2A0-9B4F-B020-85034BD29208}"/>
              </a:ext>
            </a:extLst>
          </p:cNvPr>
          <p:cNvSpPr/>
          <p:nvPr/>
        </p:nvSpPr>
        <p:spPr>
          <a:xfrm>
            <a:off x="7661787" y="2088266"/>
            <a:ext cx="805406" cy="305946"/>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8" name="正方形/長方形 67">
            <a:extLst>
              <a:ext uri="{FF2B5EF4-FFF2-40B4-BE49-F238E27FC236}">
                <a16:creationId xmlns:a16="http://schemas.microsoft.com/office/drawing/2014/main" id="{901DE950-EFB2-B140-8528-255C1A9ECFC5}"/>
              </a:ext>
            </a:extLst>
          </p:cNvPr>
          <p:cNvSpPr/>
          <p:nvPr/>
        </p:nvSpPr>
        <p:spPr>
          <a:xfrm>
            <a:off x="7690569" y="2113146"/>
            <a:ext cx="747842" cy="23686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100">
                <a:solidFill>
                  <a:schemeClr val="tx1"/>
                </a:solidFill>
              </a:rPr>
              <a:t>リセット</a:t>
            </a:r>
            <a:endParaRPr kumimoji="1" lang="ja-JP" altLang="en-US">
              <a:solidFill>
                <a:schemeClr val="tx1"/>
              </a:solidFill>
            </a:endParaRPr>
          </a:p>
        </p:txBody>
      </p:sp>
      <p:sp>
        <p:nvSpPr>
          <p:cNvPr id="73" name="角丸四角形 72">
            <a:extLst>
              <a:ext uri="{FF2B5EF4-FFF2-40B4-BE49-F238E27FC236}">
                <a16:creationId xmlns:a16="http://schemas.microsoft.com/office/drawing/2014/main" id="{67CC7E56-D232-7144-8585-E442240B9CB6}"/>
              </a:ext>
            </a:extLst>
          </p:cNvPr>
          <p:cNvSpPr/>
          <p:nvPr/>
        </p:nvSpPr>
        <p:spPr>
          <a:xfrm>
            <a:off x="6120528" y="3818791"/>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武器２</a:t>
            </a:r>
          </a:p>
        </p:txBody>
      </p:sp>
      <p:sp>
        <p:nvSpPr>
          <p:cNvPr id="74" name="角丸四角形 73">
            <a:extLst>
              <a:ext uri="{FF2B5EF4-FFF2-40B4-BE49-F238E27FC236}">
                <a16:creationId xmlns:a16="http://schemas.microsoft.com/office/drawing/2014/main" id="{31DE2036-3378-C348-BF6C-8A280CB8524E}"/>
              </a:ext>
            </a:extLst>
          </p:cNvPr>
          <p:cNvSpPr/>
          <p:nvPr/>
        </p:nvSpPr>
        <p:spPr>
          <a:xfrm>
            <a:off x="6912194" y="3826280"/>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武器３</a:t>
            </a:r>
            <a:endParaRPr kumimoji="1" lang="en-US" altLang="ja-JP" sz="1200"/>
          </a:p>
        </p:txBody>
      </p:sp>
      <p:sp>
        <p:nvSpPr>
          <p:cNvPr id="75" name="角丸四角形 74">
            <a:extLst>
              <a:ext uri="{FF2B5EF4-FFF2-40B4-BE49-F238E27FC236}">
                <a16:creationId xmlns:a16="http://schemas.microsoft.com/office/drawing/2014/main" id="{E76CC5C1-19AB-8B46-89C4-891864627298}"/>
              </a:ext>
            </a:extLst>
          </p:cNvPr>
          <p:cNvSpPr/>
          <p:nvPr/>
        </p:nvSpPr>
        <p:spPr>
          <a:xfrm>
            <a:off x="7702730" y="3818790"/>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武器４</a:t>
            </a:r>
          </a:p>
        </p:txBody>
      </p:sp>
      <p:sp>
        <p:nvSpPr>
          <p:cNvPr id="76" name="角丸四角形 75">
            <a:extLst>
              <a:ext uri="{FF2B5EF4-FFF2-40B4-BE49-F238E27FC236}">
                <a16:creationId xmlns:a16="http://schemas.microsoft.com/office/drawing/2014/main" id="{D14CE32F-93D6-8241-882E-EEEFC00D458E}"/>
              </a:ext>
            </a:extLst>
          </p:cNvPr>
          <p:cNvSpPr/>
          <p:nvPr/>
        </p:nvSpPr>
        <p:spPr>
          <a:xfrm>
            <a:off x="5384749" y="3818789"/>
            <a:ext cx="693546" cy="233401"/>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武器１</a:t>
            </a:r>
          </a:p>
        </p:txBody>
      </p:sp>
      <p:sp>
        <p:nvSpPr>
          <p:cNvPr id="77" name="角丸四角形 76">
            <a:extLst>
              <a:ext uri="{FF2B5EF4-FFF2-40B4-BE49-F238E27FC236}">
                <a16:creationId xmlns:a16="http://schemas.microsoft.com/office/drawing/2014/main" id="{68E5EE86-499A-C742-AA9C-5EC8CCCC1DA4}"/>
              </a:ext>
            </a:extLst>
          </p:cNvPr>
          <p:cNvSpPr/>
          <p:nvPr/>
        </p:nvSpPr>
        <p:spPr>
          <a:xfrm>
            <a:off x="5371069" y="4212661"/>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武器５</a:t>
            </a:r>
          </a:p>
        </p:txBody>
      </p:sp>
      <p:sp>
        <p:nvSpPr>
          <p:cNvPr id="78" name="角丸四角形 77">
            <a:extLst>
              <a:ext uri="{FF2B5EF4-FFF2-40B4-BE49-F238E27FC236}">
                <a16:creationId xmlns:a16="http://schemas.microsoft.com/office/drawing/2014/main" id="{AD9342AD-53B9-2248-BDEE-359906981BB7}"/>
              </a:ext>
            </a:extLst>
          </p:cNvPr>
          <p:cNvSpPr/>
          <p:nvPr/>
        </p:nvSpPr>
        <p:spPr>
          <a:xfrm>
            <a:off x="6120528" y="4205937"/>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武器６</a:t>
            </a:r>
          </a:p>
        </p:txBody>
      </p:sp>
      <p:sp>
        <p:nvSpPr>
          <p:cNvPr id="79" name="角丸四角形 78">
            <a:extLst>
              <a:ext uri="{FF2B5EF4-FFF2-40B4-BE49-F238E27FC236}">
                <a16:creationId xmlns:a16="http://schemas.microsoft.com/office/drawing/2014/main" id="{372EB4D9-72BC-AB47-9957-C6EE89B02728}"/>
              </a:ext>
            </a:extLst>
          </p:cNvPr>
          <p:cNvSpPr/>
          <p:nvPr/>
        </p:nvSpPr>
        <p:spPr>
          <a:xfrm>
            <a:off x="6925358" y="4202573"/>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900"/>
              <a:t>武器７</a:t>
            </a:r>
          </a:p>
        </p:txBody>
      </p:sp>
      <p:sp>
        <p:nvSpPr>
          <p:cNvPr id="29" name="角丸四角形 28">
            <a:extLst>
              <a:ext uri="{FF2B5EF4-FFF2-40B4-BE49-F238E27FC236}">
                <a16:creationId xmlns:a16="http://schemas.microsoft.com/office/drawing/2014/main" id="{3217154A-845E-0248-9FD6-33920F9B58F3}"/>
              </a:ext>
            </a:extLst>
          </p:cNvPr>
          <p:cNvSpPr/>
          <p:nvPr/>
        </p:nvSpPr>
        <p:spPr>
          <a:xfrm>
            <a:off x="5373332" y="3063897"/>
            <a:ext cx="693546" cy="233401"/>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属性１</a:t>
            </a:r>
          </a:p>
        </p:txBody>
      </p:sp>
      <p:sp>
        <p:nvSpPr>
          <p:cNvPr id="30" name="角丸四角形 29">
            <a:extLst>
              <a:ext uri="{FF2B5EF4-FFF2-40B4-BE49-F238E27FC236}">
                <a16:creationId xmlns:a16="http://schemas.microsoft.com/office/drawing/2014/main" id="{45691DE5-1691-8848-83DF-05E4D1CEF237}"/>
              </a:ext>
            </a:extLst>
          </p:cNvPr>
          <p:cNvSpPr/>
          <p:nvPr/>
        </p:nvSpPr>
        <p:spPr>
          <a:xfrm>
            <a:off x="6121356" y="3059860"/>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属性２</a:t>
            </a:r>
          </a:p>
        </p:txBody>
      </p:sp>
      <p:sp>
        <p:nvSpPr>
          <p:cNvPr id="31" name="角丸四角形 30">
            <a:extLst>
              <a:ext uri="{FF2B5EF4-FFF2-40B4-BE49-F238E27FC236}">
                <a16:creationId xmlns:a16="http://schemas.microsoft.com/office/drawing/2014/main" id="{12CB497A-C641-5846-83A1-9DA1F952EF4A}"/>
              </a:ext>
            </a:extLst>
          </p:cNvPr>
          <p:cNvSpPr/>
          <p:nvPr/>
        </p:nvSpPr>
        <p:spPr>
          <a:xfrm>
            <a:off x="6913022" y="3067349"/>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属性３</a:t>
            </a:r>
            <a:endParaRPr kumimoji="1" lang="en-US" altLang="ja-JP" sz="1200"/>
          </a:p>
        </p:txBody>
      </p:sp>
      <p:sp>
        <p:nvSpPr>
          <p:cNvPr id="33" name="角丸四角形 32">
            <a:extLst>
              <a:ext uri="{FF2B5EF4-FFF2-40B4-BE49-F238E27FC236}">
                <a16:creationId xmlns:a16="http://schemas.microsoft.com/office/drawing/2014/main" id="{25ABE72C-7310-564C-85C3-9ADBE1C90F0C}"/>
              </a:ext>
            </a:extLst>
          </p:cNvPr>
          <p:cNvSpPr/>
          <p:nvPr/>
        </p:nvSpPr>
        <p:spPr>
          <a:xfrm>
            <a:off x="7703558" y="3059859"/>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属性４</a:t>
            </a:r>
          </a:p>
        </p:txBody>
      </p:sp>
      <p:sp>
        <p:nvSpPr>
          <p:cNvPr id="35" name="角丸四角形 34">
            <a:extLst>
              <a:ext uri="{FF2B5EF4-FFF2-40B4-BE49-F238E27FC236}">
                <a16:creationId xmlns:a16="http://schemas.microsoft.com/office/drawing/2014/main" id="{D59E3BF1-D5B0-664C-B4A5-B1E69C0FDFD7}"/>
              </a:ext>
            </a:extLst>
          </p:cNvPr>
          <p:cNvSpPr/>
          <p:nvPr/>
        </p:nvSpPr>
        <p:spPr>
          <a:xfrm>
            <a:off x="5402585" y="3433460"/>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属性５</a:t>
            </a:r>
          </a:p>
        </p:txBody>
      </p:sp>
      <p:sp>
        <p:nvSpPr>
          <p:cNvPr id="36" name="角丸四角形 35">
            <a:extLst>
              <a:ext uri="{FF2B5EF4-FFF2-40B4-BE49-F238E27FC236}">
                <a16:creationId xmlns:a16="http://schemas.microsoft.com/office/drawing/2014/main" id="{CD188DE2-C821-EF43-B3FC-99498C1DD0BF}"/>
              </a:ext>
            </a:extLst>
          </p:cNvPr>
          <p:cNvSpPr/>
          <p:nvPr/>
        </p:nvSpPr>
        <p:spPr>
          <a:xfrm>
            <a:off x="5384749" y="5373985"/>
            <a:ext cx="693546" cy="233401"/>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a:t>キャラ</a:t>
            </a:r>
            <a:r>
              <a:rPr kumimoji="1" lang="en-US" altLang="ja-JP" sz="1000"/>
              <a:t>A</a:t>
            </a:r>
            <a:endParaRPr kumimoji="1" lang="ja-JP" altLang="en-US" sz="1000"/>
          </a:p>
        </p:txBody>
      </p:sp>
      <p:sp>
        <p:nvSpPr>
          <p:cNvPr id="37" name="角丸四角形 36">
            <a:extLst>
              <a:ext uri="{FF2B5EF4-FFF2-40B4-BE49-F238E27FC236}">
                <a16:creationId xmlns:a16="http://schemas.microsoft.com/office/drawing/2014/main" id="{72E96CE0-79C3-AC4A-BA2F-5C8AAE1F9578}"/>
              </a:ext>
            </a:extLst>
          </p:cNvPr>
          <p:cNvSpPr/>
          <p:nvPr/>
        </p:nvSpPr>
        <p:spPr>
          <a:xfrm>
            <a:off x="6163796" y="5367261"/>
            <a:ext cx="693546" cy="233401"/>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a:t>キャラ</a:t>
            </a:r>
            <a:r>
              <a:rPr kumimoji="1" lang="en-US" altLang="ja-JP" sz="1000"/>
              <a:t>B</a:t>
            </a:r>
            <a:endParaRPr kumimoji="1" lang="ja-JP" altLang="en-US" sz="1000"/>
          </a:p>
        </p:txBody>
      </p:sp>
      <p:sp>
        <p:nvSpPr>
          <p:cNvPr id="38" name="角丸四角形 37">
            <a:extLst>
              <a:ext uri="{FF2B5EF4-FFF2-40B4-BE49-F238E27FC236}">
                <a16:creationId xmlns:a16="http://schemas.microsoft.com/office/drawing/2014/main" id="{6099236B-62DF-9841-B124-43C929FEEB5F}"/>
              </a:ext>
            </a:extLst>
          </p:cNvPr>
          <p:cNvSpPr/>
          <p:nvPr/>
        </p:nvSpPr>
        <p:spPr>
          <a:xfrm>
            <a:off x="6991106" y="5360046"/>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a:t>キャラ</a:t>
            </a:r>
            <a:r>
              <a:rPr kumimoji="1" lang="en-US" altLang="ja-JP" sz="1000"/>
              <a:t>C</a:t>
            </a:r>
            <a:endParaRPr kumimoji="1" lang="ja-JP" altLang="en-US" sz="1000"/>
          </a:p>
        </p:txBody>
      </p:sp>
      <p:sp>
        <p:nvSpPr>
          <p:cNvPr id="39" name="角丸四角形 38">
            <a:extLst>
              <a:ext uri="{FF2B5EF4-FFF2-40B4-BE49-F238E27FC236}">
                <a16:creationId xmlns:a16="http://schemas.microsoft.com/office/drawing/2014/main" id="{A327C334-0104-3A46-A670-B70C74F07623}"/>
              </a:ext>
            </a:extLst>
          </p:cNvPr>
          <p:cNvSpPr/>
          <p:nvPr/>
        </p:nvSpPr>
        <p:spPr>
          <a:xfrm>
            <a:off x="7760693" y="5361910"/>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a:t>キャラ</a:t>
            </a:r>
            <a:r>
              <a:rPr kumimoji="1" lang="en-US" altLang="ja-JP" sz="1000"/>
              <a:t>D</a:t>
            </a:r>
            <a:endParaRPr kumimoji="1" lang="ja-JP" altLang="en-US" sz="1000"/>
          </a:p>
        </p:txBody>
      </p:sp>
      <p:sp>
        <p:nvSpPr>
          <p:cNvPr id="40" name="角丸四角形 39">
            <a:extLst>
              <a:ext uri="{FF2B5EF4-FFF2-40B4-BE49-F238E27FC236}">
                <a16:creationId xmlns:a16="http://schemas.microsoft.com/office/drawing/2014/main" id="{4B6DB343-ADD3-1C4C-ABE8-8595D6FE2AA3}"/>
              </a:ext>
            </a:extLst>
          </p:cNvPr>
          <p:cNvSpPr/>
          <p:nvPr/>
        </p:nvSpPr>
        <p:spPr>
          <a:xfrm>
            <a:off x="5384749" y="5694987"/>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a:t>キャラ</a:t>
            </a:r>
            <a:r>
              <a:rPr kumimoji="1" lang="en-US" altLang="ja-JP" sz="1000"/>
              <a:t>E</a:t>
            </a:r>
            <a:endParaRPr kumimoji="1" lang="ja-JP" altLang="en-US" sz="1000"/>
          </a:p>
        </p:txBody>
      </p:sp>
      <p:sp>
        <p:nvSpPr>
          <p:cNvPr id="41" name="角丸四角形 40">
            <a:extLst>
              <a:ext uri="{FF2B5EF4-FFF2-40B4-BE49-F238E27FC236}">
                <a16:creationId xmlns:a16="http://schemas.microsoft.com/office/drawing/2014/main" id="{9113CC6A-2B9F-554F-BBCB-656D7C533A92}"/>
              </a:ext>
            </a:extLst>
          </p:cNvPr>
          <p:cNvSpPr/>
          <p:nvPr/>
        </p:nvSpPr>
        <p:spPr>
          <a:xfrm>
            <a:off x="6149579" y="5697395"/>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a:t>キャラ</a:t>
            </a:r>
            <a:r>
              <a:rPr kumimoji="1" lang="en-US" altLang="ja-JP" sz="1000"/>
              <a:t>F</a:t>
            </a:r>
            <a:endParaRPr kumimoji="1" lang="ja-JP" altLang="en-US" sz="1000"/>
          </a:p>
        </p:txBody>
      </p:sp>
      <p:sp>
        <p:nvSpPr>
          <p:cNvPr id="43" name="角丸四角形 42">
            <a:extLst>
              <a:ext uri="{FF2B5EF4-FFF2-40B4-BE49-F238E27FC236}">
                <a16:creationId xmlns:a16="http://schemas.microsoft.com/office/drawing/2014/main" id="{007DB6B5-A6CA-5C4E-8605-0EB584AFD42D}"/>
              </a:ext>
            </a:extLst>
          </p:cNvPr>
          <p:cNvSpPr/>
          <p:nvPr/>
        </p:nvSpPr>
        <p:spPr>
          <a:xfrm>
            <a:off x="6963652" y="5681195"/>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900"/>
              <a:t>キャラ</a:t>
            </a:r>
            <a:r>
              <a:rPr kumimoji="1" lang="en-US" altLang="ja-JP" sz="900"/>
              <a:t>G</a:t>
            </a:r>
            <a:endParaRPr kumimoji="1" lang="ja-JP" altLang="en-US" sz="900"/>
          </a:p>
        </p:txBody>
      </p:sp>
      <p:sp>
        <p:nvSpPr>
          <p:cNvPr id="44" name="角丸四角形 43">
            <a:extLst>
              <a:ext uri="{FF2B5EF4-FFF2-40B4-BE49-F238E27FC236}">
                <a16:creationId xmlns:a16="http://schemas.microsoft.com/office/drawing/2014/main" id="{5467AB48-63D7-3941-B964-FE4E8CF06AE6}"/>
              </a:ext>
            </a:extLst>
          </p:cNvPr>
          <p:cNvSpPr/>
          <p:nvPr/>
        </p:nvSpPr>
        <p:spPr>
          <a:xfrm>
            <a:off x="7744761" y="5684069"/>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900"/>
              <a:t>キャラ</a:t>
            </a:r>
            <a:r>
              <a:rPr kumimoji="1" lang="en-US" altLang="ja-JP" sz="900"/>
              <a:t>H</a:t>
            </a:r>
            <a:endParaRPr kumimoji="1" lang="ja-JP" altLang="en-US" sz="900"/>
          </a:p>
        </p:txBody>
      </p:sp>
      <p:sp>
        <p:nvSpPr>
          <p:cNvPr id="7" name="角丸四角形 6">
            <a:extLst>
              <a:ext uri="{FF2B5EF4-FFF2-40B4-BE49-F238E27FC236}">
                <a16:creationId xmlns:a16="http://schemas.microsoft.com/office/drawing/2014/main" id="{ED62953C-4E35-D846-B8FB-C5623D9B71F1}"/>
              </a:ext>
            </a:extLst>
          </p:cNvPr>
          <p:cNvSpPr/>
          <p:nvPr/>
        </p:nvSpPr>
        <p:spPr>
          <a:xfrm>
            <a:off x="6190807" y="5688592"/>
            <a:ext cx="1333457" cy="38345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t>OK</a:t>
            </a:r>
            <a:endParaRPr kumimoji="1" lang="ja-JP" altLang="en-US"/>
          </a:p>
        </p:txBody>
      </p:sp>
      <p:sp>
        <p:nvSpPr>
          <p:cNvPr id="56" name="角丸四角形 55">
            <a:extLst>
              <a:ext uri="{FF2B5EF4-FFF2-40B4-BE49-F238E27FC236}">
                <a16:creationId xmlns:a16="http://schemas.microsoft.com/office/drawing/2014/main" id="{2167FBDB-2179-DB4D-A951-B6A82CE27407}"/>
              </a:ext>
            </a:extLst>
          </p:cNvPr>
          <p:cNvSpPr/>
          <p:nvPr/>
        </p:nvSpPr>
        <p:spPr>
          <a:xfrm>
            <a:off x="6135899" y="4610683"/>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兵科２</a:t>
            </a:r>
          </a:p>
        </p:txBody>
      </p:sp>
      <p:sp>
        <p:nvSpPr>
          <p:cNvPr id="57" name="角丸四角形 56">
            <a:extLst>
              <a:ext uri="{FF2B5EF4-FFF2-40B4-BE49-F238E27FC236}">
                <a16:creationId xmlns:a16="http://schemas.microsoft.com/office/drawing/2014/main" id="{9C090D51-D03B-5C44-A926-79E9AF877E5D}"/>
              </a:ext>
            </a:extLst>
          </p:cNvPr>
          <p:cNvSpPr/>
          <p:nvPr/>
        </p:nvSpPr>
        <p:spPr>
          <a:xfrm>
            <a:off x="6927565" y="4618172"/>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兵科３</a:t>
            </a:r>
            <a:endParaRPr kumimoji="1" lang="en-US" altLang="ja-JP" sz="1200"/>
          </a:p>
        </p:txBody>
      </p:sp>
      <p:sp>
        <p:nvSpPr>
          <p:cNvPr id="58" name="角丸四角形 57">
            <a:extLst>
              <a:ext uri="{FF2B5EF4-FFF2-40B4-BE49-F238E27FC236}">
                <a16:creationId xmlns:a16="http://schemas.microsoft.com/office/drawing/2014/main" id="{672FAE38-C40A-F544-B54C-124C9A9BB814}"/>
              </a:ext>
            </a:extLst>
          </p:cNvPr>
          <p:cNvSpPr/>
          <p:nvPr/>
        </p:nvSpPr>
        <p:spPr>
          <a:xfrm>
            <a:off x="7718101" y="4610682"/>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兵科４</a:t>
            </a:r>
          </a:p>
        </p:txBody>
      </p:sp>
      <p:sp>
        <p:nvSpPr>
          <p:cNvPr id="59" name="角丸四角形 58">
            <a:extLst>
              <a:ext uri="{FF2B5EF4-FFF2-40B4-BE49-F238E27FC236}">
                <a16:creationId xmlns:a16="http://schemas.microsoft.com/office/drawing/2014/main" id="{03DE1A66-A9D8-F148-9862-9F033C19C10D}"/>
              </a:ext>
            </a:extLst>
          </p:cNvPr>
          <p:cNvSpPr/>
          <p:nvPr/>
        </p:nvSpPr>
        <p:spPr>
          <a:xfrm>
            <a:off x="5400120" y="4610681"/>
            <a:ext cx="693546" cy="233401"/>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兵科１</a:t>
            </a:r>
          </a:p>
        </p:txBody>
      </p:sp>
      <p:sp>
        <p:nvSpPr>
          <p:cNvPr id="60" name="角丸四角形 59">
            <a:extLst>
              <a:ext uri="{FF2B5EF4-FFF2-40B4-BE49-F238E27FC236}">
                <a16:creationId xmlns:a16="http://schemas.microsoft.com/office/drawing/2014/main" id="{6F7F25B6-C02B-F248-80DF-9B4DBAD38E40}"/>
              </a:ext>
            </a:extLst>
          </p:cNvPr>
          <p:cNvSpPr/>
          <p:nvPr/>
        </p:nvSpPr>
        <p:spPr>
          <a:xfrm>
            <a:off x="5386440" y="5004553"/>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兵科５</a:t>
            </a:r>
          </a:p>
        </p:txBody>
      </p:sp>
      <p:sp>
        <p:nvSpPr>
          <p:cNvPr id="61" name="角丸四角形 60">
            <a:extLst>
              <a:ext uri="{FF2B5EF4-FFF2-40B4-BE49-F238E27FC236}">
                <a16:creationId xmlns:a16="http://schemas.microsoft.com/office/drawing/2014/main" id="{F0C7406C-98B5-AE4A-B45F-0E6DC799ECA9}"/>
              </a:ext>
            </a:extLst>
          </p:cNvPr>
          <p:cNvSpPr/>
          <p:nvPr/>
        </p:nvSpPr>
        <p:spPr>
          <a:xfrm>
            <a:off x="6135899" y="4997829"/>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兵科６</a:t>
            </a:r>
          </a:p>
        </p:txBody>
      </p:sp>
      <p:sp>
        <p:nvSpPr>
          <p:cNvPr id="62" name="角丸四角形 61">
            <a:extLst>
              <a:ext uri="{FF2B5EF4-FFF2-40B4-BE49-F238E27FC236}">
                <a16:creationId xmlns:a16="http://schemas.microsoft.com/office/drawing/2014/main" id="{D5D03352-5B62-7545-BFF3-5E1C44FB3A89}"/>
              </a:ext>
            </a:extLst>
          </p:cNvPr>
          <p:cNvSpPr/>
          <p:nvPr/>
        </p:nvSpPr>
        <p:spPr>
          <a:xfrm>
            <a:off x="6940729" y="4994465"/>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900"/>
              <a:t>兵科７</a:t>
            </a:r>
          </a:p>
        </p:txBody>
      </p:sp>
      <p:sp>
        <p:nvSpPr>
          <p:cNvPr id="67" name="角丸四角形 66">
            <a:extLst>
              <a:ext uri="{FF2B5EF4-FFF2-40B4-BE49-F238E27FC236}">
                <a16:creationId xmlns:a16="http://schemas.microsoft.com/office/drawing/2014/main" id="{6AFFE4FE-76B5-F54C-998C-3F138691F7B6}"/>
              </a:ext>
            </a:extLst>
          </p:cNvPr>
          <p:cNvSpPr/>
          <p:nvPr/>
        </p:nvSpPr>
        <p:spPr>
          <a:xfrm>
            <a:off x="5331052" y="2618492"/>
            <a:ext cx="693546" cy="233401"/>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☆５</a:t>
            </a:r>
          </a:p>
        </p:txBody>
      </p:sp>
      <p:sp>
        <p:nvSpPr>
          <p:cNvPr id="70" name="角丸四角形 69">
            <a:extLst>
              <a:ext uri="{FF2B5EF4-FFF2-40B4-BE49-F238E27FC236}">
                <a16:creationId xmlns:a16="http://schemas.microsoft.com/office/drawing/2014/main" id="{F0585D8C-EA6F-C547-95A9-62F5737AF07F}"/>
              </a:ext>
            </a:extLst>
          </p:cNvPr>
          <p:cNvSpPr/>
          <p:nvPr/>
        </p:nvSpPr>
        <p:spPr>
          <a:xfrm>
            <a:off x="6102143" y="2634544"/>
            <a:ext cx="693546" cy="233401"/>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☆４</a:t>
            </a:r>
          </a:p>
        </p:txBody>
      </p:sp>
      <p:sp>
        <p:nvSpPr>
          <p:cNvPr id="71" name="角丸四角形 70">
            <a:extLst>
              <a:ext uri="{FF2B5EF4-FFF2-40B4-BE49-F238E27FC236}">
                <a16:creationId xmlns:a16="http://schemas.microsoft.com/office/drawing/2014/main" id="{3B52708E-C285-A241-BC3A-1242B9D7211C}"/>
              </a:ext>
            </a:extLst>
          </p:cNvPr>
          <p:cNvSpPr/>
          <p:nvPr/>
        </p:nvSpPr>
        <p:spPr>
          <a:xfrm>
            <a:off x="6873234" y="2637825"/>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☆３</a:t>
            </a:r>
          </a:p>
        </p:txBody>
      </p:sp>
      <p:sp>
        <p:nvSpPr>
          <p:cNvPr id="72" name="角丸四角形 71">
            <a:extLst>
              <a:ext uri="{FF2B5EF4-FFF2-40B4-BE49-F238E27FC236}">
                <a16:creationId xmlns:a16="http://schemas.microsoft.com/office/drawing/2014/main" id="{45938D2C-455D-2949-9A47-69BCC78C879B}"/>
              </a:ext>
            </a:extLst>
          </p:cNvPr>
          <p:cNvSpPr/>
          <p:nvPr/>
        </p:nvSpPr>
        <p:spPr>
          <a:xfrm>
            <a:off x="7677431" y="2632221"/>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強化</a:t>
            </a:r>
            <a:endParaRPr kumimoji="1" lang="en-US" altLang="ja-JP" sz="1200"/>
          </a:p>
        </p:txBody>
      </p:sp>
      <p:sp>
        <p:nvSpPr>
          <p:cNvPr id="50" name="正方形/長方形 49">
            <a:extLst>
              <a:ext uri="{FF2B5EF4-FFF2-40B4-BE49-F238E27FC236}">
                <a16:creationId xmlns:a16="http://schemas.microsoft.com/office/drawing/2014/main" id="{5080D40D-B2C7-0A46-999F-0DA496869C7C}"/>
              </a:ext>
            </a:extLst>
          </p:cNvPr>
          <p:cNvSpPr/>
          <p:nvPr/>
        </p:nvSpPr>
        <p:spPr>
          <a:xfrm>
            <a:off x="7227282" y="978219"/>
            <a:ext cx="1313685" cy="18623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gradFill flip="none" rotWithShape="1">
                  <a:gsLst>
                    <a:gs pos="0">
                      <a:srgbClr val="7030A0"/>
                    </a:gs>
                    <a:gs pos="49000">
                      <a:srgbClr val="78D077"/>
                    </a:gs>
                    <a:gs pos="33000">
                      <a:srgbClr val="00B0F0"/>
                    </a:gs>
                    <a:gs pos="17000">
                      <a:srgbClr val="0000FF"/>
                    </a:gs>
                    <a:gs pos="65000">
                      <a:srgbClr val="FFFF00"/>
                    </a:gs>
                    <a:gs pos="80000">
                      <a:srgbClr val="FF9900"/>
                    </a:gs>
                    <a:gs pos="100000">
                      <a:srgbClr val="FF0000"/>
                    </a:gs>
                  </a:gsLst>
                  <a:lin ang="16200000" scaled="1"/>
                  <a:tileRect/>
                </a:gradFill>
              </a:rPr>
              <a:t>●</a:t>
            </a:r>
            <a:r>
              <a:rPr kumimoji="1" lang="ja-JP" altLang="en-US" sz="800"/>
              <a:t> </a:t>
            </a:r>
            <a:r>
              <a:rPr kumimoji="1" lang="en-US" altLang="ja-JP" sz="800"/>
              <a:t>999,999,999</a:t>
            </a:r>
            <a:endParaRPr kumimoji="1" lang="ja-JP" altLang="en-US" sz="800"/>
          </a:p>
        </p:txBody>
      </p:sp>
      <p:sp>
        <p:nvSpPr>
          <p:cNvPr id="51" name="正方形/長方形 50">
            <a:extLst>
              <a:ext uri="{FF2B5EF4-FFF2-40B4-BE49-F238E27FC236}">
                <a16:creationId xmlns:a16="http://schemas.microsoft.com/office/drawing/2014/main" id="{6F004D8B-C20D-794E-8DC3-0D30BB38C953}"/>
              </a:ext>
            </a:extLst>
          </p:cNvPr>
          <p:cNvSpPr/>
          <p:nvPr/>
        </p:nvSpPr>
        <p:spPr>
          <a:xfrm>
            <a:off x="5162919" y="418049"/>
            <a:ext cx="750678" cy="74685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100"/>
              <a:t>RANK</a:t>
            </a:r>
          </a:p>
          <a:p>
            <a:pPr algn="ctr"/>
            <a:r>
              <a:rPr kumimoji="1" lang="en-US" altLang="ja-JP" sz="1800"/>
              <a:t>999</a:t>
            </a:r>
            <a:endParaRPr kumimoji="1" lang="ja-JP" altLang="en-US" sz="1800"/>
          </a:p>
        </p:txBody>
      </p:sp>
      <p:sp>
        <p:nvSpPr>
          <p:cNvPr id="52" name="正方形/長方形 51">
            <a:extLst>
              <a:ext uri="{FF2B5EF4-FFF2-40B4-BE49-F238E27FC236}">
                <a16:creationId xmlns:a16="http://schemas.microsoft.com/office/drawing/2014/main" id="{EA518CDE-1F6E-6946-A4A0-2BF102DF271B}"/>
              </a:ext>
            </a:extLst>
          </p:cNvPr>
          <p:cNvSpPr/>
          <p:nvPr/>
        </p:nvSpPr>
        <p:spPr>
          <a:xfrm>
            <a:off x="5913598" y="418049"/>
            <a:ext cx="2627372" cy="18660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53" name="正方形/長方形 52">
            <a:extLst>
              <a:ext uri="{FF2B5EF4-FFF2-40B4-BE49-F238E27FC236}">
                <a16:creationId xmlns:a16="http://schemas.microsoft.com/office/drawing/2014/main" id="{AA4EB3AC-F1DC-9A43-9C93-5FC3CE4F5EF6}"/>
              </a:ext>
            </a:extLst>
          </p:cNvPr>
          <p:cNvSpPr/>
          <p:nvPr/>
        </p:nvSpPr>
        <p:spPr>
          <a:xfrm>
            <a:off x="5913597" y="604649"/>
            <a:ext cx="2064362" cy="37319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54" name="楕円 488">
            <a:extLst>
              <a:ext uri="{FF2B5EF4-FFF2-40B4-BE49-F238E27FC236}">
                <a16:creationId xmlns:a16="http://schemas.microsoft.com/office/drawing/2014/main" id="{BA105965-9B34-0C4E-9B5C-AEF24BD555EE}"/>
              </a:ext>
            </a:extLst>
          </p:cNvPr>
          <p:cNvSpPr>
            <a:spLocks noChangeAspect="1"/>
          </p:cNvSpPr>
          <p:nvPr/>
        </p:nvSpPr>
        <p:spPr>
          <a:xfrm>
            <a:off x="8357513" y="991820"/>
            <a:ext cx="164409" cy="16357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grpSp>
        <p:nvGrpSpPr>
          <p:cNvPr id="55" name="グループ化 54">
            <a:extLst>
              <a:ext uri="{FF2B5EF4-FFF2-40B4-BE49-F238E27FC236}">
                <a16:creationId xmlns:a16="http://schemas.microsoft.com/office/drawing/2014/main" id="{FD5D41E9-5AE3-974C-8751-A73E952C7C56}"/>
              </a:ext>
            </a:extLst>
          </p:cNvPr>
          <p:cNvGrpSpPr/>
          <p:nvPr/>
        </p:nvGrpSpPr>
        <p:grpSpPr>
          <a:xfrm>
            <a:off x="5201745" y="1030929"/>
            <a:ext cx="675610" cy="90419"/>
            <a:chOff x="30317" y="482248"/>
            <a:chExt cx="581527" cy="70447"/>
          </a:xfrm>
        </p:grpSpPr>
        <p:sp>
          <p:nvSpPr>
            <p:cNvPr id="80" name="四角形: 角を丸くする 492">
              <a:extLst>
                <a:ext uri="{FF2B5EF4-FFF2-40B4-BE49-F238E27FC236}">
                  <a16:creationId xmlns:a16="http://schemas.microsoft.com/office/drawing/2014/main" id="{AB10006E-6842-A94A-9BE9-098C1C43AAF9}"/>
                </a:ext>
              </a:extLst>
            </p:cNvPr>
            <p:cNvSpPr/>
            <p:nvPr/>
          </p:nvSpPr>
          <p:spPr>
            <a:xfrm>
              <a:off x="30317" y="482248"/>
              <a:ext cx="581527" cy="7044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81" name="四角形: 角を丸くする 493">
              <a:extLst>
                <a:ext uri="{FF2B5EF4-FFF2-40B4-BE49-F238E27FC236}">
                  <a16:creationId xmlns:a16="http://schemas.microsoft.com/office/drawing/2014/main" id="{3D8B4802-6FCA-084A-A5E3-AE7A07669517}"/>
                </a:ext>
              </a:extLst>
            </p:cNvPr>
            <p:cNvSpPr/>
            <p:nvPr/>
          </p:nvSpPr>
          <p:spPr>
            <a:xfrm>
              <a:off x="30317" y="482248"/>
              <a:ext cx="347085" cy="7044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82" name="正方形/長方形 81">
            <a:extLst>
              <a:ext uri="{FF2B5EF4-FFF2-40B4-BE49-F238E27FC236}">
                <a16:creationId xmlns:a16="http://schemas.microsoft.com/office/drawing/2014/main" id="{280E9114-9D3C-3A4B-8692-18F92F4C7327}"/>
              </a:ext>
            </a:extLst>
          </p:cNvPr>
          <p:cNvSpPr/>
          <p:nvPr/>
        </p:nvSpPr>
        <p:spPr>
          <a:xfrm>
            <a:off x="7977959" y="604649"/>
            <a:ext cx="563008" cy="37319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b="1"/>
              <a:t>♂</a:t>
            </a:r>
          </a:p>
        </p:txBody>
      </p:sp>
      <p:sp>
        <p:nvSpPr>
          <p:cNvPr id="83" name="正方形/長方形 82">
            <a:extLst>
              <a:ext uri="{FF2B5EF4-FFF2-40B4-BE49-F238E27FC236}">
                <a16:creationId xmlns:a16="http://schemas.microsoft.com/office/drawing/2014/main" id="{4C84B3B0-721F-CA48-9020-57A37E72C390}"/>
              </a:ext>
            </a:extLst>
          </p:cNvPr>
          <p:cNvSpPr/>
          <p:nvPr/>
        </p:nvSpPr>
        <p:spPr>
          <a:xfrm>
            <a:off x="5913595" y="978220"/>
            <a:ext cx="1313685" cy="18623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solidFill>
                  <a:srgbClr val="FFFF00"/>
                </a:solidFill>
              </a:rPr>
              <a:t>● </a:t>
            </a:r>
            <a:r>
              <a:rPr kumimoji="1" lang="en-US" altLang="ja-JP" sz="800"/>
              <a:t>999</a:t>
            </a:r>
            <a:r>
              <a:rPr kumimoji="1" lang="ja-JP" altLang="en-US" sz="800"/>
              <a:t> </a:t>
            </a:r>
            <a:r>
              <a:rPr kumimoji="1" lang="en-US" altLang="ja-JP" sz="800"/>
              <a:t>,999,999,999</a:t>
            </a:r>
            <a:endParaRPr kumimoji="1" lang="ja-JP" altLang="en-US" sz="800"/>
          </a:p>
        </p:txBody>
      </p:sp>
      <p:sp>
        <p:nvSpPr>
          <p:cNvPr id="84" name="テキスト ボックス 83">
            <a:extLst>
              <a:ext uri="{FF2B5EF4-FFF2-40B4-BE49-F238E27FC236}">
                <a16:creationId xmlns:a16="http://schemas.microsoft.com/office/drawing/2014/main" id="{5C2A3821-AE68-4DB8-A47E-32ECB9F10A8D}"/>
              </a:ext>
            </a:extLst>
          </p:cNvPr>
          <p:cNvSpPr txBox="1"/>
          <p:nvPr/>
        </p:nvSpPr>
        <p:spPr>
          <a:xfrm>
            <a:off x="-22911" y="5780884"/>
            <a:ext cx="5838624" cy="1323439"/>
          </a:xfrm>
          <a:prstGeom prst="rect">
            <a:avLst/>
          </a:prstGeom>
          <a:noFill/>
          <a:ln>
            <a:noFill/>
          </a:ln>
          <a:effectLst>
            <a:outerShdw blurRad="50800" dist="50800" dir="5400000" sx="1000" sy="1000" algn="ctr" rotWithShape="0">
              <a:srgbClr val="000000"/>
            </a:outerShdw>
          </a:effectLst>
        </p:spPr>
        <p:txBody>
          <a:bodyPr wrap="square" rtlCol="0">
            <a:spAutoFit/>
          </a:bodyPr>
          <a:lstStyle/>
          <a:p>
            <a:r>
              <a:rPr kumimoji="1" lang="en-US" altLang="ja-JP" sz="8000" b="1">
                <a:solidFill>
                  <a:schemeClr val="tx1">
                    <a:lumMod val="50000"/>
                    <a:lumOff val="50000"/>
                    <a:alpha val="14000"/>
                  </a:schemeClr>
                </a:solidFill>
              </a:rPr>
              <a:t>TR</a:t>
            </a:r>
            <a:r>
              <a:rPr kumimoji="1" lang="ja-JP" altLang="en-US" sz="8000" b="1">
                <a:solidFill>
                  <a:schemeClr val="tx1">
                    <a:lumMod val="50000"/>
                    <a:lumOff val="50000"/>
                    <a:alpha val="14000"/>
                  </a:schemeClr>
                </a:solidFill>
              </a:rPr>
              <a:t>フィルタ</a:t>
            </a:r>
          </a:p>
        </p:txBody>
      </p:sp>
      <p:sp>
        <p:nvSpPr>
          <p:cNvPr id="85" name="スライド番号プレースホルダー 69">
            <a:extLst>
              <a:ext uri="{FF2B5EF4-FFF2-40B4-BE49-F238E27FC236}">
                <a16:creationId xmlns:a16="http://schemas.microsoft.com/office/drawing/2014/main" id="{F712412B-F2B2-42AE-9A6A-5305619807E9}"/>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25</a:t>
            </a:fld>
            <a:endParaRPr kumimoji="1" lang="ja-JP" altLang="en-US"/>
          </a:p>
        </p:txBody>
      </p:sp>
    </p:spTree>
    <p:extLst>
      <p:ext uri="{BB962C8B-B14F-4D97-AF65-F5344CB8AC3E}">
        <p14:creationId xmlns:p14="http://schemas.microsoft.com/office/powerpoint/2010/main" val="26475770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正方形/長方形 38">
            <a:extLst>
              <a:ext uri="{FF2B5EF4-FFF2-40B4-BE49-F238E27FC236}">
                <a16:creationId xmlns:a16="http://schemas.microsoft.com/office/drawing/2014/main" id="{74F9915B-19A3-416F-9F80-3CFA2E2E8D6F}"/>
              </a:ext>
            </a:extLst>
          </p:cNvPr>
          <p:cNvSpPr/>
          <p:nvPr/>
        </p:nvSpPr>
        <p:spPr>
          <a:xfrm>
            <a:off x="-969" y="5542910"/>
            <a:ext cx="5612002" cy="1323439"/>
          </a:xfrm>
          <a:prstGeom prst="rect">
            <a:avLst/>
          </a:prstGeom>
          <a:noFill/>
          <a:ln>
            <a:noFill/>
          </a:ln>
          <a:effectLst>
            <a:outerShdw blurRad="50800" dist="50800" dir="5400000" sx="1000" sy="1000" algn="ctr" rotWithShape="0">
              <a:srgbClr val="000000"/>
            </a:outerShdw>
          </a:effectLst>
        </p:spPr>
        <p:txBody>
          <a:bodyPr wrap="square" rtlCol="0">
            <a:spAutoFit/>
          </a:bodyPr>
          <a:lstStyle/>
          <a:p>
            <a:r>
              <a:rPr kumimoji="1" lang="ja-JP" altLang="en-US" sz="8000" b="1">
                <a:solidFill>
                  <a:schemeClr val="tx1">
                    <a:lumMod val="50000"/>
                    <a:lumOff val="50000"/>
                    <a:alpha val="14000"/>
                  </a:schemeClr>
                </a:solidFill>
              </a:rPr>
              <a:t>装備ＴＯＰ</a:t>
            </a:r>
            <a:endParaRPr kumimoji="1" lang="en-US" altLang="ja-JP" sz="8000" b="1">
              <a:solidFill>
                <a:schemeClr val="tx1">
                  <a:lumMod val="50000"/>
                  <a:lumOff val="50000"/>
                  <a:alpha val="14000"/>
                </a:schemeClr>
              </a:solidFill>
            </a:endParaRPr>
          </a:p>
        </p:txBody>
      </p:sp>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■強化画面仕様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1657826" cy="307777"/>
          </a:xfrm>
          <a:prstGeom prst="rect">
            <a:avLst/>
          </a:prstGeom>
          <a:noFill/>
        </p:spPr>
        <p:txBody>
          <a:bodyPr wrap="none" rtlCol="0">
            <a:spAutoFit/>
          </a:bodyPr>
          <a:lstStyle/>
          <a:p>
            <a:r>
              <a:rPr kumimoji="1" lang="en-US" altLang="ja-JP" sz="1400" b="1"/>
              <a:t>1. eq100.</a:t>
            </a:r>
            <a:r>
              <a:rPr kumimoji="1" lang="ja-JP" altLang="en-US" sz="1400" b="1"/>
              <a:t>装備</a:t>
            </a:r>
            <a:r>
              <a:rPr kumimoji="1" lang="en-US" altLang="ja-JP" sz="1400" b="1"/>
              <a:t>TOP</a:t>
            </a:r>
          </a:p>
        </p:txBody>
      </p:sp>
      <p:sp>
        <p:nvSpPr>
          <p:cNvPr id="6" name="正方形/長方形 5">
            <a:extLst>
              <a:ext uri="{FF2B5EF4-FFF2-40B4-BE49-F238E27FC236}">
                <a16:creationId xmlns:a16="http://schemas.microsoft.com/office/drawing/2014/main" id="{EB38DAC9-546A-9E43-B49A-5C7015DF04EE}"/>
              </a:ext>
            </a:extLst>
          </p:cNvPr>
          <p:cNvSpPr/>
          <p:nvPr/>
        </p:nvSpPr>
        <p:spPr>
          <a:xfrm>
            <a:off x="4824707" y="757158"/>
            <a:ext cx="2566623" cy="457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en-US" altLang="ja-JP" sz="1100"/>
          </a:p>
          <a:p>
            <a:pPr algn="r"/>
            <a:endParaRPr kumimoji="1" lang="en-US" altLang="ja-JP" sz="1100"/>
          </a:p>
          <a:p>
            <a:pPr algn="r"/>
            <a:endParaRPr kumimoji="1" lang="en-US" altLang="ja-JP" sz="1100"/>
          </a:p>
          <a:p>
            <a:pPr algn="ctr"/>
            <a:endParaRPr kumimoji="1" lang="en-US" altLang="ja-JP" sz="1100" b="1">
              <a:latin typeface="メイリオ" panose="020B0604030504040204" pitchFamily="50" charset="-128"/>
              <a:ea typeface="メイリオ" panose="020B0604030504040204" pitchFamily="50" charset="-128"/>
            </a:endParaRPr>
          </a:p>
          <a:p>
            <a:pPr algn="ctr"/>
            <a:r>
              <a:rPr kumimoji="1" lang="ja-JP" altLang="en-US" sz="1100" b="1">
                <a:latin typeface="メイリオ" panose="020B0604030504040204" pitchFamily="50" charset="-128"/>
                <a:ea typeface="メイリオ" panose="020B0604030504040204" pitchFamily="50" charset="-128"/>
              </a:rPr>
              <a:t>装備</a:t>
            </a:r>
          </a:p>
        </p:txBody>
      </p:sp>
      <p:grpSp>
        <p:nvGrpSpPr>
          <p:cNvPr id="7" name="グループ化 6">
            <a:extLst>
              <a:ext uri="{FF2B5EF4-FFF2-40B4-BE49-F238E27FC236}">
                <a16:creationId xmlns:a16="http://schemas.microsoft.com/office/drawing/2014/main" id="{6B0E18AC-FC64-6949-B726-4E600E0EB063}"/>
              </a:ext>
            </a:extLst>
          </p:cNvPr>
          <p:cNvGrpSpPr/>
          <p:nvPr/>
        </p:nvGrpSpPr>
        <p:grpSpPr>
          <a:xfrm>
            <a:off x="4824707" y="4900531"/>
            <a:ext cx="2566626" cy="428626"/>
            <a:chOff x="0" y="4143375"/>
            <a:chExt cx="2571750" cy="428625"/>
          </a:xfrm>
        </p:grpSpPr>
        <p:sp>
          <p:nvSpPr>
            <p:cNvPr id="8" name="四角形: 角を丸くする 2">
              <a:extLst>
                <a:ext uri="{FF2B5EF4-FFF2-40B4-BE49-F238E27FC236}">
                  <a16:creationId xmlns:a16="http://schemas.microsoft.com/office/drawing/2014/main" id="{7A0817D7-07CC-0C45-A8BC-DE89725ECF84}"/>
                </a:ext>
              </a:extLst>
            </p:cNvPr>
            <p:cNvSpPr/>
            <p:nvPr/>
          </p:nvSpPr>
          <p:spPr>
            <a:xfrm>
              <a:off x="0" y="4143375"/>
              <a:ext cx="428625" cy="4286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ホーム</a:t>
              </a:r>
              <a:endParaRPr kumimoji="1" lang="en-US" altLang="ja-JP" sz="800"/>
            </a:p>
          </p:txBody>
        </p:sp>
        <p:sp>
          <p:nvSpPr>
            <p:cNvPr id="9" name="四角形: 角を丸くする 3">
              <a:extLst>
                <a:ext uri="{FF2B5EF4-FFF2-40B4-BE49-F238E27FC236}">
                  <a16:creationId xmlns:a16="http://schemas.microsoft.com/office/drawing/2014/main" id="{722EBE41-69C0-3648-B9A7-ECF488BC3451}"/>
                </a:ext>
              </a:extLst>
            </p:cNvPr>
            <p:cNvSpPr/>
            <p:nvPr/>
          </p:nvSpPr>
          <p:spPr>
            <a:xfrm>
              <a:off x="1714500" y="4143375"/>
              <a:ext cx="428625" cy="4286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ガチャ</a:t>
              </a:r>
              <a:endParaRPr kumimoji="1" lang="en-US" altLang="ja-JP" sz="800"/>
            </a:p>
          </p:txBody>
        </p:sp>
        <p:sp>
          <p:nvSpPr>
            <p:cNvPr id="10" name="四角形: 角を丸くする 4">
              <a:extLst>
                <a:ext uri="{FF2B5EF4-FFF2-40B4-BE49-F238E27FC236}">
                  <a16:creationId xmlns:a16="http://schemas.microsoft.com/office/drawing/2014/main" id="{7BE9B629-CFA3-7947-A733-C91E407A2201}"/>
                </a:ext>
              </a:extLst>
            </p:cNvPr>
            <p:cNvSpPr/>
            <p:nvPr/>
          </p:nvSpPr>
          <p:spPr>
            <a:xfrm>
              <a:off x="1285876" y="4143375"/>
              <a:ext cx="428625" cy="4286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クエスト</a:t>
              </a:r>
              <a:endParaRPr kumimoji="1" lang="en-US" altLang="ja-JP" sz="800"/>
            </a:p>
          </p:txBody>
        </p:sp>
        <p:sp>
          <p:nvSpPr>
            <p:cNvPr id="11" name="四角形: 角を丸くする 5">
              <a:extLst>
                <a:ext uri="{FF2B5EF4-FFF2-40B4-BE49-F238E27FC236}">
                  <a16:creationId xmlns:a16="http://schemas.microsoft.com/office/drawing/2014/main" id="{70144AF3-B113-9745-93D5-F68E43BBD6E4}"/>
                </a:ext>
              </a:extLst>
            </p:cNvPr>
            <p:cNvSpPr/>
            <p:nvPr/>
          </p:nvSpPr>
          <p:spPr>
            <a:xfrm>
              <a:off x="857251" y="4143375"/>
              <a:ext cx="428625" cy="4286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触れ合い</a:t>
              </a:r>
              <a:endParaRPr kumimoji="1" lang="en-US" altLang="ja-JP" sz="800"/>
            </a:p>
          </p:txBody>
        </p:sp>
        <p:sp>
          <p:nvSpPr>
            <p:cNvPr id="13" name="四角形: 角を丸くする 6">
              <a:extLst>
                <a:ext uri="{FF2B5EF4-FFF2-40B4-BE49-F238E27FC236}">
                  <a16:creationId xmlns:a16="http://schemas.microsoft.com/office/drawing/2014/main" id="{26BF1087-94ED-774E-8D91-D0E6702F6FDF}"/>
                </a:ext>
              </a:extLst>
            </p:cNvPr>
            <p:cNvSpPr/>
            <p:nvPr/>
          </p:nvSpPr>
          <p:spPr>
            <a:xfrm>
              <a:off x="2143125" y="4143375"/>
              <a:ext cx="428625" cy="4286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ショップ</a:t>
              </a:r>
              <a:endParaRPr kumimoji="1" lang="en-US" altLang="ja-JP" sz="800"/>
            </a:p>
          </p:txBody>
        </p:sp>
        <p:sp>
          <p:nvSpPr>
            <p:cNvPr id="14" name="四角形: 角を丸くする 7">
              <a:extLst>
                <a:ext uri="{FF2B5EF4-FFF2-40B4-BE49-F238E27FC236}">
                  <a16:creationId xmlns:a16="http://schemas.microsoft.com/office/drawing/2014/main" id="{F0F5325B-5A05-7A45-A432-E190BE1FC552}"/>
                </a:ext>
              </a:extLst>
            </p:cNvPr>
            <p:cNvSpPr/>
            <p:nvPr/>
          </p:nvSpPr>
          <p:spPr>
            <a:xfrm>
              <a:off x="428625" y="4143375"/>
              <a:ext cx="428626" cy="4286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部隊</a:t>
              </a:r>
              <a:endParaRPr kumimoji="1" lang="en-US" altLang="ja-JP" sz="800"/>
            </a:p>
          </p:txBody>
        </p:sp>
      </p:grpSp>
      <p:grpSp>
        <p:nvGrpSpPr>
          <p:cNvPr id="15" name="グループ化 14">
            <a:extLst>
              <a:ext uri="{FF2B5EF4-FFF2-40B4-BE49-F238E27FC236}">
                <a16:creationId xmlns:a16="http://schemas.microsoft.com/office/drawing/2014/main" id="{F0C540CD-A6D2-FF42-B7C2-8BD997715F7F}"/>
              </a:ext>
            </a:extLst>
          </p:cNvPr>
          <p:cNvGrpSpPr/>
          <p:nvPr/>
        </p:nvGrpSpPr>
        <p:grpSpPr>
          <a:xfrm>
            <a:off x="4824707" y="757156"/>
            <a:ext cx="2566621" cy="571500"/>
            <a:chOff x="0" y="0"/>
            <a:chExt cx="2637694" cy="599215"/>
          </a:xfrm>
        </p:grpSpPr>
        <p:sp>
          <p:nvSpPr>
            <p:cNvPr id="16" name="正方形/長方形 15">
              <a:extLst>
                <a:ext uri="{FF2B5EF4-FFF2-40B4-BE49-F238E27FC236}">
                  <a16:creationId xmlns:a16="http://schemas.microsoft.com/office/drawing/2014/main" id="{421A6913-0F0B-844A-A28D-4C9C0102E1FD}"/>
                </a:ext>
              </a:extLst>
            </p:cNvPr>
            <p:cNvSpPr/>
            <p:nvPr/>
          </p:nvSpPr>
          <p:spPr>
            <a:xfrm>
              <a:off x="0" y="0"/>
              <a:ext cx="586154" cy="59188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100"/>
                <a:t>RANK</a:t>
              </a:r>
            </a:p>
            <a:p>
              <a:pPr algn="ctr"/>
              <a:r>
                <a:rPr kumimoji="1" lang="en-US" altLang="ja-JP" sz="1800"/>
                <a:t>999</a:t>
              </a:r>
              <a:endParaRPr kumimoji="1" lang="ja-JP" altLang="en-US" sz="1800"/>
            </a:p>
          </p:txBody>
        </p:sp>
        <p:sp>
          <p:nvSpPr>
            <p:cNvPr id="17" name="正方形/長方形 16">
              <a:extLst>
                <a:ext uri="{FF2B5EF4-FFF2-40B4-BE49-F238E27FC236}">
                  <a16:creationId xmlns:a16="http://schemas.microsoft.com/office/drawing/2014/main" id="{E8B20B07-317B-9640-B78A-B9B8879E4837}"/>
                </a:ext>
              </a:extLst>
            </p:cNvPr>
            <p:cNvSpPr/>
            <p:nvPr/>
          </p:nvSpPr>
          <p:spPr>
            <a:xfrm>
              <a:off x="586155" y="0"/>
              <a:ext cx="2051539" cy="11837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18" name="正方形/長方形 17">
              <a:extLst>
                <a:ext uri="{FF2B5EF4-FFF2-40B4-BE49-F238E27FC236}">
                  <a16:creationId xmlns:a16="http://schemas.microsoft.com/office/drawing/2014/main" id="{9F9C9FD8-6380-704A-ABC2-8D5994115582}"/>
                </a:ext>
              </a:extLst>
            </p:cNvPr>
            <p:cNvSpPr/>
            <p:nvPr/>
          </p:nvSpPr>
          <p:spPr>
            <a:xfrm>
              <a:off x="586154" y="118664"/>
              <a:ext cx="2051539"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19" name="正方形/長方形 18">
              <a:extLst>
                <a:ext uri="{FF2B5EF4-FFF2-40B4-BE49-F238E27FC236}">
                  <a16:creationId xmlns:a16="http://schemas.microsoft.com/office/drawing/2014/main" id="{06050F37-E62B-3A42-8CA5-A88D3E84784C}"/>
                </a:ext>
              </a:extLst>
            </p:cNvPr>
            <p:cNvSpPr/>
            <p:nvPr/>
          </p:nvSpPr>
          <p:spPr>
            <a:xfrm>
              <a:off x="586153" y="284157"/>
              <a:ext cx="1025770"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800"/>
                <a:t>GOLD</a:t>
              </a:r>
              <a:endParaRPr kumimoji="1" lang="ja-JP" altLang="en-US" sz="800"/>
            </a:p>
          </p:txBody>
        </p:sp>
        <p:sp>
          <p:nvSpPr>
            <p:cNvPr id="20" name="四角形: 角を丸くする 13">
              <a:extLst>
                <a:ext uri="{FF2B5EF4-FFF2-40B4-BE49-F238E27FC236}">
                  <a16:creationId xmlns:a16="http://schemas.microsoft.com/office/drawing/2014/main" id="{F0B08FE7-8F10-0A4D-8BC2-46CFBA1E91CB}"/>
                </a:ext>
              </a:extLst>
            </p:cNvPr>
            <p:cNvSpPr/>
            <p:nvPr/>
          </p:nvSpPr>
          <p:spPr>
            <a:xfrm>
              <a:off x="0" y="487075"/>
              <a:ext cx="586154" cy="7398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1" name="正方形/長方形 20">
              <a:extLst>
                <a:ext uri="{FF2B5EF4-FFF2-40B4-BE49-F238E27FC236}">
                  <a16:creationId xmlns:a16="http://schemas.microsoft.com/office/drawing/2014/main" id="{B10AC9E4-BDB0-9A46-AE01-34B915F7773C}"/>
                </a:ext>
              </a:extLst>
            </p:cNvPr>
            <p:cNvSpPr/>
            <p:nvPr/>
          </p:nvSpPr>
          <p:spPr>
            <a:xfrm>
              <a:off x="1611923" y="284157"/>
              <a:ext cx="1025770"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t>課金石</a:t>
              </a:r>
            </a:p>
          </p:txBody>
        </p:sp>
        <p:sp>
          <p:nvSpPr>
            <p:cNvPr id="22" name="楕円 15">
              <a:extLst>
                <a:ext uri="{FF2B5EF4-FFF2-40B4-BE49-F238E27FC236}">
                  <a16:creationId xmlns:a16="http://schemas.microsoft.com/office/drawing/2014/main" id="{EC3F8BAA-6D56-B24B-8A7B-B43ABBAF2433}"/>
                </a:ext>
              </a:extLst>
            </p:cNvPr>
            <p:cNvSpPr/>
            <p:nvPr/>
          </p:nvSpPr>
          <p:spPr>
            <a:xfrm>
              <a:off x="2466732" y="289691"/>
              <a:ext cx="146538" cy="1479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sp>
          <p:nvSpPr>
            <p:cNvPr id="23" name="四角形: 角を丸くする 16">
              <a:extLst>
                <a:ext uri="{FF2B5EF4-FFF2-40B4-BE49-F238E27FC236}">
                  <a16:creationId xmlns:a16="http://schemas.microsoft.com/office/drawing/2014/main" id="{08BF879A-2E22-6D42-86B5-248D4A851DC9}"/>
                </a:ext>
              </a:extLst>
            </p:cNvPr>
            <p:cNvSpPr/>
            <p:nvPr/>
          </p:nvSpPr>
          <p:spPr>
            <a:xfrm>
              <a:off x="0" y="487075"/>
              <a:ext cx="351692" cy="7398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4" name="正方形/長方形 23">
              <a:extLst>
                <a:ext uri="{FF2B5EF4-FFF2-40B4-BE49-F238E27FC236}">
                  <a16:creationId xmlns:a16="http://schemas.microsoft.com/office/drawing/2014/main" id="{6692F9DB-3648-E14C-9D47-09A6BFA90EDF}"/>
                </a:ext>
              </a:extLst>
            </p:cNvPr>
            <p:cNvSpPr/>
            <p:nvPr/>
          </p:nvSpPr>
          <p:spPr>
            <a:xfrm>
              <a:off x="586154" y="445351"/>
              <a:ext cx="2051538" cy="146537"/>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スタミナ</a:t>
              </a:r>
            </a:p>
          </p:txBody>
        </p:sp>
        <p:sp>
          <p:nvSpPr>
            <p:cNvPr id="25" name="四角形: 角を丸くする 18">
              <a:extLst>
                <a:ext uri="{FF2B5EF4-FFF2-40B4-BE49-F238E27FC236}">
                  <a16:creationId xmlns:a16="http://schemas.microsoft.com/office/drawing/2014/main" id="{11D01054-4521-624B-9DB8-0C4916C3CA65}"/>
                </a:ext>
              </a:extLst>
            </p:cNvPr>
            <p:cNvSpPr/>
            <p:nvPr/>
          </p:nvSpPr>
          <p:spPr>
            <a:xfrm>
              <a:off x="1128346" y="485288"/>
              <a:ext cx="1450730" cy="66660"/>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6" name="四角形: 角を丸くする 19">
              <a:extLst>
                <a:ext uri="{FF2B5EF4-FFF2-40B4-BE49-F238E27FC236}">
                  <a16:creationId xmlns:a16="http://schemas.microsoft.com/office/drawing/2014/main" id="{2A3FAF7E-8563-6C4A-ACC7-497FA6D6A252}"/>
                </a:ext>
              </a:extLst>
            </p:cNvPr>
            <p:cNvSpPr/>
            <p:nvPr/>
          </p:nvSpPr>
          <p:spPr>
            <a:xfrm>
              <a:off x="1128346" y="481984"/>
              <a:ext cx="879231" cy="73269"/>
            </a:xfrm>
            <a:prstGeom prst="roundRect">
              <a:avLst>
                <a:gd name="adj" fmla="val 5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7" name="テキスト ボックス 2937">
              <a:extLst>
                <a:ext uri="{FF2B5EF4-FFF2-40B4-BE49-F238E27FC236}">
                  <a16:creationId xmlns:a16="http://schemas.microsoft.com/office/drawing/2014/main" id="{B2D24A2C-50E7-2949-99BE-217042E69D20}"/>
                </a:ext>
              </a:extLst>
            </p:cNvPr>
            <p:cNvSpPr txBox="1"/>
            <p:nvPr/>
          </p:nvSpPr>
          <p:spPr>
            <a:xfrm>
              <a:off x="1113692" y="438023"/>
              <a:ext cx="439615" cy="1465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en-US" altLang="ja-JP" sz="800"/>
                <a:t>800/</a:t>
              </a:r>
              <a:r>
                <a:rPr kumimoji="1" lang="en-US" altLang="ja-JP" sz="600"/>
                <a:t>999</a:t>
              </a:r>
              <a:endParaRPr kumimoji="1" lang="ja-JP" altLang="en-US" sz="1100"/>
            </a:p>
          </p:txBody>
        </p:sp>
        <p:sp>
          <p:nvSpPr>
            <p:cNvPr id="28" name="テキスト ボックス 2941">
              <a:extLst>
                <a:ext uri="{FF2B5EF4-FFF2-40B4-BE49-F238E27FC236}">
                  <a16:creationId xmlns:a16="http://schemas.microsoft.com/office/drawing/2014/main" id="{A5BC5E84-13F4-8245-98B7-2033FFCFB3FA}"/>
                </a:ext>
              </a:extLst>
            </p:cNvPr>
            <p:cNvSpPr txBox="1"/>
            <p:nvPr/>
          </p:nvSpPr>
          <p:spPr>
            <a:xfrm>
              <a:off x="2124807" y="452677"/>
              <a:ext cx="439615" cy="1465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800">
                  <a:solidFill>
                    <a:schemeClr val="bg1"/>
                  </a:solidFill>
                </a:rPr>
                <a:t>あと</a:t>
              </a:r>
              <a:r>
                <a:rPr kumimoji="1" lang="en-US" altLang="ja-JP" sz="800">
                  <a:solidFill>
                    <a:schemeClr val="bg1"/>
                  </a:solidFill>
                </a:rPr>
                <a:t>00:00</a:t>
              </a:r>
              <a:endParaRPr kumimoji="1" lang="ja-JP" altLang="en-US" sz="1100">
                <a:solidFill>
                  <a:schemeClr val="bg1"/>
                </a:solidFill>
              </a:endParaRPr>
            </a:p>
          </p:txBody>
        </p:sp>
      </p:grpSp>
      <p:sp>
        <p:nvSpPr>
          <p:cNvPr id="29" name="四角形: 角を丸くする 58">
            <a:extLst>
              <a:ext uri="{FF2B5EF4-FFF2-40B4-BE49-F238E27FC236}">
                <a16:creationId xmlns:a16="http://schemas.microsoft.com/office/drawing/2014/main" id="{AEF27D0C-3873-6544-860E-1B62B015F6C5}"/>
              </a:ext>
            </a:extLst>
          </p:cNvPr>
          <p:cNvSpPr/>
          <p:nvPr/>
        </p:nvSpPr>
        <p:spPr>
          <a:xfrm>
            <a:off x="6649237" y="1361501"/>
            <a:ext cx="714375" cy="285749"/>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もどる</a:t>
            </a:r>
            <a:endParaRPr kumimoji="1" lang="en-US" altLang="ja-JP" sz="1200"/>
          </a:p>
        </p:txBody>
      </p:sp>
      <p:pic>
        <p:nvPicPr>
          <p:cNvPr id="30" name="図 29">
            <a:extLst>
              <a:ext uri="{FF2B5EF4-FFF2-40B4-BE49-F238E27FC236}">
                <a16:creationId xmlns:a16="http://schemas.microsoft.com/office/drawing/2014/main" id="{3CAD071E-B5AA-1445-94E1-C0B3CDF24CAD}"/>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0284" b="4167"/>
          <a:stretch/>
        </p:blipFill>
        <p:spPr>
          <a:xfrm>
            <a:off x="4831545" y="1618820"/>
            <a:ext cx="1429886" cy="3286125"/>
          </a:xfrm>
          <a:prstGeom prst="rect">
            <a:avLst/>
          </a:prstGeom>
        </p:spPr>
      </p:pic>
      <p:sp>
        <p:nvSpPr>
          <p:cNvPr id="31" name="四角形: 角を丸くする 54">
            <a:extLst>
              <a:ext uri="{FF2B5EF4-FFF2-40B4-BE49-F238E27FC236}">
                <a16:creationId xmlns:a16="http://schemas.microsoft.com/office/drawing/2014/main" id="{20F3F870-6467-8F48-8787-66BA9159C511}"/>
              </a:ext>
            </a:extLst>
          </p:cNvPr>
          <p:cNvSpPr/>
          <p:nvPr/>
        </p:nvSpPr>
        <p:spPr>
          <a:xfrm>
            <a:off x="6085671" y="2236702"/>
            <a:ext cx="1144529" cy="25752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武器強化</a:t>
            </a:r>
            <a:endParaRPr kumimoji="1" lang="en-US" altLang="ja-JP" sz="1200"/>
          </a:p>
        </p:txBody>
      </p:sp>
      <p:sp>
        <p:nvSpPr>
          <p:cNvPr id="35" name="四角形: 角を丸くする 54">
            <a:extLst>
              <a:ext uri="{FF2B5EF4-FFF2-40B4-BE49-F238E27FC236}">
                <a16:creationId xmlns:a16="http://schemas.microsoft.com/office/drawing/2014/main" id="{FEC95F53-F3BE-B54F-81BE-057F1021A8F9}"/>
              </a:ext>
            </a:extLst>
          </p:cNvPr>
          <p:cNvSpPr/>
          <p:nvPr/>
        </p:nvSpPr>
        <p:spPr>
          <a:xfrm>
            <a:off x="6112110" y="2785524"/>
            <a:ext cx="1144529" cy="25752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抽出装置</a:t>
            </a:r>
            <a:endParaRPr kumimoji="1" lang="en-US" altLang="ja-JP" sz="1200"/>
          </a:p>
        </p:txBody>
      </p:sp>
      <p:sp>
        <p:nvSpPr>
          <p:cNvPr id="38" name="テキスト ボックス 37">
            <a:extLst>
              <a:ext uri="{FF2B5EF4-FFF2-40B4-BE49-F238E27FC236}">
                <a16:creationId xmlns:a16="http://schemas.microsoft.com/office/drawing/2014/main" id="{2EC2E870-832D-F04D-B1CF-C3780C960B8D}"/>
              </a:ext>
            </a:extLst>
          </p:cNvPr>
          <p:cNvSpPr txBox="1"/>
          <p:nvPr/>
        </p:nvSpPr>
        <p:spPr>
          <a:xfrm>
            <a:off x="591845" y="846576"/>
            <a:ext cx="3717684" cy="3477875"/>
          </a:xfrm>
          <a:prstGeom prst="rect">
            <a:avLst/>
          </a:prstGeom>
          <a:noFill/>
        </p:spPr>
        <p:txBody>
          <a:bodyPr wrap="none" rtlCol="0">
            <a:spAutoFit/>
          </a:bodyPr>
          <a:lstStyle/>
          <a:p>
            <a:r>
              <a:rPr kumimoji="1" lang="ja-JP" altLang="en-US" sz="1000"/>
              <a:t>・装備</a:t>
            </a:r>
            <a:endParaRPr kumimoji="1" lang="en-US" altLang="ja-JP" sz="1000"/>
          </a:p>
          <a:p>
            <a:r>
              <a:rPr kumimoji="1" lang="ja-JP" altLang="en-US" sz="1000"/>
              <a:t>　キャラが装備できる。</a:t>
            </a:r>
            <a:endParaRPr kumimoji="1" lang="en-US" altLang="ja-JP" sz="1000"/>
          </a:p>
          <a:p>
            <a:r>
              <a:rPr kumimoji="1" lang="ja-JP" altLang="en-US" sz="1000"/>
              <a:t>　装備には、３種類のパーツと３種類の結晶を</a:t>
            </a:r>
            <a:endParaRPr kumimoji="1" lang="en-US" altLang="ja-JP" sz="1000"/>
          </a:p>
          <a:p>
            <a:r>
              <a:rPr kumimoji="1" lang="ja-JP" altLang="en-US" sz="1000"/>
              <a:t>　セットすることができる。</a:t>
            </a:r>
            <a:endParaRPr kumimoji="1" lang="en-US" altLang="ja-JP" sz="1000"/>
          </a:p>
          <a:p>
            <a:endParaRPr kumimoji="1" lang="en-US" altLang="ja-JP" sz="1000"/>
          </a:p>
          <a:p>
            <a:r>
              <a:rPr kumimoji="1" lang="ja-JP" altLang="en-US" sz="1000"/>
              <a:t>　</a:t>
            </a:r>
            <a:r>
              <a:rPr kumimoji="1" lang="en-US" altLang="ja-JP" sz="1000"/>
              <a:t>1. </a:t>
            </a:r>
            <a:r>
              <a:rPr kumimoji="1" lang="ja-JP" altLang="en-US" sz="1000"/>
              <a:t>装備強化</a:t>
            </a:r>
            <a:endParaRPr kumimoji="1" lang="en-US" altLang="ja-JP" sz="1000"/>
          </a:p>
          <a:p>
            <a:r>
              <a:rPr kumimoji="1" lang="ja-JP" altLang="en-US" sz="1000"/>
              <a:t>　　 装備を強化することができる。</a:t>
            </a:r>
            <a:endParaRPr kumimoji="1" lang="en-US" altLang="ja-JP" sz="1000"/>
          </a:p>
          <a:p>
            <a:endParaRPr kumimoji="1" lang="en-US" altLang="ja-JP" sz="1000"/>
          </a:p>
          <a:p>
            <a:endParaRPr kumimoji="1" lang="en-US" altLang="ja-JP" sz="1000"/>
          </a:p>
          <a:p>
            <a:r>
              <a:rPr kumimoji="1" lang="ja-JP" altLang="en-US" sz="1000"/>
              <a:t>　</a:t>
            </a:r>
            <a:r>
              <a:rPr kumimoji="1" lang="en-US" altLang="ja-JP" sz="1000"/>
              <a:t>2. </a:t>
            </a:r>
            <a:r>
              <a:rPr kumimoji="1" lang="ja-JP" altLang="en-US" sz="1000"/>
              <a:t>カスタム</a:t>
            </a:r>
            <a:endParaRPr kumimoji="1" lang="en-US" altLang="ja-JP" sz="1000"/>
          </a:p>
          <a:p>
            <a:r>
              <a:rPr kumimoji="1" lang="ja-JP" altLang="en-US" sz="1000"/>
              <a:t>　　 パーツ・結晶の脱着を行うことができる。</a:t>
            </a:r>
            <a:endParaRPr kumimoji="1" lang="en-US" altLang="ja-JP" sz="1000"/>
          </a:p>
          <a:p>
            <a:endParaRPr kumimoji="1" lang="en-US" altLang="ja-JP" sz="1000"/>
          </a:p>
          <a:p>
            <a:endParaRPr kumimoji="1" lang="en-US" altLang="ja-JP" sz="1000"/>
          </a:p>
          <a:p>
            <a:r>
              <a:rPr kumimoji="1" lang="ja-JP" altLang="en-US" sz="1000"/>
              <a:t>　</a:t>
            </a:r>
            <a:r>
              <a:rPr kumimoji="1" lang="en-US" altLang="ja-JP" sz="1000"/>
              <a:t>3. </a:t>
            </a:r>
            <a:r>
              <a:rPr kumimoji="1" lang="ja-JP" altLang="en-US" sz="1000"/>
              <a:t>抽出装置</a:t>
            </a:r>
            <a:endParaRPr kumimoji="1" lang="en-US" altLang="ja-JP" sz="1000"/>
          </a:p>
          <a:p>
            <a:r>
              <a:rPr kumimoji="1" lang="ja-JP" altLang="en-US" sz="1000"/>
              <a:t>　　 怪獣から得た欠片から、結晶を抽出します。</a:t>
            </a:r>
            <a:endParaRPr kumimoji="1" lang="en-US" altLang="ja-JP" sz="1000"/>
          </a:p>
          <a:p>
            <a:r>
              <a:rPr kumimoji="1" lang="ja-JP" altLang="en-US" sz="1000"/>
              <a:t>　　 受け取れる状態になった結晶の数をバッジで表示する。 </a:t>
            </a:r>
            <a:endParaRPr kumimoji="1" lang="en-US" altLang="ja-JP" sz="1000"/>
          </a:p>
          <a:p>
            <a:endParaRPr kumimoji="1" lang="en-US" altLang="ja-JP" sz="1000"/>
          </a:p>
          <a:p>
            <a:endParaRPr kumimoji="1" lang="en-US" altLang="ja-JP" sz="1000"/>
          </a:p>
          <a:p>
            <a:r>
              <a:rPr kumimoji="1" lang="ja-JP" altLang="en-US" sz="1000"/>
              <a:t>　</a:t>
            </a:r>
            <a:r>
              <a:rPr kumimoji="1" lang="en-US" altLang="ja-JP" sz="1000"/>
              <a:t>4. </a:t>
            </a:r>
            <a:r>
              <a:rPr kumimoji="1" lang="ja-JP" altLang="en-US" sz="1000"/>
              <a:t>一覧・売却</a:t>
            </a:r>
            <a:endParaRPr kumimoji="1" lang="en-US" altLang="ja-JP" sz="1000"/>
          </a:p>
          <a:p>
            <a:r>
              <a:rPr kumimoji="1" lang="ja-JP" altLang="en-US" sz="1000"/>
              <a:t>　　装備の一覧と、売却を行うことができる。</a:t>
            </a:r>
            <a:endParaRPr kumimoji="1" lang="en-US" altLang="ja-JP" sz="1000"/>
          </a:p>
          <a:p>
            <a:endParaRPr kumimoji="1" lang="en-US" altLang="ja-JP" sz="1000"/>
          </a:p>
          <a:p>
            <a:endParaRPr kumimoji="1" lang="en-US" altLang="ja-JP" sz="1000"/>
          </a:p>
        </p:txBody>
      </p:sp>
      <p:sp>
        <p:nvSpPr>
          <p:cNvPr id="40" name="四角形: 角を丸くする 54">
            <a:extLst>
              <a:ext uri="{FF2B5EF4-FFF2-40B4-BE49-F238E27FC236}">
                <a16:creationId xmlns:a16="http://schemas.microsoft.com/office/drawing/2014/main" id="{E44B0685-07DE-4463-9C46-3DA4512A26EF}"/>
              </a:ext>
            </a:extLst>
          </p:cNvPr>
          <p:cNvSpPr/>
          <p:nvPr/>
        </p:nvSpPr>
        <p:spPr>
          <a:xfrm>
            <a:off x="6132065" y="3288109"/>
            <a:ext cx="1144529" cy="25752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dirty="0"/>
              <a:t>売却</a:t>
            </a:r>
            <a:endParaRPr kumimoji="1" lang="en-US" altLang="ja-JP" sz="1200" dirty="0"/>
          </a:p>
        </p:txBody>
      </p:sp>
      <p:sp>
        <p:nvSpPr>
          <p:cNvPr id="2" name="円/楕円 1">
            <a:extLst>
              <a:ext uri="{FF2B5EF4-FFF2-40B4-BE49-F238E27FC236}">
                <a16:creationId xmlns:a16="http://schemas.microsoft.com/office/drawing/2014/main" id="{335C9AAD-CCE4-4B4D-9064-8162795A1ADB}"/>
              </a:ext>
            </a:extLst>
          </p:cNvPr>
          <p:cNvSpPr/>
          <p:nvPr/>
        </p:nvSpPr>
        <p:spPr>
          <a:xfrm>
            <a:off x="7069803" y="2706252"/>
            <a:ext cx="268589" cy="257523"/>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３</a:t>
            </a:r>
          </a:p>
        </p:txBody>
      </p:sp>
      <p:sp>
        <p:nvSpPr>
          <p:cNvPr id="41" name="スライド番号プレースホルダー 69">
            <a:extLst>
              <a:ext uri="{FF2B5EF4-FFF2-40B4-BE49-F238E27FC236}">
                <a16:creationId xmlns:a16="http://schemas.microsoft.com/office/drawing/2014/main" id="{EEAA6587-1021-4743-9478-BF7A1BB2153C}"/>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26</a:t>
            </a:fld>
            <a:endParaRPr kumimoji="1" lang="ja-JP" altLang="en-US"/>
          </a:p>
        </p:txBody>
      </p:sp>
      <p:sp>
        <p:nvSpPr>
          <p:cNvPr id="37" name="四角形: 角を丸くする 54">
            <a:extLst>
              <a:ext uri="{FF2B5EF4-FFF2-40B4-BE49-F238E27FC236}">
                <a16:creationId xmlns:a16="http://schemas.microsoft.com/office/drawing/2014/main" id="{E39E7337-DE4B-44D3-A3C4-D17FB0DB302B}"/>
              </a:ext>
            </a:extLst>
          </p:cNvPr>
          <p:cNvSpPr/>
          <p:nvPr/>
        </p:nvSpPr>
        <p:spPr>
          <a:xfrm>
            <a:off x="6132065" y="3778509"/>
            <a:ext cx="1144529" cy="25752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dirty="0"/>
              <a:t>一覧</a:t>
            </a:r>
            <a:endParaRPr kumimoji="1" lang="en-US" altLang="ja-JP" sz="1200" dirty="0"/>
          </a:p>
        </p:txBody>
      </p:sp>
    </p:spTree>
    <p:extLst>
      <p:ext uri="{BB962C8B-B14F-4D97-AF65-F5344CB8AC3E}">
        <p14:creationId xmlns:p14="http://schemas.microsoft.com/office/powerpoint/2010/main" val="18941098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3836307" cy="307777"/>
          </a:xfrm>
          <a:prstGeom prst="rect">
            <a:avLst/>
          </a:prstGeom>
          <a:noFill/>
        </p:spPr>
        <p:txBody>
          <a:bodyPr wrap="none" rtlCol="0">
            <a:spAutoFit/>
          </a:bodyPr>
          <a:lstStyle/>
          <a:p>
            <a:r>
              <a:rPr kumimoji="1" lang="ja-JP" altLang="en-US" sz="1400" b="1">
                <a:latin typeface="+mn-ea"/>
              </a:rPr>
              <a:t>■強化画面仕様　強化武器選択</a:t>
            </a:r>
            <a:r>
              <a:rPr kumimoji="1" lang="en-US" altLang="ja-JP" sz="1400">
                <a:latin typeface="+mn-ea"/>
              </a:rPr>
              <a:t> </a:t>
            </a:r>
            <a:r>
              <a:rPr kumimoji="1" lang="en-US" altLang="ja-JP" sz="1400" b="1">
                <a:latin typeface="+mn-ea"/>
              </a:rPr>
              <a:t>&gt;&gt;</a:t>
            </a:r>
            <a:r>
              <a:rPr kumimoji="1" lang="en-US" altLang="ja-JP" sz="1400">
                <a:latin typeface="+mn-ea"/>
              </a:rPr>
              <a:t> </a:t>
            </a:r>
            <a:r>
              <a:rPr kumimoji="1" lang="ja-JP" altLang="en-US" sz="1400">
                <a:latin typeface="+mn-ea"/>
              </a:rPr>
              <a:t>強化画面</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2098651" cy="307777"/>
          </a:xfrm>
          <a:prstGeom prst="rect">
            <a:avLst/>
          </a:prstGeom>
          <a:noFill/>
        </p:spPr>
        <p:txBody>
          <a:bodyPr wrap="none" rtlCol="0">
            <a:spAutoFit/>
          </a:bodyPr>
          <a:lstStyle/>
          <a:p>
            <a:r>
              <a:rPr kumimoji="1" lang="en-US" altLang="ja-JP" sz="1400" b="1"/>
              <a:t>1. eq110.</a:t>
            </a:r>
            <a:r>
              <a:rPr kumimoji="1" lang="ja-JP" altLang="en-US" sz="1400" b="1"/>
              <a:t> 強化武器選択</a:t>
            </a:r>
            <a:endParaRPr kumimoji="1" lang="en-US" altLang="ja-JP" sz="1400" b="1"/>
          </a:p>
        </p:txBody>
      </p:sp>
      <p:sp>
        <p:nvSpPr>
          <p:cNvPr id="38" name="テキスト ボックス 37">
            <a:extLst>
              <a:ext uri="{FF2B5EF4-FFF2-40B4-BE49-F238E27FC236}">
                <a16:creationId xmlns:a16="http://schemas.microsoft.com/office/drawing/2014/main" id="{2EC2E870-832D-F04D-B1CF-C3780C960B8D}"/>
              </a:ext>
            </a:extLst>
          </p:cNvPr>
          <p:cNvSpPr txBox="1"/>
          <p:nvPr/>
        </p:nvSpPr>
        <p:spPr>
          <a:xfrm>
            <a:off x="591845" y="846576"/>
            <a:ext cx="4323620" cy="4247317"/>
          </a:xfrm>
          <a:prstGeom prst="rect">
            <a:avLst/>
          </a:prstGeom>
          <a:noFill/>
        </p:spPr>
        <p:txBody>
          <a:bodyPr wrap="none" rtlCol="0" anchor="t">
            <a:spAutoFit/>
          </a:bodyPr>
          <a:lstStyle/>
          <a:p>
            <a:r>
              <a:rPr kumimoji="1" lang="ja-JP" altLang="en-US" sz="1000">
                <a:ea typeface="メイリオ"/>
              </a:rPr>
              <a:t>・強化する武器を選択する。</a:t>
            </a:r>
            <a:endParaRPr lang="ja-JP" altLang="en-US">
              <a:ea typeface="メイリオ"/>
            </a:endParaRPr>
          </a:p>
          <a:p>
            <a:r>
              <a:rPr kumimoji="1" lang="ja-JP" altLang="en-US" sz="1000">
                <a:ea typeface="メイリオ"/>
              </a:rPr>
              <a:t>○ ソートは以下の通り。</a:t>
            </a:r>
            <a:endParaRPr kumimoji="1" lang="en-US" altLang="ja-JP" sz="1000">
              <a:ea typeface="メイリオ"/>
            </a:endParaRPr>
          </a:p>
          <a:p>
            <a:r>
              <a:rPr kumimoji="1" lang="ja-JP" altLang="en-US" sz="1000">
                <a:ea typeface="メイリオ"/>
              </a:rPr>
              <a:t>　</a:t>
            </a:r>
            <a:r>
              <a:rPr lang="ja-JP" altLang="en-US" sz="1000">
                <a:ea typeface="メイリオ"/>
              </a:rPr>
              <a:t>・入手順</a:t>
            </a:r>
            <a:endParaRPr lang="en-US" altLang="ja-JP" sz="1000">
              <a:ea typeface="メイリオ"/>
            </a:endParaRPr>
          </a:p>
          <a:p>
            <a:r>
              <a:rPr lang="ja-JP" altLang="en-US" sz="1000">
                <a:ea typeface="メイリオ"/>
              </a:rPr>
              <a:t>　・レア度順</a:t>
            </a:r>
            <a:endParaRPr lang="en-US" altLang="ja-JP" sz="1000">
              <a:ea typeface="メイリオ"/>
            </a:endParaRPr>
          </a:p>
          <a:p>
            <a:r>
              <a:rPr lang="ja-JP" altLang="en-US" sz="1000">
                <a:ea typeface="メイリオ"/>
              </a:rPr>
              <a:t>　・武器種順</a:t>
            </a:r>
            <a:endParaRPr lang="en-US" altLang="ja-JP" sz="1000">
              <a:ea typeface="メイリオ"/>
            </a:endParaRPr>
          </a:p>
          <a:p>
            <a:r>
              <a:rPr lang="ja-JP" altLang="en-US" sz="1000">
                <a:ea typeface="メイリオ"/>
              </a:rPr>
              <a:t>　　（種類ごとにレア度順）</a:t>
            </a:r>
          </a:p>
          <a:p>
            <a:r>
              <a:rPr lang="ja-JP" altLang="en-US" sz="1000">
                <a:ea typeface="メイリオ"/>
              </a:rPr>
              <a:t>　・ATK順</a:t>
            </a:r>
            <a:endParaRPr lang="ja-JP"/>
          </a:p>
          <a:p>
            <a:r>
              <a:rPr lang="ja-JP" altLang="en-US" sz="1000">
                <a:ea typeface="メイリオ"/>
              </a:rPr>
              <a:t>　・DEF順</a:t>
            </a:r>
            <a:endParaRPr lang="ja-JP"/>
          </a:p>
          <a:p>
            <a:r>
              <a:rPr lang="ja-JP" altLang="en-US" sz="1000">
                <a:ea typeface="メイリオ"/>
              </a:rPr>
              <a:t>　・SPD順</a:t>
            </a:r>
            <a:endParaRPr lang="ja-JP"/>
          </a:p>
          <a:p>
            <a:r>
              <a:rPr lang="ja-JP" altLang="en-US" sz="1000">
                <a:ea typeface="メイリオ"/>
              </a:rPr>
              <a:t>　・レベル順</a:t>
            </a:r>
            <a:endParaRPr lang="en-US" altLang="ja-JP" sz="1000">
              <a:ea typeface="メイリオ"/>
            </a:endParaRPr>
          </a:p>
          <a:p>
            <a:r>
              <a:rPr lang="ja-JP" altLang="en-US" sz="1000">
                <a:ea typeface="メイリオ"/>
              </a:rPr>
              <a:t>　選択した項目に紐づくパラメータをアイコンに表示。</a:t>
            </a:r>
          </a:p>
          <a:p>
            <a:r>
              <a:rPr lang="ja-JP" altLang="en-US" sz="1000">
                <a:ea typeface="メイリオ"/>
              </a:rPr>
              <a:t>　　</a:t>
            </a:r>
            <a:endParaRPr lang="en-US" altLang="ja-JP" sz="1000">
              <a:ea typeface="メイリオ"/>
            </a:endParaRPr>
          </a:p>
          <a:p>
            <a:r>
              <a:rPr lang="ja-JP" altLang="en-US" sz="1000">
                <a:ea typeface="メイリオ"/>
              </a:rPr>
              <a:t>〇 フィルタは以下の通り。</a:t>
            </a:r>
            <a:endParaRPr lang="en-US" altLang="ja-JP" sz="1000">
              <a:ea typeface="メイリオ"/>
            </a:endParaRPr>
          </a:p>
          <a:p>
            <a:r>
              <a:rPr lang="ja-JP" altLang="en-US" sz="1000">
                <a:ea typeface="メイリオ"/>
              </a:rPr>
              <a:t>　・武器種</a:t>
            </a:r>
            <a:endParaRPr lang="en-US" altLang="ja-JP" sz="1000">
              <a:ea typeface="メイリオ"/>
            </a:endParaRPr>
          </a:p>
          <a:p>
            <a:r>
              <a:rPr lang="ja-JP" altLang="en-US" sz="1000">
                <a:ea typeface="メイリオ"/>
              </a:rPr>
              <a:t>　　　レア度、レベル降順でソート</a:t>
            </a:r>
            <a:endParaRPr lang="en-US" altLang="ja-JP" sz="1000">
              <a:ea typeface="メイリオ"/>
            </a:endParaRPr>
          </a:p>
          <a:p>
            <a:r>
              <a:rPr lang="ja-JP" altLang="en-US" sz="1000">
                <a:ea typeface="メイリオ"/>
              </a:rPr>
              <a:t>　・レア度</a:t>
            </a:r>
          </a:p>
          <a:p>
            <a:r>
              <a:rPr lang="ja-JP" altLang="en-US" sz="1000">
                <a:ea typeface="メイリオ"/>
              </a:rPr>
              <a:t>　　　レベル降順でソート</a:t>
            </a:r>
            <a:endParaRPr lang="en-US" altLang="ja-JP" sz="1000">
              <a:ea typeface="メイリオ"/>
            </a:endParaRPr>
          </a:p>
          <a:p>
            <a:endParaRPr lang="ja-JP" altLang="en-US" sz="1000">
              <a:ea typeface="メイリオ"/>
            </a:endParaRPr>
          </a:p>
          <a:p>
            <a:r>
              <a:rPr kumimoji="1" lang="ja-JP" altLang="en-US" sz="1000">
                <a:ea typeface="メイリオ"/>
              </a:rPr>
              <a:t>○ 上下にスワイプ、もしくは右サイドバーを操作することで</a:t>
            </a:r>
            <a:endParaRPr lang="ja-JP" altLang="en-US" sz="1000">
              <a:ea typeface="メイリオ"/>
            </a:endParaRPr>
          </a:p>
          <a:p>
            <a:r>
              <a:rPr kumimoji="1" lang="ja-JP" altLang="en-US" sz="1000">
                <a:ea typeface="メイリオ"/>
              </a:rPr>
              <a:t>　 上下させることができる。</a:t>
            </a:r>
            <a:endParaRPr lang="ja-JP" altLang="en-US" sz="1000">
              <a:ea typeface="メイリオ"/>
            </a:endParaRPr>
          </a:p>
          <a:p>
            <a:r>
              <a:rPr kumimoji="1" lang="ja-JP" altLang="en-US" sz="1000">
                <a:ea typeface="メイリオ"/>
              </a:rPr>
              <a:t>○ 長押しでカードの詳細画面へ遷移することができる。</a:t>
            </a:r>
            <a:endParaRPr lang="ja-JP" altLang="en-US" sz="1000">
              <a:ea typeface="メイリオ"/>
            </a:endParaRPr>
          </a:p>
          <a:p>
            <a:r>
              <a:rPr kumimoji="1" lang="ja-JP" altLang="en-US" sz="1000">
                <a:ea typeface="メイリオ"/>
              </a:rPr>
              <a:t>　 スワイプ状態になった場合は、長押し判定は行わない。</a:t>
            </a:r>
            <a:endParaRPr lang="ja-JP" altLang="en-US" sz="1000">
              <a:ea typeface="メイリオ"/>
            </a:endParaRPr>
          </a:p>
          <a:p>
            <a:r>
              <a:rPr kumimoji="1" lang="ja-JP" altLang="en-US" sz="1000">
                <a:ea typeface="メイリオ"/>
              </a:rPr>
              <a:t>○ 画面右下に総数が書かれている</a:t>
            </a:r>
            <a:endParaRPr kumimoji="1" lang="en-US" altLang="ja-JP" sz="1000">
              <a:ea typeface="メイリオ"/>
            </a:endParaRPr>
          </a:p>
          <a:p>
            <a:r>
              <a:rPr lang="ja-JP" altLang="en-US" sz="1000">
                <a:ea typeface="メイリオ"/>
              </a:rPr>
              <a:t>〇 お気に入り状態で、誰かが装備している場合は、</a:t>
            </a:r>
            <a:endParaRPr lang="en-US" altLang="ja-JP" sz="1000">
              <a:ea typeface="メイリオ"/>
            </a:endParaRPr>
          </a:p>
          <a:p>
            <a:r>
              <a:rPr lang="ja-JP" altLang="en-US" sz="1000">
                <a:ea typeface="メイリオ"/>
              </a:rPr>
              <a:t>　 ロックアイコンと、装備キャラのアイコンがフェードで切り替わる。</a:t>
            </a:r>
            <a:endParaRPr lang="en-US" altLang="ja-JP" sz="1000">
              <a:ea typeface="メイリオ"/>
            </a:endParaRPr>
          </a:p>
          <a:p>
            <a:endParaRPr lang="ja-JP" altLang="en-US" sz="1000">
              <a:ea typeface="メイリオ"/>
            </a:endParaRPr>
          </a:p>
          <a:p>
            <a:endParaRPr lang="ja-JP" altLang="en-US" sz="1000">
              <a:ea typeface="メイリオ"/>
            </a:endParaRPr>
          </a:p>
        </p:txBody>
      </p:sp>
      <p:sp>
        <p:nvSpPr>
          <p:cNvPr id="100" name="テキスト ボックス 99">
            <a:extLst>
              <a:ext uri="{FF2B5EF4-FFF2-40B4-BE49-F238E27FC236}">
                <a16:creationId xmlns:a16="http://schemas.microsoft.com/office/drawing/2014/main" id="{3D642A75-A135-C744-AF05-9603902EA17A}"/>
              </a:ext>
            </a:extLst>
          </p:cNvPr>
          <p:cNvSpPr txBox="1"/>
          <p:nvPr/>
        </p:nvSpPr>
        <p:spPr>
          <a:xfrm>
            <a:off x="424582" y="5130001"/>
            <a:ext cx="1103187" cy="307777"/>
          </a:xfrm>
          <a:prstGeom prst="rect">
            <a:avLst/>
          </a:prstGeom>
          <a:noFill/>
        </p:spPr>
        <p:txBody>
          <a:bodyPr wrap="none" rtlCol="0">
            <a:spAutoFit/>
          </a:bodyPr>
          <a:lstStyle/>
          <a:p>
            <a:r>
              <a:rPr kumimoji="1" lang="en-US" altLang="ja-JP" sz="1400" b="1"/>
              <a:t>2. </a:t>
            </a:r>
            <a:r>
              <a:rPr kumimoji="1" lang="ja-JP" altLang="en-US" sz="1400" b="1"/>
              <a:t>初期状態</a:t>
            </a:r>
          </a:p>
        </p:txBody>
      </p:sp>
      <p:sp>
        <p:nvSpPr>
          <p:cNvPr id="101" name="テキスト ボックス 100">
            <a:extLst>
              <a:ext uri="{FF2B5EF4-FFF2-40B4-BE49-F238E27FC236}">
                <a16:creationId xmlns:a16="http://schemas.microsoft.com/office/drawing/2014/main" id="{46C40A65-9850-D04A-A3D5-CE6E278A363F}"/>
              </a:ext>
            </a:extLst>
          </p:cNvPr>
          <p:cNvSpPr txBox="1"/>
          <p:nvPr/>
        </p:nvSpPr>
        <p:spPr>
          <a:xfrm>
            <a:off x="601008" y="5377940"/>
            <a:ext cx="4031873" cy="1323439"/>
          </a:xfrm>
          <a:prstGeom prst="rect">
            <a:avLst/>
          </a:prstGeom>
          <a:noFill/>
        </p:spPr>
        <p:txBody>
          <a:bodyPr wrap="none" rtlCol="0">
            <a:spAutoFit/>
          </a:bodyPr>
          <a:lstStyle/>
          <a:p>
            <a:r>
              <a:rPr kumimoji="1" lang="ja-JP" altLang="en-US" sz="1000"/>
              <a:t>・初期ソートは入手順</a:t>
            </a:r>
            <a:endParaRPr kumimoji="1" lang="en-US" altLang="ja-JP" sz="1000"/>
          </a:p>
          <a:p>
            <a:r>
              <a:rPr kumimoji="1" lang="ja-JP" altLang="en-US" sz="1000"/>
              <a:t>　ユーザーが変更した場合は、他画面遷移時にサーバー側へ保存。</a:t>
            </a:r>
            <a:endParaRPr kumimoji="1" lang="en-US" altLang="ja-JP" sz="1000"/>
          </a:p>
          <a:p>
            <a:r>
              <a:rPr kumimoji="1" lang="ja-JP" altLang="en-US" sz="1000"/>
              <a:t>・レベル</a:t>
            </a:r>
            <a:r>
              <a:rPr kumimoji="1" lang="en-US" altLang="ja-JP" sz="1000"/>
              <a:t>MAX</a:t>
            </a:r>
            <a:r>
              <a:rPr kumimoji="1" lang="ja-JP" altLang="en-US" sz="1000"/>
              <a:t>の武器</a:t>
            </a:r>
            <a:r>
              <a:rPr kumimoji="1" lang="en-US" altLang="ja-JP" sz="1000"/>
              <a:t>(</a:t>
            </a:r>
            <a:r>
              <a:rPr kumimoji="1" lang="ja-JP" altLang="en-US" sz="1000"/>
              <a:t>強化素材など強化できない武器を含む</a:t>
            </a:r>
            <a:r>
              <a:rPr kumimoji="1" lang="en-US" altLang="ja-JP" sz="1000"/>
              <a:t>)</a:t>
            </a:r>
          </a:p>
          <a:p>
            <a:r>
              <a:rPr kumimoji="1" lang="ja-JP" altLang="en-US" sz="1000"/>
              <a:t>　はグレーアウトし、最下部にレア度降順で配置。</a:t>
            </a:r>
            <a:endParaRPr kumimoji="1" lang="en-US" altLang="ja-JP" sz="1000"/>
          </a:p>
          <a:p>
            <a:r>
              <a:rPr kumimoji="1" lang="ja-JP" altLang="en-US" sz="1000"/>
              <a:t>　それらのカードは選択することはできない。</a:t>
            </a:r>
            <a:endParaRPr kumimoji="1" lang="en-US" altLang="ja-JP" sz="1000"/>
          </a:p>
          <a:p>
            <a:r>
              <a:rPr kumimoji="1" lang="ja-JP" altLang="en-US" sz="1000"/>
              <a:t>　（長押しで詳細を確認、お気に入りの</a:t>
            </a:r>
            <a:r>
              <a:rPr kumimoji="1" lang="en-US" altLang="ja-JP" sz="1000"/>
              <a:t>ON/OFF</a:t>
            </a:r>
            <a:r>
              <a:rPr kumimoji="1" lang="ja-JP" altLang="en-US" sz="1000"/>
              <a:t>は可能）</a:t>
            </a:r>
            <a:endParaRPr kumimoji="1" lang="en-US" altLang="ja-JP" sz="1000"/>
          </a:p>
          <a:p>
            <a:r>
              <a:rPr kumimoji="1" lang="ja-JP" altLang="en-US" sz="1000" b="1"/>
              <a:t>・強化素材が足りている武器に、</a:t>
            </a:r>
            <a:r>
              <a:rPr kumimoji="1" lang="ja-JP" altLang="en-US" sz="1000" b="1">
                <a:solidFill>
                  <a:srgbClr val="FF0000"/>
                </a:solidFill>
              </a:rPr>
              <a:t>赤丸</a:t>
            </a:r>
            <a:r>
              <a:rPr kumimoji="1" lang="ja-JP" altLang="en-US" sz="1000" b="1"/>
              <a:t>を表示する。</a:t>
            </a:r>
            <a:endParaRPr kumimoji="1" lang="en-US" altLang="ja-JP" sz="1000" b="1"/>
          </a:p>
          <a:p>
            <a:r>
              <a:rPr kumimoji="1" lang="ja-JP" altLang="en-US" sz="1000"/>
              <a:t>　</a:t>
            </a:r>
            <a:endParaRPr kumimoji="1" lang="en-US" altLang="ja-JP" sz="1000"/>
          </a:p>
        </p:txBody>
      </p:sp>
      <p:sp>
        <p:nvSpPr>
          <p:cNvPr id="9" name="正方形/長方形 8">
            <a:extLst>
              <a:ext uri="{FF2B5EF4-FFF2-40B4-BE49-F238E27FC236}">
                <a16:creationId xmlns:a16="http://schemas.microsoft.com/office/drawing/2014/main" id="{076B4FD4-8486-4DB7-B0D6-7E9F6BAF087F}"/>
              </a:ext>
            </a:extLst>
          </p:cNvPr>
          <p:cNvSpPr/>
          <p:nvPr/>
        </p:nvSpPr>
        <p:spPr>
          <a:xfrm>
            <a:off x="37451" y="5581330"/>
            <a:ext cx="5612002" cy="1569660"/>
          </a:xfrm>
          <a:prstGeom prst="rect">
            <a:avLst/>
          </a:prstGeom>
          <a:noFill/>
          <a:ln>
            <a:noFill/>
          </a:ln>
          <a:effectLst>
            <a:outerShdw blurRad="50800" dist="50800" dir="5400000" sx="1000" sy="1000" algn="ctr" rotWithShape="0">
              <a:srgbClr val="000000"/>
            </a:outerShdw>
          </a:effectLst>
        </p:spPr>
        <p:txBody>
          <a:bodyPr wrap="square" rtlCol="0">
            <a:spAutoFit/>
          </a:bodyPr>
          <a:lstStyle/>
          <a:p>
            <a:r>
              <a:rPr kumimoji="1" lang="ja-JP" altLang="en-US" sz="8000" b="1">
                <a:solidFill>
                  <a:schemeClr val="tx1">
                    <a:lumMod val="50000"/>
                    <a:lumOff val="50000"/>
                    <a:alpha val="14000"/>
                  </a:schemeClr>
                </a:solidFill>
              </a:rPr>
              <a:t>武器強化</a:t>
            </a:r>
          </a:p>
        </p:txBody>
      </p:sp>
      <p:sp>
        <p:nvSpPr>
          <p:cNvPr id="57" name="スライド番号プレースホルダー 69">
            <a:extLst>
              <a:ext uri="{FF2B5EF4-FFF2-40B4-BE49-F238E27FC236}">
                <a16:creationId xmlns:a16="http://schemas.microsoft.com/office/drawing/2014/main" id="{D7B210AE-FFCC-4929-9290-4D49D7EC9813}"/>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27</a:t>
            </a:fld>
            <a:endParaRPr kumimoji="1" lang="ja-JP" altLang="en-US"/>
          </a:p>
        </p:txBody>
      </p:sp>
      <p:pic>
        <p:nvPicPr>
          <p:cNvPr id="6" name="図 5">
            <a:extLst>
              <a:ext uri="{FF2B5EF4-FFF2-40B4-BE49-F238E27FC236}">
                <a16:creationId xmlns:a16="http://schemas.microsoft.com/office/drawing/2014/main" id="{9832CA0B-896D-477B-9A37-5A3EC320CB13}"/>
              </a:ext>
            </a:extLst>
          </p:cNvPr>
          <p:cNvPicPr>
            <a:picLocks noChangeAspect="1"/>
          </p:cNvPicPr>
          <p:nvPr/>
        </p:nvPicPr>
        <p:blipFill>
          <a:blip r:embed="rId2"/>
          <a:stretch>
            <a:fillRect/>
          </a:stretch>
        </p:blipFill>
        <p:spPr>
          <a:xfrm>
            <a:off x="5176828" y="262125"/>
            <a:ext cx="3531506" cy="6230748"/>
          </a:xfrm>
          <a:prstGeom prst="rect">
            <a:avLst/>
          </a:prstGeom>
        </p:spPr>
      </p:pic>
    </p:spTree>
    <p:extLst>
      <p:ext uri="{BB962C8B-B14F-4D97-AF65-F5344CB8AC3E}">
        <p14:creationId xmlns:p14="http://schemas.microsoft.com/office/powerpoint/2010/main" val="40182391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3887603" cy="307777"/>
          </a:xfrm>
          <a:prstGeom prst="rect">
            <a:avLst/>
          </a:prstGeom>
          <a:noFill/>
        </p:spPr>
        <p:txBody>
          <a:bodyPr wrap="none" rtlCol="0">
            <a:spAutoFit/>
          </a:bodyPr>
          <a:lstStyle/>
          <a:p>
            <a:r>
              <a:rPr kumimoji="1" lang="ja-JP" altLang="en-US" sz="1400" b="1">
                <a:latin typeface="+mn-ea"/>
              </a:rPr>
              <a:t>■強化画面仕様　</a:t>
            </a:r>
            <a:r>
              <a:rPr kumimoji="1" lang="ja-JP" altLang="en-US" sz="1400">
                <a:latin typeface="+mn-ea"/>
              </a:rPr>
              <a:t>強化武器選択</a:t>
            </a:r>
            <a:r>
              <a:rPr kumimoji="1" lang="en-US" altLang="ja-JP" sz="1400">
                <a:latin typeface="+mn-ea"/>
              </a:rPr>
              <a:t> &gt;&gt; </a:t>
            </a:r>
            <a:r>
              <a:rPr kumimoji="1" lang="ja-JP" altLang="en-US" sz="1400" b="1">
                <a:latin typeface="+mn-ea"/>
              </a:rPr>
              <a:t>強化画面</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3825086" cy="1338828"/>
          </a:xfrm>
          <a:prstGeom prst="rect">
            <a:avLst/>
          </a:prstGeom>
          <a:noFill/>
        </p:spPr>
        <p:txBody>
          <a:bodyPr wrap="none" rtlCol="0">
            <a:spAutoFit/>
          </a:bodyPr>
          <a:lstStyle/>
          <a:p>
            <a:pPr marL="342900" indent="-342900">
              <a:buAutoNum type="arabicPeriod"/>
            </a:pPr>
            <a:r>
              <a:rPr kumimoji="1" lang="en-US" altLang="ja-JP" sz="1400" b="1"/>
              <a:t>eq120.</a:t>
            </a:r>
            <a:r>
              <a:rPr kumimoji="1" lang="ja-JP" altLang="en-US" sz="1400" b="1"/>
              <a:t>武器強化画面</a:t>
            </a:r>
          </a:p>
          <a:p>
            <a:pPr marL="342900" indent="-342900">
              <a:buAutoNum type="arabicPeriod"/>
            </a:pPr>
            <a:endParaRPr kumimoji="1" lang="en-US" altLang="ja-JP" sz="1400" b="1"/>
          </a:p>
          <a:p>
            <a:r>
              <a:rPr kumimoji="1" lang="ja-JP" altLang="en-US" sz="1400"/>
              <a:t>　</a:t>
            </a:r>
            <a:r>
              <a:rPr kumimoji="1" lang="en-US" altLang="ja-JP" sz="1400"/>
              <a:t>※</a:t>
            </a:r>
            <a:r>
              <a:rPr kumimoji="1" lang="ja-JP" altLang="en-US" sz="1400"/>
              <a:t> 足りない場合は、必要数が</a:t>
            </a:r>
            <a:r>
              <a:rPr kumimoji="1" lang="ja-JP" altLang="en-US" sz="1400">
                <a:solidFill>
                  <a:srgbClr val="FF0000"/>
                </a:solidFill>
              </a:rPr>
              <a:t>赤字</a:t>
            </a:r>
            <a:r>
              <a:rPr kumimoji="1" lang="ja-JP" altLang="en-US" sz="1400"/>
              <a:t>になる。</a:t>
            </a:r>
            <a:endParaRPr kumimoji="1" lang="en-US" altLang="ja-JP" sz="1400"/>
          </a:p>
          <a:p>
            <a:r>
              <a:rPr kumimoji="1" lang="ja-JP" altLang="en-US" sz="1400"/>
              <a:t>　　 強化ボタンは押せないようにする。</a:t>
            </a:r>
            <a:endParaRPr kumimoji="1" lang="en-US" altLang="ja-JP" sz="1400"/>
          </a:p>
          <a:p>
            <a:r>
              <a:rPr kumimoji="1" lang="ja-JP" altLang="en-US" sz="1100"/>
              <a:t>　　（グレーアウト</a:t>
            </a:r>
            <a:r>
              <a:rPr kumimoji="1" lang="en-US" altLang="ja-JP" sz="1100"/>
              <a:t>?</a:t>
            </a:r>
            <a:r>
              <a:rPr kumimoji="1" lang="ja-JP" altLang="en-US" sz="1100"/>
              <a:t>色が薄くなっている等で示唆）</a:t>
            </a:r>
            <a:endParaRPr kumimoji="1" lang="en-US" altLang="ja-JP" sz="1100"/>
          </a:p>
          <a:p>
            <a:endParaRPr kumimoji="1" lang="en-US" altLang="ja-JP" sz="1400" b="1"/>
          </a:p>
        </p:txBody>
      </p:sp>
      <p:graphicFrame>
        <p:nvGraphicFramePr>
          <p:cNvPr id="171" name="表 61">
            <a:extLst>
              <a:ext uri="{FF2B5EF4-FFF2-40B4-BE49-F238E27FC236}">
                <a16:creationId xmlns:a16="http://schemas.microsoft.com/office/drawing/2014/main" id="{880C1A60-068C-443F-A8B5-B011C4165790}"/>
              </a:ext>
            </a:extLst>
          </p:cNvPr>
          <p:cNvGraphicFramePr>
            <a:graphicFrameLocks noGrp="1"/>
          </p:cNvGraphicFramePr>
          <p:nvPr/>
        </p:nvGraphicFramePr>
        <p:xfrm>
          <a:off x="587272" y="3010246"/>
          <a:ext cx="4180614" cy="1737360"/>
        </p:xfrm>
        <a:graphic>
          <a:graphicData uri="http://schemas.openxmlformats.org/drawingml/2006/table">
            <a:tbl>
              <a:tblPr firstRow="1" bandRow="1">
                <a:tableStyleId>{5940675A-B579-460E-94D1-54222C63F5DA}</a:tableStyleId>
              </a:tblPr>
              <a:tblGrid>
                <a:gridCol w="1806201">
                  <a:extLst>
                    <a:ext uri="{9D8B030D-6E8A-4147-A177-3AD203B41FA5}">
                      <a16:colId xmlns:a16="http://schemas.microsoft.com/office/drawing/2014/main" val="2511590499"/>
                    </a:ext>
                  </a:extLst>
                </a:gridCol>
                <a:gridCol w="2374413">
                  <a:extLst>
                    <a:ext uri="{9D8B030D-6E8A-4147-A177-3AD203B41FA5}">
                      <a16:colId xmlns:a16="http://schemas.microsoft.com/office/drawing/2014/main" val="14688559"/>
                    </a:ext>
                  </a:extLst>
                </a:gridCol>
              </a:tblGrid>
              <a:tr h="243840">
                <a:tc>
                  <a:txBody>
                    <a:bodyPr/>
                    <a:lstStyle/>
                    <a:p>
                      <a:r>
                        <a:rPr kumimoji="1" lang="ja-JP" altLang="en-US" sz="1000"/>
                        <a:t>操作</a:t>
                      </a:r>
                    </a:p>
                  </a:txBody>
                  <a:tcPr>
                    <a:solidFill>
                      <a:schemeClr val="bg1">
                        <a:lumMod val="85000"/>
                      </a:schemeClr>
                    </a:solidFill>
                  </a:tcPr>
                </a:tc>
                <a:tc>
                  <a:txBody>
                    <a:bodyPr/>
                    <a:lstStyle/>
                    <a:p>
                      <a:r>
                        <a:rPr kumimoji="1" lang="ja-JP" altLang="en-US" sz="1000"/>
                        <a:t>内容</a:t>
                      </a:r>
                    </a:p>
                  </a:txBody>
                  <a:tcPr>
                    <a:solidFill>
                      <a:schemeClr val="bg1">
                        <a:lumMod val="85000"/>
                      </a:schemeClr>
                    </a:solidFill>
                  </a:tcPr>
                </a:tc>
                <a:extLst>
                  <a:ext uri="{0D108BD9-81ED-4DB2-BD59-A6C34878D82A}">
                    <a16:rowId xmlns:a16="http://schemas.microsoft.com/office/drawing/2014/main" val="3932875599"/>
                  </a:ext>
                </a:extLst>
              </a:tr>
              <a:tr h="243840">
                <a:tc>
                  <a:txBody>
                    <a:bodyPr/>
                    <a:lstStyle/>
                    <a:p>
                      <a:r>
                        <a:rPr kumimoji="1" lang="ja-JP" altLang="en-US" sz="1000"/>
                        <a:t>素材長押し</a:t>
                      </a:r>
                    </a:p>
                  </a:txBody>
                  <a:tcPr>
                    <a:solidFill>
                      <a:schemeClr val="bg1"/>
                    </a:solidFill>
                  </a:tcPr>
                </a:tc>
                <a:tc>
                  <a:txBody>
                    <a:bodyPr/>
                    <a:lstStyle/>
                    <a:p>
                      <a:r>
                        <a:rPr kumimoji="1" lang="ja-JP" altLang="en-US" sz="1000"/>
                        <a:t>素材詳細ウィンドウを表示</a:t>
                      </a:r>
                    </a:p>
                  </a:txBody>
                  <a:tcPr>
                    <a:solidFill>
                      <a:schemeClr val="bg1"/>
                    </a:solidFill>
                  </a:tcPr>
                </a:tc>
                <a:extLst>
                  <a:ext uri="{0D108BD9-81ED-4DB2-BD59-A6C34878D82A}">
                    <a16:rowId xmlns:a16="http://schemas.microsoft.com/office/drawing/2014/main" val="1922787833"/>
                  </a:ext>
                </a:extLst>
              </a:tr>
              <a:tr h="243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もどるボタン</a:t>
                      </a:r>
                    </a:p>
                  </a:txBody>
                  <a:tcPr>
                    <a:solidFill>
                      <a:schemeClr val="bg1"/>
                    </a:solidFill>
                  </a:tcPr>
                </a:tc>
                <a:tc>
                  <a:txBody>
                    <a:bodyPr/>
                    <a:lstStyle/>
                    <a:p>
                      <a:r>
                        <a:rPr kumimoji="1" lang="ja-JP" altLang="en-US" sz="1000"/>
                        <a:t>強化武器選択画面</a:t>
                      </a:r>
                    </a:p>
                  </a:txBody>
                  <a:tcPr>
                    <a:solidFill>
                      <a:schemeClr val="bg1"/>
                    </a:solidFill>
                  </a:tcPr>
                </a:tc>
                <a:extLst>
                  <a:ext uri="{0D108BD9-81ED-4DB2-BD59-A6C34878D82A}">
                    <a16:rowId xmlns:a16="http://schemas.microsoft.com/office/drawing/2014/main" val="635369817"/>
                  </a:ext>
                </a:extLst>
              </a:tr>
              <a:tr h="243840">
                <a:tc>
                  <a:txBody>
                    <a:bodyPr/>
                    <a:lstStyle/>
                    <a:p>
                      <a:r>
                        <a:rPr kumimoji="1" lang="ja-JP" altLang="en-US" sz="1000"/>
                        <a:t>強化ボタン</a:t>
                      </a: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武器強化を強化させる。</a:t>
                      </a:r>
                      <a:endParaRPr kumimoji="1" lang="en-US" altLang="ja-JP" sz="100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・武器をくるっとまわす。</a:t>
                      </a:r>
                      <a:endParaRPr kumimoji="1" lang="en-US" altLang="ja-JP" sz="100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・数値にエフェクトを表示する</a:t>
                      </a:r>
                      <a:endParaRPr kumimoji="1" lang="en-US" altLang="ja-JP" sz="100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・元となる数値を更新する</a:t>
                      </a:r>
                      <a:endParaRPr kumimoji="1" lang="en-US" altLang="ja-JP" sz="100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00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素材を次のレベルのものに更新する。</a:t>
                      </a:r>
                      <a:endParaRPr kumimoji="1" lang="en-US" altLang="ja-JP" sz="1000"/>
                    </a:p>
                  </a:txBody>
                  <a:tcPr>
                    <a:solidFill>
                      <a:schemeClr val="bg1"/>
                    </a:solidFill>
                  </a:tcPr>
                </a:tc>
                <a:extLst>
                  <a:ext uri="{0D108BD9-81ED-4DB2-BD59-A6C34878D82A}">
                    <a16:rowId xmlns:a16="http://schemas.microsoft.com/office/drawing/2014/main" val="3817188964"/>
                  </a:ext>
                </a:extLst>
              </a:tr>
            </a:tbl>
          </a:graphicData>
        </a:graphic>
      </p:graphicFrame>
      <p:sp>
        <p:nvSpPr>
          <p:cNvPr id="172" name="テキスト ボックス 171">
            <a:extLst>
              <a:ext uri="{FF2B5EF4-FFF2-40B4-BE49-F238E27FC236}">
                <a16:creationId xmlns:a16="http://schemas.microsoft.com/office/drawing/2014/main" id="{F0E00091-CAF5-4E03-B245-32DBEABE3F4D}"/>
              </a:ext>
            </a:extLst>
          </p:cNvPr>
          <p:cNvSpPr txBox="1"/>
          <p:nvPr/>
        </p:nvSpPr>
        <p:spPr>
          <a:xfrm>
            <a:off x="310968" y="2642305"/>
            <a:ext cx="569387" cy="246221"/>
          </a:xfrm>
          <a:prstGeom prst="rect">
            <a:avLst/>
          </a:prstGeom>
          <a:noFill/>
        </p:spPr>
        <p:txBody>
          <a:bodyPr wrap="none" rtlCol="0">
            <a:spAutoFit/>
          </a:bodyPr>
          <a:lstStyle/>
          <a:p>
            <a:r>
              <a:rPr kumimoji="1" lang="ja-JP" altLang="en-US" sz="1000" b="1"/>
              <a:t>・操作</a:t>
            </a:r>
          </a:p>
        </p:txBody>
      </p:sp>
      <p:sp>
        <p:nvSpPr>
          <p:cNvPr id="179" name="正方形/長方形 178">
            <a:extLst>
              <a:ext uri="{FF2B5EF4-FFF2-40B4-BE49-F238E27FC236}">
                <a16:creationId xmlns:a16="http://schemas.microsoft.com/office/drawing/2014/main" id="{EB8A22D6-08DA-4B88-A922-FE8974DA4863}"/>
              </a:ext>
            </a:extLst>
          </p:cNvPr>
          <p:cNvSpPr/>
          <p:nvPr/>
        </p:nvSpPr>
        <p:spPr>
          <a:xfrm>
            <a:off x="37451" y="5581330"/>
            <a:ext cx="5612002" cy="1569660"/>
          </a:xfrm>
          <a:prstGeom prst="rect">
            <a:avLst/>
          </a:prstGeom>
          <a:noFill/>
          <a:ln>
            <a:noFill/>
          </a:ln>
          <a:effectLst>
            <a:outerShdw blurRad="50800" dist="50800" dir="5400000" sx="1000" sy="1000" algn="ctr" rotWithShape="0">
              <a:srgbClr val="000000"/>
            </a:outerShdw>
          </a:effectLst>
        </p:spPr>
        <p:txBody>
          <a:bodyPr wrap="square" rtlCol="0">
            <a:spAutoFit/>
          </a:bodyPr>
          <a:lstStyle/>
          <a:p>
            <a:r>
              <a:rPr kumimoji="1" lang="ja-JP" altLang="en-US" sz="8000" b="1">
                <a:solidFill>
                  <a:schemeClr val="tx1">
                    <a:lumMod val="50000"/>
                    <a:lumOff val="50000"/>
                    <a:alpha val="14000"/>
                  </a:schemeClr>
                </a:solidFill>
              </a:rPr>
              <a:t>武器強化</a:t>
            </a:r>
          </a:p>
        </p:txBody>
      </p:sp>
      <p:sp>
        <p:nvSpPr>
          <p:cNvPr id="46" name="スライド番号プレースホルダー 69">
            <a:extLst>
              <a:ext uri="{FF2B5EF4-FFF2-40B4-BE49-F238E27FC236}">
                <a16:creationId xmlns:a16="http://schemas.microsoft.com/office/drawing/2014/main" id="{0E09DC19-8CAB-47A6-9D06-29CCA8FFB7B7}"/>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28</a:t>
            </a:fld>
            <a:endParaRPr kumimoji="1" lang="ja-JP" altLang="en-US"/>
          </a:p>
        </p:txBody>
      </p:sp>
      <p:pic>
        <p:nvPicPr>
          <p:cNvPr id="2" name="図 1">
            <a:extLst>
              <a:ext uri="{FF2B5EF4-FFF2-40B4-BE49-F238E27FC236}">
                <a16:creationId xmlns:a16="http://schemas.microsoft.com/office/drawing/2014/main" id="{03064EED-8AE2-4397-82CB-8EEF93C92F16}"/>
              </a:ext>
            </a:extLst>
          </p:cNvPr>
          <p:cNvPicPr>
            <a:picLocks noChangeAspect="1"/>
          </p:cNvPicPr>
          <p:nvPr/>
        </p:nvPicPr>
        <p:blipFill>
          <a:blip r:embed="rId2"/>
          <a:stretch>
            <a:fillRect/>
          </a:stretch>
        </p:blipFill>
        <p:spPr>
          <a:xfrm>
            <a:off x="5166098" y="262125"/>
            <a:ext cx="3477110" cy="6163535"/>
          </a:xfrm>
          <a:prstGeom prst="rect">
            <a:avLst/>
          </a:prstGeom>
        </p:spPr>
      </p:pic>
    </p:spTree>
    <p:extLst>
      <p:ext uri="{BB962C8B-B14F-4D97-AF65-F5344CB8AC3E}">
        <p14:creationId xmlns:p14="http://schemas.microsoft.com/office/powerpoint/2010/main" val="40097954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2706190" cy="307777"/>
          </a:xfrm>
          <a:prstGeom prst="rect">
            <a:avLst/>
          </a:prstGeom>
          <a:noFill/>
        </p:spPr>
        <p:txBody>
          <a:bodyPr wrap="none" rtlCol="0">
            <a:spAutoFit/>
          </a:bodyPr>
          <a:lstStyle/>
          <a:p>
            <a:r>
              <a:rPr kumimoji="1" lang="en-US" altLang="ja-JP" sz="1400" b="1"/>
              <a:t>1. eq120a.</a:t>
            </a:r>
            <a:r>
              <a:rPr kumimoji="1" lang="ja-JP" altLang="en-US" sz="1400" b="1"/>
              <a:t>素材詳細ウィンドウ</a:t>
            </a:r>
            <a:endParaRPr kumimoji="1" lang="en-US" altLang="ja-JP" sz="1400" b="1"/>
          </a:p>
        </p:txBody>
      </p:sp>
      <p:sp>
        <p:nvSpPr>
          <p:cNvPr id="38" name="テキスト ボックス 37">
            <a:extLst>
              <a:ext uri="{FF2B5EF4-FFF2-40B4-BE49-F238E27FC236}">
                <a16:creationId xmlns:a16="http://schemas.microsoft.com/office/drawing/2014/main" id="{2EC2E870-832D-F04D-B1CF-C3780C960B8D}"/>
              </a:ext>
            </a:extLst>
          </p:cNvPr>
          <p:cNvSpPr txBox="1"/>
          <p:nvPr/>
        </p:nvSpPr>
        <p:spPr>
          <a:xfrm>
            <a:off x="591845" y="846576"/>
            <a:ext cx="1723549" cy="707886"/>
          </a:xfrm>
          <a:prstGeom prst="rect">
            <a:avLst/>
          </a:prstGeom>
          <a:noFill/>
        </p:spPr>
        <p:txBody>
          <a:bodyPr wrap="none" rtlCol="0" anchor="t">
            <a:spAutoFit/>
          </a:bodyPr>
          <a:lstStyle/>
          <a:p>
            <a:r>
              <a:rPr kumimoji="1" lang="ja-JP" altLang="en-US" sz="1000">
                <a:ea typeface="メイリオ"/>
              </a:rPr>
              <a:t>・素材の詳細を確認する。</a:t>
            </a:r>
            <a:endParaRPr kumimoji="1" lang="en-US" altLang="ja-JP" sz="1000">
              <a:ea typeface="メイリオ"/>
            </a:endParaRPr>
          </a:p>
          <a:p>
            <a:endParaRPr kumimoji="1" lang="en-US" altLang="ja-JP" sz="1000">
              <a:ea typeface="メイリオ"/>
            </a:endParaRPr>
          </a:p>
          <a:p>
            <a:r>
              <a:rPr kumimoji="1" lang="ja-JP" altLang="en-US" sz="1000">
                <a:ea typeface="メイリオ"/>
              </a:rPr>
              <a:t>○ 名前</a:t>
            </a:r>
            <a:endParaRPr kumimoji="1" lang="en-US" altLang="ja-JP" sz="1000">
              <a:ea typeface="メイリオ"/>
            </a:endParaRPr>
          </a:p>
          <a:p>
            <a:r>
              <a:rPr kumimoji="1" lang="ja-JP" altLang="en-US" sz="1000">
                <a:ea typeface="メイリオ"/>
              </a:rPr>
              <a:t>○ 入手経路</a:t>
            </a:r>
            <a:endParaRPr kumimoji="1" lang="en-US" altLang="ja-JP" sz="1000">
              <a:ea typeface="メイリオ"/>
            </a:endParaRPr>
          </a:p>
        </p:txBody>
      </p:sp>
      <p:grpSp>
        <p:nvGrpSpPr>
          <p:cNvPr id="55" name="グループ化 54">
            <a:extLst>
              <a:ext uri="{FF2B5EF4-FFF2-40B4-BE49-F238E27FC236}">
                <a16:creationId xmlns:a16="http://schemas.microsoft.com/office/drawing/2014/main" id="{D461E261-3FEA-4E7C-BEC3-C4795563B826}"/>
              </a:ext>
            </a:extLst>
          </p:cNvPr>
          <p:cNvGrpSpPr/>
          <p:nvPr/>
        </p:nvGrpSpPr>
        <p:grpSpPr>
          <a:xfrm>
            <a:off x="5334210" y="1281981"/>
            <a:ext cx="2667323" cy="4602399"/>
            <a:chOff x="5334210" y="1281981"/>
            <a:chExt cx="2667323" cy="4602399"/>
          </a:xfrm>
        </p:grpSpPr>
        <p:sp>
          <p:nvSpPr>
            <p:cNvPr id="96" name="正方形/長方形 95">
              <a:extLst>
                <a:ext uri="{FF2B5EF4-FFF2-40B4-BE49-F238E27FC236}">
                  <a16:creationId xmlns:a16="http://schemas.microsoft.com/office/drawing/2014/main" id="{611D1BE3-EDAD-4958-A22C-314252938F0A}"/>
                </a:ext>
              </a:extLst>
            </p:cNvPr>
            <p:cNvSpPr/>
            <p:nvPr/>
          </p:nvSpPr>
          <p:spPr>
            <a:xfrm>
              <a:off x="5411967" y="1281983"/>
              <a:ext cx="2589566" cy="46023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en-US" altLang="ja-JP" sz="1100"/>
            </a:p>
            <a:p>
              <a:pPr algn="r"/>
              <a:endParaRPr kumimoji="1" lang="en-US" altLang="ja-JP" sz="1100"/>
            </a:p>
            <a:p>
              <a:pPr algn="r"/>
              <a:endParaRPr kumimoji="1" lang="en-US" altLang="ja-JP" sz="1100"/>
            </a:p>
            <a:p>
              <a:pPr algn="ctr"/>
              <a:endParaRPr kumimoji="1" lang="en-US" altLang="ja-JP" sz="1100" b="1">
                <a:latin typeface="メイリオ" panose="020B0604030504040204" pitchFamily="50" charset="-128"/>
                <a:ea typeface="メイリオ" panose="020B0604030504040204" pitchFamily="50" charset="-128"/>
              </a:endParaRPr>
            </a:p>
            <a:p>
              <a:pPr algn="ctr"/>
              <a:r>
                <a:rPr kumimoji="1" lang="ja-JP" altLang="en-US" sz="1100" b="1">
                  <a:latin typeface="メイリオ" panose="020B0604030504040204" pitchFamily="50" charset="-128"/>
                  <a:ea typeface="メイリオ" panose="020B0604030504040204" pitchFamily="50" charset="-128"/>
                </a:rPr>
                <a:t>武器一覧</a:t>
              </a:r>
            </a:p>
          </p:txBody>
        </p:sp>
        <p:grpSp>
          <p:nvGrpSpPr>
            <p:cNvPr id="104" name="グループ化 103">
              <a:extLst>
                <a:ext uri="{FF2B5EF4-FFF2-40B4-BE49-F238E27FC236}">
                  <a16:creationId xmlns:a16="http://schemas.microsoft.com/office/drawing/2014/main" id="{EA24D731-FF3A-4426-BB7D-66E6CBAC56A0}"/>
                </a:ext>
              </a:extLst>
            </p:cNvPr>
            <p:cNvGrpSpPr/>
            <p:nvPr/>
          </p:nvGrpSpPr>
          <p:grpSpPr>
            <a:xfrm>
              <a:off x="5411967" y="1281981"/>
              <a:ext cx="2589566" cy="575103"/>
              <a:chOff x="0" y="0"/>
              <a:chExt cx="2637694" cy="599215"/>
            </a:xfrm>
          </p:grpSpPr>
          <p:sp>
            <p:nvSpPr>
              <p:cNvPr id="105" name="正方形/長方形 104">
                <a:extLst>
                  <a:ext uri="{FF2B5EF4-FFF2-40B4-BE49-F238E27FC236}">
                    <a16:creationId xmlns:a16="http://schemas.microsoft.com/office/drawing/2014/main" id="{6ECEEE06-0DAB-4F24-AB0C-CD35CBC14E53}"/>
                  </a:ext>
                </a:extLst>
              </p:cNvPr>
              <p:cNvSpPr/>
              <p:nvPr/>
            </p:nvSpPr>
            <p:spPr>
              <a:xfrm>
                <a:off x="0" y="0"/>
                <a:ext cx="586154" cy="59188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100"/>
                  <a:t>RANK</a:t>
                </a:r>
              </a:p>
              <a:p>
                <a:pPr algn="ctr"/>
                <a:r>
                  <a:rPr kumimoji="1" lang="en-US" altLang="ja-JP" sz="1800"/>
                  <a:t>999</a:t>
                </a:r>
                <a:endParaRPr kumimoji="1" lang="ja-JP" altLang="en-US" sz="1800"/>
              </a:p>
            </p:txBody>
          </p:sp>
          <p:sp>
            <p:nvSpPr>
              <p:cNvPr id="106" name="正方形/長方形 105">
                <a:extLst>
                  <a:ext uri="{FF2B5EF4-FFF2-40B4-BE49-F238E27FC236}">
                    <a16:creationId xmlns:a16="http://schemas.microsoft.com/office/drawing/2014/main" id="{1FF58F32-3945-4C88-B6B5-C159CC8B6CD8}"/>
                  </a:ext>
                </a:extLst>
              </p:cNvPr>
              <p:cNvSpPr/>
              <p:nvPr/>
            </p:nvSpPr>
            <p:spPr>
              <a:xfrm>
                <a:off x="586155" y="0"/>
                <a:ext cx="2051539" cy="11837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107" name="正方形/長方形 106">
                <a:extLst>
                  <a:ext uri="{FF2B5EF4-FFF2-40B4-BE49-F238E27FC236}">
                    <a16:creationId xmlns:a16="http://schemas.microsoft.com/office/drawing/2014/main" id="{A8278365-D0A7-4EA6-8FC3-D42775F4399C}"/>
                  </a:ext>
                </a:extLst>
              </p:cNvPr>
              <p:cNvSpPr/>
              <p:nvPr/>
            </p:nvSpPr>
            <p:spPr>
              <a:xfrm>
                <a:off x="586154" y="118664"/>
                <a:ext cx="2051539"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108" name="正方形/長方形 107">
                <a:extLst>
                  <a:ext uri="{FF2B5EF4-FFF2-40B4-BE49-F238E27FC236}">
                    <a16:creationId xmlns:a16="http://schemas.microsoft.com/office/drawing/2014/main" id="{0BA2060D-0672-479D-BE2B-B3C74ECFF6F2}"/>
                  </a:ext>
                </a:extLst>
              </p:cNvPr>
              <p:cNvSpPr/>
              <p:nvPr/>
            </p:nvSpPr>
            <p:spPr>
              <a:xfrm>
                <a:off x="586153" y="284157"/>
                <a:ext cx="1025770"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800"/>
                  <a:t>GOLD</a:t>
                </a:r>
                <a:endParaRPr kumimoji="1" lang="ja-JP" altLang="en-US" sz="800"/>
              </a:p>
            </p:txBody>
          </p:sp>
          <p:sp>
            <p:nvSpPr>
              <p:cNvPr id="109" name="四角形: 角を丸くする 814">
                <a:extLst>
                  <a:ext uri="{FF2B5EF4-FFF2-40B4-BE49-F238E27FC236}">
                    <a16:creationId xmlns:a16="http://schemas.microsoft.com/office/drawing/2014/main" id="{84559063-21E1-41D6-B27B-5AF7AAA8B947}"/>
                  </a:ext>
                </a:extLst>
              </p:cNvPr>
              <p:cNvSpPr/>
              <p:nvPr/>
            </p:nvSpPr>
            <p:spPr>
              <a:xfrm>
                <a:off x="0" y="487075"/>
                <a:ext cx="586154" cy="7398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10" name="正方形/長方形 109">
                <a:extLst>
                  <a:ext uri="{FF2B5EF4-FFF2-40B4-BE49-F238E27FC236}">
                    <a16:creationId xmlns:a16="http://schemas.microsoft.com/office/drawing/2014/main" id="{C4C21317-D552-495A-90E0-3F1A90CB9158}"/>
                  </a:ext>
                </a:extLst>
              </p:cNvPr>
              <p:cNvSpPr/>
              <p:nvPr/>
            </p:nvSpPr>
            <p:spPr>
              <a:xfrm>
                <a:off x="1611923" y="284157"/>
                <a:ext cx="1025770"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t>課金石</a:t>
                </a:r>
              </a:p>
            </p:txBody>
          </p:sp>
          <p:sp>
            <p:nvSpPr>
              <p:cNvPr id="111" name="楕円 816">
                <a:extLst>
                  <a:ext uri="{FF2B5EF4-FFF2-40B4-BE49-F238E27FC236}">
                    <a16:creationId xmlns:a16="http://schemas.microsoft.com/office/drawing/2014/main" id="{AB01C825-37B5-49AB-9D95-38BB53606000}"/>
                  </a:ext>
                </a:extLst>
              </p:cNvPr>
              <p:cNvSpPr/>
              <p:nvPr/>
            </p:nvSpPr>
            <p:spPr>
              <a:xfrm>
                <a:off x="2466732" y="289691"/>
                <a:ext cx="146538" cy="1479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sp>
            <p:nvSpPr>
              <p:cNvPr id="112" name="四角形: 角を丸くする 817">
                <a:extLst>
                  <a:ext uri="{FF2B5EF4-FFF2-40B4-BE49-F238E27FC236}">
                    <a16:creationId xmlns:a16="http://schemas.microsoft.com/office/drawing/2014/main" id="{01132E7A-C717-457F-824D-19D178E995AC}"/>
                  </a:ext>
                </a:extLst>
              </p:cNvPr>
              <p:cNvSpPr/>
              <p:nvPr/>
            </p:nvSpPr>
            <p:spPr>
              <a:xfrm>
                <a:off x="0" y="487075"/>
                <a:ext cx="351692" cy="7398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13" name="正方形/長方形 112">
                <a:extLst>
                  <a:ext uri="{FF2B5EF4-FFF2-40B4-BE49-F238E27FC236}">
                    <a16:creationId xmlns:a16="http://schemas.microsoft.com/office/drawing/2014/main" id="{02FB0699-58E0-414A-97AD-419AA4BB445C}"/>
                  </a:ext>
                </a:extLst>
              </p:cNvPr>
              <p:cNvSpPr/>
              <p:nvPr/>
            </p:nvSpPr>
            <p:spPr>
              <a:xfrm>
                <a:off x="586154" y="445351"/>
                <a:ext cx="2051538" cy="146537"/>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スタミナ</a:t>
                </a:r>
              </a:p>
            </p:txBody>
          </p:sp>
          <p:sp>
            <p:nvSpPr>
              <p:cNvPr id="114" name="四角形: 角を丸くする 819">
                <a:extLst>
                  <a:ext uri="{FF2B5EF4-FFF2-40B4-BE49-F238E27FC236}">
                    <a16:creationId xmlns:a16="http://schemas.microsoft.com/office/drawing/2014/main" id="{625E744C-ED0C-4ADB-B61F-73CF3324EB20}"/>
                  </a:ext>
                </a:extLst>
              </p:cNvPr>
              <p:cNvSpPr/>
              <p:nvPr/>
            </p:nvSpPr>
            <p:spPr>
              <a:xfrm>
                <a:off x="1128346" y="485288"/>
                <a:ext cx="1450730" cy="66660"/>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15" name="四角形: 角を丸くする 820">
                <a:extLst>
                  <a:ext uri="{FF2B5EF4-FFF2-40B4-BE49-F238E27FC236}">
                    <a16:creationId xmlns:a16="http://schemas.microsoft.com/office/drawing/2014/main" id="{CD5A0C60-20A9-433D-B2EF-57822B73ADC1}"/>
                  </a:ext>
                </a:extLst>
              </p:cNvPr>
              <p:cNvSpPr/>
              <p:nvPr/>
            </p:nvSpPr>
            <p:spPr>
              <a:xfrm>
                <a:off x="1128346" y="481984"/>
                <a:ext cx="879231" cy="73269"/>
              </a:xfrm>
              <a:prstGeom prst="roundRect">
                <a:avLst>
                  <a:gd name="adj" fmla="val 5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16" name="テキスト ボックス 821">
                <a:extLst>
                  <a:ext uri="{FF2B5EF4-FFF2-40B4-BE49-F238E27FC236}">
                    <a16:creationId xmlns:a16="http://schemas.microsoft.com/office/drawing/2014/main" id="{8876BC42-CD0F-4763-A2BA-106007F035E8}"/>
                  </a:ext>
                </a:extLst>
              </p:cNvPr>
              <p:cNvSpPr txBox="1"/>
              <p:nvPr/>
            </p:nvSpPr>
            <p:spPr>
              <a:xfrm>
                <a:off x="1113692" y="438023"/>
                <a:ext cx="439615" cy="1465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en-US" altLang="ja-JP" sz="800"/>
                  <a:t>800/</a:t>
                </a:r>
                <a:r>
                  <a:rPr kumimoji="1" lang="en-US" altLang="ja-JP" sz="600"/>
                  <a:t>999</a:t>
                </a:r>
                <a:endParaRPr kumimoji="1" lang="ja-JP" altLang="en-US" sz="1100"/>
              </a:p>
            </p:txBody>
          </p:sp>
          <p:sp>
            <p:nvSpPr>
              <p:cNvPr id="117" name="テキスト ボックス 822">
                <a:extLst>
                  <a:ext uri="{FF2B5EF4-FFF2-40B4-BE49-F238E27FC236}">
                    <a16:creationId xmlns:a16="http://schemas.microsoft.com/office/drawing/2014/main" id="{3C70F412-CC1B-442E-94B4-7120F50F6942}"/>
                  </a:ext>
                </a:extLst>
              </p:cNvPr>
              <p:cNvSpPr txBox="1"/>
              <p:nvPr/>
            </p:nvSpPr>
            <p:spPr>
              <a:xfrm>
                <a:off x="2124807" y="452677"/>
                <a:ext cx="439615" cy="1465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800">
                    <a:solidFill>
                      <a:schemeClr val="bg1"/>
                    </a:solidFill>
                  </a:rPr>
                  <a:t>あと</a:t>
                </a:r>
                <a:r>
                  <a:rPr kumimoji="1" lang="en-US" altLang="ja-JP" sz="800">
                    <a:solidFill>
                      <a:schemeClr val="bg1"/>
                    </a:solidFill>
                  </a:rPr>
                  <a:t>00:00</a:t>
                </a:r>
                <a:endParaRPr kumimoji="1" lang="ja-JP" altLang="en-US" sz="1100">
                  <a:solidFill>
                    <a:schemeClr val="bg1"/>
                  </a:solidFill>
                </a:endParaRPr>
              </a:p>
            </p:txBody>
          </p:sp>
        </p:grpSp>
        <p:sp>
          <p:nvSpPr>
            <p:cNvPr id="130" name="四角形: 角を丸くする 792">
              <a:extLst>
                <a:ext uri="{FF2B5EF4-FFF2-40B4-BE49-F238E27FC236}">
                  <a16:creationId xmlns:a16="http://schemas.microsoft.com/office/drawing/2014/main" id="{B7B4CAEF-FDDB-4E05-9424-94C9096ED494}"/>
                </a:ext>
              </a:extLst>
            </p:cNvPr>
            <p:cNvSpPr/>
            <p:nvPr/>
          </p:nvSpPr>
          <p:spPr>
            <a:xfrm>
              <a:off x="7245265" y="1888844"/>
              <a:ext cx="718882" cy="287551"/>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もどる</a:t>
              </a:r>
              <a:endParaRPr kumimoji="1" lang="en-US" altLang="ja-JP" sz="1200"/>
            </a:p>
          </p:txBody>
        </p:sp>
        <p:grpSp>
          <p:nvGrpSpPr>
            <p:cNvPr id="131" name="グループ化 130">
              <a:extLst>
                <a:ext uri="{FF2B5EF4-FFF2-40B4-BE49-F238E27FC236}">
                  <a16:creationId xmlns:a16="http://schemas.microsoft.com/office/drawing/2014/main" id="{334EA934-F60E-47D1-8D44-81523B1ACC3D}"/>
                </a:ext>
              </a:extLst>
            </p:cNvPr>
            <p:cNvGrpSpPr/>
            <p:nvPr/>
          </p:nvGrpSpPr>
          <p:grpSpPr>
            <a:xfrm>
              <a:off x="5533268" y="4491446"/>
              <a:ext cx="2300425" cy="458960"/>
              <a:chOff x="45763" y="1857402"/>
              <a:chExt cx="2286000" cy="457204"/>
            </a:xfrm>
          </p:grpSpPr>
          <p:sp>
            <p:nvSpPr>
              <p:cNvPr id="132" name="四角形: 角を丸くする 835">
                <a:extLst>
                  <a:ext uri="{FF2B5EF4-FFF2-40B4-BE49-F238E27FC236}">
                    <a16:creationId xmlns:a16="http://schemas.microsoft.com/office/drawing/2014/main" id="{1866C812-E793-4221-8002-797B9821EEC1}"/>
                  </a:ext>
                </a:extLst>
              </p:cNvPr>
              <p:cNvSpPr/>
              <p:nvPr/>
            </p:nvSpPr>
            <p:spPr>
              <a:xfrm>
                <a:off x="45763" y="1857402"/>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33" name="四角形: 角を丸くする 836">
                <a:extLst>
                  <a:ext uri="{FF2B5EF4-FFF2-40B4-BE49-F238E27FC236}">
                    <a16:creationId xmlns:a16="http://schemas.microsoft.com/office/drawing/2014/main" id="{54C625D8-2434-44A3-A650-08616E15CC7E}"/>
                  </a:ext>
                </a:extLst>
              </p:cNvPr>
              <p:cNvSpPr/>
              <p:nvPr/>
            </p:nvSpPr>
            <p:spPr>
              <a:xfrm>
                <a:off x="502963" y="1857406"/>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34" name="四角形: 角を丸くする 837">
                <a:extLst>
                  <a:ext uri="{FF2B5EF4-FFF2-40B4-BE49-F238E27FC236}">
                    <a16:creationId xmlns:a16="http://schemas.microsoft.com/office/drawing/2014/main" id="{5ACFB963-365E-4F36-A636-F236E2F961E6}"/>
                  </a:ext>
                </a:extLst>
              </p:cNvPr>
              <p:cNvSpPr/>
              <p:nvPr/>
            </p:nvSpPr>
            <p:spPr>
              <a:xfrm>
                <a:off x="960163" y="1857406"/>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35" name="四角形: 角を丸くする 838">
                <a:extLst>
                  <a:ext uri="{FF2B5EF4-FFF2-40B4-BE49-F238E27FC236}">
                    <a16:creationId xmlns:a16="http://schemas.microsoft.com/office/drawing/2014/main" id="{9575C614-DF6A-421C-9CFE-297B22F2B757}"/>
                  </a:ext>
                </a:extLst>
              </p:cNvPr>
              <p:cNvSpPr/>
              <p:nvPr/>
            </p:nvSpPr>
            <p:spPr>
              <a:xfrm>
                <a:off x="1417363" y="1857406"/>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36" name="四角形: 角を丸くする 839">
                <a:extLst>
                  <a:ext uri="{FF2B5EF4-FFF2-40B4-BE49-F238E27FC236}">
                    <a16:creationId xmlns:a16="http://schemas.microsoft.com/office/drawing/2014/main" id="{70A28741-A3DF-4122-8657-4D28DF5E1073}"/>
                  </a:ext>
                </a:extLst>
              </p:cNvPr>
              <p:cNvSpPr/>
              <p:nvPr/>
            </p:nvSpPr>
            <p:spPr>
              <a:xfrm>
                <a:off x="1874563" y="1857406"/>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grpSp>
        <p:sp>
          <p:nvSpPr>
            <p:cNvPr id="149" name="四角形: 角を丸くする 808">
              <a:extLst>
                <a:ext uri="{FF2B5EF4-FFF2-40B4-BE49-F238E27FC236}">
                  <a16:creationId xmlns:a16="http://schemas.microsoft.com/office/drawing/2014/main" id="{680CDDDE-7F75-4257-A498-11A7A12F47D6}"/>
                </a:ext>
              </a:extLst>
            </p:cNvPr>
            <p:cNvSpPr/>
            <p:nvPr/>
          </p:nvSpPr>
          <p:spPr>
            <a:xfrm>
              <a:off x="6882714" y="2354900"/>
              <a:ext cx="1070358" cy="1376738"/>
            </a:xfrm>
            <a:prstGeom prst="roundRect">
              <a:avLst>
                <a:gd name="adj" fmla="val 15000"/>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r>
                <a:rPr kumimoji="1" lang="en-US" altLang="ja-JP" sz="1050"/>
                <a:t>ATK</a:t>
              </a:r>
            </a:p>
            <a:p>
              <a:r>
                <a:rPr kumimoji="1" lang="en-US" altLang="ja-JP" sz="1000"/>
                <a:t>9,999</a:t>
              </a:r>
              <a:r>
                <a:rPr kumimoji="1" lang="ja-JP" altLang="en-US" sz="1000"/>
                <a:t> → </a:t>
              </a:r>
              <a:r>
                <a:rPr kumimoji="1" lang="en-US" altLang="ja-JP" sz="1000">
                  <a:solidFill>
                    <a:schemeClr val="accent2"/>
                  </a:solidFill>
                </a:rPr>
                <a:t>9,999</a:t>
              </a:r>
              <a:endParaRPr kumimoji="1" lang="en-US" altLang="ja-JP" sz="1050">
                <a:solidFill>
                  <a:schemeClr val="accent2"/>
                </a:solidFill>
              </a:endParaRPr>
            </a:p>
            <a:p>
              <a:r>
                <a:rPr kumimoji="1" lang="en-US" altLang="ja-JP" sz="1050"/>
                <a:t>DEF</a:t>
              </a:r>
            </a:p>
            <a:p>
              <a:r>
                <a:rPr kumimoji="1" lang="en-US" altLang="ja-JP" sz="1050"/>
                <a:t>9,999</a:t>
              </a:r>
              <a:r>
                <a:rPr kumimoji="1" lang="ja-JP" altLang="en-US" sz="1050"/>
                <a:t> → </a:t>
              </a:r>
              <a:r>
                <a:rPr kumimoji="1" lang="en-US" altLang="ja-JP" sz="1050">
                  <a:solidFill>
                    <a:schemeClr val="accent2"/>
                  </a:solidFill>
                </a:rPr>
                <a:t>9,999</a:t>
              </a:r>
              <a:endParaRPr kumimoji="1" lang="en-US" altLang="ja-JP" sz="1050"/>
            </a:p>
            <a:p>
              <a:r>
                <a:rPr kumimoji="1" lang="en-US" altLang="ja-JP" sz="1050"/>
                <a:t>SPD</a:t>
              </a:r>
            </a:p>
            <a:p>
              <a:r>
                <a:rPr kumimoji="1" lang="en-US" altLang="ja-JP" sz="1050"/>
                <a:t>9,999</a:t>
              </a:r>
              <a:r>
                <a:rPr kumimoji="1" lang="ja-JP" altLang="en-US" sz="1050"/>
                <a:t> → </a:t>
              </a:r>
              <a:r>
                <a:rPr kumimoji="1" lang="en-US" altLang="ja-JP" sz="1050">
                  <a:solidFill>
                    <a:schemeClr val="accent2"/>
                  </a:solidFill>
                </a:rPr>
                <a:t>9,999</a:t>
              </a:r>
              <a:endParaRPr kumimoji="1" lang="en-US" altLang="ja-JP">
                <a:solidFill>
                  <a:schemeClr val="accent2"/>
                </a:solidFill>
              </a:endParaRPr>
            </a:p>
          </p:txBody>
        </p:sp>
        <p:sp>
          <p:nvSpPr>
            <p:cNvPr id="150" name="テキスト ボックス 149">
              <a:extLst>
                <a:ext uri="{FF2B5EF4-FFF2-40B4-BE49-F238E27FC236}">
                  <a16:creationId xmlns:a16="http://schemas.microsoft.com/office/drawing/2014/main" id="{8ADB49FF-3EDD-4F6D-A0FB-3FB4EE6B4DF1}"/>
                </a:ext>
              </a:extLst>
            </p:cNvPr>
            <p:cNvSpPr txBox="1"/>
            <p:nvPr/>
          </p:nvSpPr>
          <p:spPr>
            <a:xfrm>
              <a:off x="5508667" y="4720924"/>
              <a:ext cx="509287" cy="276999"/>
            </a:xfrm>
            <a:prstGeom prst="rect">
              <a:avLst/>
            </a:prstGeom>
            <a:noFill/>
          </p:spPr>
          <p:txBody>
            <a:bodyPr wrap="square" rtlCol="0">
              <a:spAutoFit/>
            </a:bodyPr>
            <a:lstStyle/>
            <a:p>
              <a:r>
                <a:rPr kumimoji="1" lang="en-US" altLang="ja-JP" sz="1200">
                  <a:solidFill>
                    <a:schemeClr val="bg1"/>
                  </a:solidFill>
                </a:rPr>
                <a:t>x999</a:t>
              </a:r>
              <a:endParaRPr kumimoji="1" lang="ja-JP" altLang="en-US" sz="1200">
                <a:solidFill>
                  <a:schemeClr val="bg1"/>
                </a:solidFill>
              </a:endParaRPr>
            </a:p>
          </p:txBody>
        </p:sp>
        <p:sp>
          <p:nvSpPr>
            <p:cNvPr id="151" name="テキスト ボックス 150">
              <a:extLst>
                <a:ext uri="{FF2B5EF4-FFF2-40B4-BE49-F238E27FC236}">
                  <a16:creationId xmlns:a16="http://schemas.microsoft.com/office/drawing/2014/main" id="{43180DD9-7E81-4EC2-A3A0-7888C3AC138B}"/>
                </a:ext>
              </a:extLst>
            </p:cNvPr>
            <p:cNvSpPr txBox="1"/>
            <p:nvPr/>
          </p:nvSpPr>
          <p:spPr>
            <a:xfrm>
              <a:off x="5977960" y="4720923"/>
              <a:ext cx="509287" cy="276999"/>
            </a:xfrm>
            <a:prstGeom prst="rect">
              <a:avLst/>
            </a:prstGeom>
            <a:noFill/>
          </p:spPr>
          <p:txBody>
            <a:bodyPr wrap="square" rtlCol="0">
              <a:spAutoFit/>
            </a:bodyPr>
            <a:lstStyle/>
            <a:p>
              <a:r>
                <a:rPr kumimoji="1" lang="en-US" altLang="ja-JP" sz="1200">
                  <a:solidFill>
                    <a:schemeClr val="bg1"/>
                  </a:solidFill>
                </a:rPr>
                <a:t>x999</a:t>
              </a:r>
              <a:endParaRPr kumimoji="1" lang="ja-JP" altLang="en-US" sz="1200">
                <a:solidFill>
                  <a:schemeClr val="bg1"/>
                </a:solidFill>
              </a:endParaRPr>
            </a:p>
          </p:txBody>
        </p:sp>
        <p:sp>
          <p:nvSpPr>
            <p:cNvPr id="152" name="テキスト ボックス 151">
              <a:extLst>
                <a:ext uri="{FF2B5EF4-FFF2-40B4-BE49-F238E27FC236}">
                  <a16:creationId xmlns:a16="http://schemas.microsoft.com/office/drawing/2014/main" id="{6A554C75-4E34-4E7E-876D-EFBE8B6E4AB4}"/>
                </a:ext>
              </a:extLst>
            </p:cNvPr>
            <p:cNvSpPr txBox="1"/>
            <p:nvPr/>
          </p:nvSpPr>
          <p:spPr>
            <a:xfrm>
              <a:off x="6422652" y="4720923"/>
              <a:ext cx="509287" cy="276999"/>
            </a:xfrm>
            <a:prstGeom prst="rect">
              <a:avLst/>
            </a:prstGeom>
            <a:noFill/>
          </p:spPr>
          <p:txBody>
            <a:bodyPr wrap="square" rtlCol="0">
              <a:spAutoFit/>
            </a:bodyPr>
            <a:lstStyle/>
            <a:p>
              <a:r>
                <a:rPr kumimoji="1" lang="en-US" altLang="ja-JP" sz="1200">
                  <a:solidFill>
                    <a:schemeClr val="bg1"/>
                  </a:solidFill>
                </a:rPr>
                <a:t>x999</a:t>
              </a:r>
              <a:endParaRPr kumimoji="1" lang="ja-JP" altLang="en-US" sz="1200">
                <a:solidFill>
                  <a:schemeClr val="bg1"/>
                </a:solidFill>
              </a:endParaRPr>
            </a:p>
          </p:txBody>
        </p:sp>
        <p:sp>
          <p:nvSpPr>
            <p:cNvPr id="153" name="テキスト ボックス 152">
              <a:extLst>
                <a:ext uri="{FF2B5EF4-FFF2-40B4-BE49-F238E27FC236}">
                  <a16:creationId xmlns:a16="http://schemas.microsoft.com/office/drawing/2014/main" id="{50F02C84-E869-4AC7-B0CC-286BAFD94C3A}"/>
                </a:ext>
              </a:extLst>
            </p:cNvPr>
            <p:cNvSpPr txBox="1"/>
            <p:nvPr/>
          </p:nvSpPr>
          <p:spPr>
            <a:xfrm>
              <a:off x="6873627" y="4716103"/>
              <a:ext cx="509287" cy="276999"/>
            </a:xfrm>
            <a:prstGeom prst="rect">
              <a:avLst/>
            </a:prstGeom>
            <a:noFill/>
          </p:spPr>
          <p:txBody>
            <a:bodyPr wrap="square" rtlCol="0">
              <a:spAutoFit/>
            </a:bodyPr>
            <a:lstStyle/>
            <a:p>
              <a:r>
                <a:rPr kumimoji="1" lang="en-US" altLang="ja-JP" sz="1200">
                  <a:solidFill>
                    <a:schemeClr val="bg1"/>
                  </a:solidFill>
                </a:rPr>
                <a:t>x999</a:t>
              </a:r>
              <a:endParaRPr kumimoji="1" lang="ja-JP" altLang="en-US" sz="1200">
                <a:solidFill>
                  <a:schemeClr val="bg1"/>
                </a:solidFill>
              </a:endParaRPr>
            </a:p>
          </p:txBody>
        </p:sp>
        <p:sp>
          <p:nvSpPr>
            <p:cNvPr id="154" name="テキスト ボックス 153">
              <a:extLst>
                <a:ext uri="{FF2B5EF4-FFF2-40B4-BE49-F238E27FC236}">
                  <a16:creationId xmlns:a16="http://schemas.microsoft.com/office/drawing/2014/main" id="{55FEBF87-FE5A-4F9C-B99C-90AE3D675F9A}"/>
                </a:ext>
              </a:extLst>
            </p:cNvPr>
            <p:cNvSpPr txBox="1"/>
            <p:nvPr/>
          </p:nvSpPr>
          <p:spPr>
            <a:xfrm>
              <a:off x="7349004" y="4714984"/>
              <a:ext cx="509287" cy="276999"/>
            </a:xfrm>
            <a:prstGeom prst="rect">
              <a:avLst/>
            </a:prstGeom>
            <a:noFill/>
          </p:spPr>
          <p:txBody>
            <a:bodyPr wrap="square" rtlCol="0">
              <a:spAutoFit/>
            </a:bodyPr>
            <a:lstStyle/>
            <a:p>
              <a:r>
                <a:rPr kumimoji="1" lang="en-US" altLang="ja-JP" sz="1200">
                  <a:solidFill>
                    <a:schemeClr val="bg1"/>
                  </a:solidFill>
                </a:rPr>
                <a:t>x999</a:t>
              </a:r>
              <a:endParaRPr kumimoji="1" lang="ja-JP" altLang="en-US" sz="1200">
                <a:solidFill>
                  <a:schemeClr val="bg1"/>
                </a:solidFill>
              </a:endParaRPr>
            </a:p>
          </p:txBody>
        </p:sp>
        <p:pic>
          <p:nvPicPr>
            <p:cNvPr id="155" name="図 154">
              <a:extLst>
                <a:ext uri="{FF2B5EF4-FFF2-40B4-BE49-F238E27FC236}">
                  <a16:creationId xmlns:a16="http://schemas.microsoft.com/office/drawing/2014/main" id="{1F249E76-20CD-4476-AB29-C6D25F1273CD}"/>
                </a:ext>
              </a:extLst>
            </p:cNvPr>
            <p:cNvPicPr>
              <a:picLocks noChangeAspect="1"/>
            </p:cNvPicPr>
            <p:nvPr/>
          </p:nvPicPr>
          <p:blipFill>
            <a:blip r:embed="rId2"/>
            <a:stretch>
              <a:fillRect/>
            </a:stretch>
          </p:blipFill>
          <p:spPr>
            <a:xfrm>
              <a:off x="5453815" y="2911813"/>
              <a:ext cx="1309399" cy="496669"/>
            </a:xfrm>
            <a:prstGeom prst="rect">
              <a:avLst/>
            </a:prstGeom>
          </p:spPr>
        </p:pic>
        <p:sp>
          <p:nvSpPr>
            <p:cNvPr id="162" name="四角形: 角を丸くする 792">
              <a:extLst>
                <a:ext uri="{FF2B5EF4-FFF2-40B4-BE49-F238E27FC236}">
                  <a16:creationId xmlns:a16="http://schemas.microsoft.com/office/drawing/2014/main" id="{BA892D5A-E5E2-4755-BB9E-02C73013C173}"/>
                </a:ext>
              </a:extLst>
            </p:cNvPr>
            <p:cNvSpPr/>
            <p:nvPr/>
          </p:nvSpPr>
          <p:spPr>
            <a:xfrm>
              <a:off x="6347309" y="5389036"/>
              <a:ext cx="718882" cy="287551"/>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強化</a:t>
              </a:r>
              <a:endParaRPr kumimoji="1" lang="en-US" altLang="ja-JP" sz="1200"/>
            </a:p>
          </p:txBody>
        </p:sp>
        <p:sp>
          <p:nvSpPr>
            <p:cNvPr id="163" name="テキスト ボックス 162">
              <a:extLst>
                <a:ext uri="{FF2B5EF4-FFF2-40B4-BE49-F238E27FC236}">
                  <a16:creationId xmlns:a16="http://schemas.microsoft.com/office/drawing/2014/main" id="{0F8B64ED-CF59-4283-9926-53BC3F269925}"/>
                </a:ext>
              </a:extLst>
            </p:cNvPr>
            <p:cNvSpPr txBox="1"/>
            <p:nvPr/>
          </p:nvSpPr>
          <p:spPr>
            <a:xfrm>
              <a:off x="5335422" y="2398390"/>
              <a:ext cx="1620957" cy="200055"/>
            </a:xfrm>
            <a:prstGeom prst="rect">
              <a:avLst/>
            </a:prstGeom>
            <a:noFill/>
          </p:spPr>
          <p:txBody>
            <a:bodyPr wrap="square" rtlCol="0">
              <a:spAutoFit/>
            </a:bodyPr>
            <a:lstStyle/>
            <a:p>
              <a:r>
                <a:rPr kumimoji="1" lang="ja-JP" altLang="en-US" sz="700"/>
                <a:t>武器名４５６７８９０１２３４５６</a:t>
              </a:r>
            </a:p>
          </p:txBody>
        </p:sp>
        <p:sp>
          <p:nvSpPr>
            <p:cNvPr id="164" name="テキスト ボックス 163">
              <a:extLst>
                <a:ext uri="{FF2B5EF4-FFF2-40B4-BE49-F238E27FC236}">
                  <a16:creationId xmlns:a16="http://schemas.microsoft.com/office/drawing/2014/main" id="{0B58FA2C-C27D-4371-8EEC-38CC0FB770B4}"/>
                </a:ext>
              </a:extLst>
            </p:cNvPr>
            <p:cNvSpPr txBox="1"/>
            <p:nvPr/>
          </p:nvSpPr>
          <p:spPr>
            <a:xfrm>
              <a:off x="5334210" y="2584136"/>
              <a:ext cx="1157486" cy="200055"/>
            </a:xfrm>
            <a:prstGeom prst="rect">
              <a:avLst/>
            </a:prstGeom>
            <a:noFill/>
          </p:spPr>
          <p:txBody>
            <a:bodyPr wrap="square" rtlCol="0">
              <a:spAutoFit/>
            </a:bodyPr>
            <a:lstStyle/>
            <a:p>
              <a:r>
                <a:rPr kumimoji="1" lang="ja-JP" altLang="en-US" sz="700"/>
                <a:t>武器種武器種名</a:t>
              </a:r>
            </a:p>
          </p:txBody>
        </p:sp>
        <p:sp>
          <p:nvSpPr>
            <p:cNvPr id="43" name="正方形/長方形 42">
              <a:extLst>
                <a:ext uri="{FF2B5EF4-FFF2-40B4-BE49-F238E27FC236}">
                  <a16:creationId xmlns:a16="http://schemas.microsoft.com/office/drawing/2014/main" id="{434257D7-3E57-402D-8183-75DB93B5EDAC}"/>
                </a:ext>
              </a:extLst>
            </p:cNvPr>
            <p:cNvSpPr/>
            <p:nvPr/>
          </p:nvSpPr>
          <p:spPr>
            <a:xfrm>
              <a:off x="5411967" y="1281981"/>
              <a:ext cx="2589566" cy="4602397"/>
            </a:xfrm>
            <a:prstGeom prst="rect">
              <a:avLst/>
            </a:prstGeom>
            <a:solidFill>
              <a:srgbClr val="3965B5">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ja-JP" altLang="en-US" sz="1100" b="1">
                <a:latin typeface="メイリオ" panose="020B0604030504040204" pitchFamily="50" charset="-128"/>
                <a:ea typeface="メイリオ" panose="020B0604030504040204" pitchFamily="50" charset="-128"/>
              </a:endParaRPr>
            </a:p>
          </p:txBody>
        </p:sp>
        <p:sp>
          <p:nvSpPr>
            <p:cNvPr id="41" name="四角形: 角を丸くする 808">
              <a:extLst>
                <a:ext uri="{FF2B5EF4-FFF2-40B4-BE49-F238E27FC236}">
                  <a16:creationId xmlns:a16="http://schemas.microsoft.com/office/drawing/2014/main" id="{B8E3A737-0845-4AA0-A20D-4DDB590012BB}"/>
                </a:ext>
              </a:extLst>
            </p:cNvPr>
            <p:cNvSpPr/>
            <p:nvPr/>
          </p:nvSpPr>
          <p:spPr>
            <a:xfrm>
              <a:off x="5553659" y="2369417"/>
              <a:ext cx="2317204" cy="2409381"/>
            </a:xfrm>
            <a:prstGeom prst="roundRect">
              <a:avLst>
                <a:gd name="adj" fmla="val 15000"/>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kumimoji="1" lang="en-US" altLang="ja-JP">
                <a:solidFill>
                  <a:schemeClr val="accent2"/>
                </a:solidFill>
              </a:endParaRPr>
            </a:p>
          </p:txBody>
        </p:sp>
        <p:sp>
          <p:nvSpPr>
            <p:cNvPr id="44" name="四角形: 角を丸くする 808">
              <a:extLst>
                <a:ext uri="{FF2B5EF4-FFF2-40B4-BE49-F238E27FC236}">
                  <a16:creationId xmlns:a16="http://schemas.microsoft.com/office/drawing/2014/main" id="{8D02C121-7002-4F84-8CAF-B2154BC9C572}"/>
                </a:ext>
              </a:extLst>
            </p:cNvPr>
            <p:cNvSpPr/>
            <p:nvPr/>
          </p:nvSpPr>
          <p:spPr>
            <a:xfrm>
              <a:off x="6448898" y="2802131"/>
              <a:ext cx="476615" cy="500469"/>
            </a:xfrm>
            <a:prstGeom prst="roundRect">
              <a:avLst>
                <a:gd name="adj" fmla="val 15000"/>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r>
                <a:rPr kumimoji="1" lang="ja-JP" altLang="en-US">
                  <a:solidFill>
                    <a:schemeClr val="accent2"/>
                  </a:solidFill>
                </a:rPr>
                <a:t>素材</a:t>
              </a:r>
              <a:endParaRPr kumimoji="1" lang="en-US" altLang="ja-JP">
                <a:solidFill>
                  <a:schemeClr val="accent2"/>
                </a:solidFill>
              </a:endParaRPr>
            </a:p>
          </p:txBody>
        </p:sp>
        <p:sp>
          <p:nvSpPr>
            <p:cNvPr id="2" name="テキスト ボックス 1">
              <a:extLst>
                <a:ext uri="{FF2B5EF4-FFF2-40B4-BE49-F238E27FC236}">
                  <a16:creationId xmlns:a16="http://schemas.microsoft.com/office/drawing/2014/main" id="{A9EE45BE-C810-4468-A616-5CA963ABAFFA}"/>
                </a:ext>
              </a:extLst>
            </p:cNvPr>
            <p:cNvSpPr txBox="1"/>
            <p:nvPr/>
          </p:nvSpPr>
          <p:spPr>
            <a:xfrm>
              <a:off x="6238713" y="2392352"/>
              <a:ext cx="877163" cy="369332"/>
            </a:xfrm>
            <a:prstGeom prst="rect">
              <a:avLst/>
            </a:prstGeom>
            <a:noFill/>
          </p:spPr>
          <p:txBody>
            <a:bodyPr wrap="square" rtlCol="0">
              <a:spAutoFit/>
            </a:bodyPr>
            <a:lstStyle/>
            <a:p>
              <a:r>
                <a:rPr kumimoji="1" lang="ja-JP" altLang="en-US">
                  <a:solidFill>
                    <a:schemeClr val="bg1"/>
                  </a:solidFill>
                </a:rPr>
                <a:t>素材名</a:t>
              </a:r>
            </a:p>
          </p:txBody>
        </p:sp>
        <p:sp>
          <p:nvSpPr>
            <p:cNvPr id="46" name="テキスト ボックス 45">
              <a:extLst>
                <a:ext uri="{FF2B5EF4-FFF2-40B4-BE49-F238E27FC236}">
                  <a16:creationId xmlns:a16="http://schemas.microsoft.com/office/drawing/2014/main" id="{24B5163A-8F56-46CC-A2D8-6CBD90F63890}"/>
                </a:ext>
              </a:extLst>
            </p:cNvPr>
            <p:cNvSpPr txBox="1"/>
            <p:nvPr/>
          </p:nvSpPr>
          <p:spPr>
            <a:xfrm>
              <a:off x="5712097" y="3350563"/>
              <a:ext cx="2102234" cy="1107996"/>
            </a:xfrm>
            <a:prstGeom prst="rect">
              <a:avLst/>
            </a:prstGeom>
            <a:noFill/>
          </p:spPr>
          <p:txBody>
            <a:bodyPr wrap="square" rtlCol="0">
              <a:spAutoFit/>
            </a:bodyPr>
            <a:lstStyle/>
            <a:p>
              <a:r>
                <a:rPr kumimoji="1" lang="ja-JP" altLang="en-US" sz="1000">
                  <a:solidFill>
                    <a:schemeClr val="bg1"/>
                  </a:solidFill>
                </a:rPr>
                <a:t>素材の説明。</a:t>
              </a:r>
              <a:endParaRPr kumimoji="1" lang="en-US" altLang="ja-JP" sz="1000">
                <a:solidFill>
                  <a:schemeClr val="bg1"/>
                </a:solidFill>
              </a:endParaRPr>
            </a:p>
            <a:p>
              <a:r>
                <a:rPr kumimoji="1" lang="ja-JP" altLang="en-US" sz="1000">
                  <a:solidFill>
                    <a:schemeClr val="bg1"/>
                  </a:solidFill>
                </a:rPr>
                <a:t>素敵な素材だよ。レア素材。貴重。</a:t>
              </a:r>
              <a:endParaRPr kumimoji="1" lang="en-US" altLang="ja-JP" sz="1000">
                <a:solidFill>
                  <a:schemeClr val="bg1"/>
                </a:solidFill>
              </a:endParaRPr>
            </a:p>
            <a:p>
              <a:r>
                <a:rPr kumimoji="1" lang="ja-JP" altLang="en-US" sz="1200">
                  <a:solidFill>
                    <a:schemeClr val="bg1"/>
                  </a:solidFill>
                </a:rPr>
                <a:t>・ステージｘｘ</a:t>
              </a:r>
              <a:endParaRPr kumimoji="1" lang="en-US" altLang="ja-JP" sz="1200">
                <a:solidFill>
                  <a:schemeClr val="bg1"/>
                </a:solidFill>
              </a:endParaRPr>
            </a:p>
            <a:p>
              <a:r>
                <a:rPr kumimoji="1" lang="ja-JP" altLang="en-US" sz="1200">
                  <a:solidFill>
                    <a:schemeClr val="bg1"/>
                  </a:solidFill>
                </a:rPr>
                <a:t>・ステージｘｘ</a:t>
              </a:r>
              <a:endParaRPr kumimoji="1" lang="en-US" altLang="ja-JP" sz="1200">
                <a:solidFill>
                  <a:schemeClr val="bg1"/>
                </a:solidFill>
              </a:endParaRPr>
            </a:p>
            <a:p>
              <a:r>
                <a:rPr kumimoji="1" lang="ja-JP" altLang="en-US" sz="1200">
                  <a:solidFill>
                    <a:schemeClr val="bg1"/>
                  </a:solidFill>
                </a:rPr>
                <a:t>・ステージｘｘ</a:t>
              </a:r>
              <a:endParaRPr kumimoji="1" lang="en-US" altLang="ja-JP" sz="1200">
                <a:solidFill>
                  <a:schemeClr val="bg1"/>
                </a:solidFill>
              </a:endParaRPr>
            </a:p>
            <a:p>
              <a:r>
                <a:rPr kumimoji="1" lang="ja-JP" altLang="en-US" sz="1000">
                  <a:solidFill>
                    <a:schemeClr val="bg1"/>
                  </a:solidFill>
                </a:rPr>
                <a:t>などで入手可能。</a:t>
              </a:r>
              <a:endParaRPr kumimoji="1" lang="en-US" altLang="ja-JP" sz="1000">
                <a:solidFill>
                  <a:schemeClr val="bg1"/>
                </a:solidFill>
              </a:endParaRPr>
            </a:p>
          </p:txBody>
        </p:sp>
        <p:sp>
          <p:nvSpPr>
            <p:cNvPr id="47" name="四角形: 角を丸くする 792">
              <a:extLst>
                <a:ext uri="{FF2B5EF4-FFF2-40B4-BE49-F238E27FC236}">
                  <a16:creationId xmlns:a16="http://schemas.microsoft.com/office/drawing/2014/main" id="{78A94B3E-6FBC-4BBB-A3F7-BC0729D22F57}"/>
                </a:ext>
              </a:extLst>
            </p:cNvPr>
            <p:cNvSpPr/>
            <p:nvPr/>
          </p:nvSpPr>
          <p:spPr>
            <a:xfrm>
              <a:off x="6374049" y="4446103"/>
              <a:ext cx="718882" cy="287551"/>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200"/>
                <a:t>OK</a:t>
              </a:r>
            </a:p>
          </p:txBody>
        </p:sp>
      </p:grpSp>
      <p:graphicFrame>
        <p:nvGraphicFramePr>
          <p:cNvPr id="48" name="表 61">
            <a:extLst>
              <a:ext uri="{FF2B5EF4-FFF2-40B4-BE49-F238E27FC236}">
                <a16:creationId xmlns:a16="http://schemas.microsoft.com/office/drawing/2014/main" id="{BF45F6FE-2706-4DA8-A9E9-FC1A94B0F52E}"/>
              </a:ext>
            </a:extLst>
          </p:cNvPr>
          <p:cNvGraphicFramePr>
            <a:graphicFrameLocks noGrp="1"/>
          </p:cNvGraphicFramePr>
          <p:nvPr/>
        </p:nvGraphicFramePr>
        <p:xfrm>
          <a:off x="597841" y="3276287"/>
          <a:ext cx="4180614" cy="975360"/>
        </p:xfrm>
        <a:graphic>
          <a:graphicData uri="http://schemas.openxmlformats.org/drawingml/2006/table">
            <a:tbl>
              <a:tblPr firstRow="1" bandRow="1">
                <a:tableStyleId>{5940675A-B579-460E-94D1-54222C63F5DA}</a:tableStyleId>
              </a:tblPr>
              <a:tblGrid>
                <a:gridCol w="1806201">
                  <a:extLst>
                    <a:ext uri="{9D8B030D-6E8A-4147-A177-3AD203B41FA5}">
                      <a16:colId xmlns:a16="http://schemas.microsoft.com/office/drawing/2014/main" val="2511590499"/>
                    </a:ext>
                  </a:extLst>
                </a:gridCol>
                <a:gridCol w="2374413">
                  <a:extLst>
                    <a:ext uri="{9D8B030D-6E8A-4147-A177-3AD203B41FA5}">
                      <a16:colId xmlns:a16="http://schemas.microsoft.com/office/drawing/2014/main" val="14688559"/>
                    </a:ext>
                  </a:extLst>
                </a:gridCol>
              </a:tblGrid>
              <a:tr h="243840">
                <a:tc>
                  <a:txBody>
                    <a:bodyPr/>
                    <a:lstStyle/>
                    <a:p>
                      <a:r>
                        <a:rPr kumimoji="1" lang="ja-JP" altLang="en-US" sz="1000"/>
                        <a:t>操作</a:t>
                      </a:r>
                    </a:p>
                  </a:txBody>
                  <a:tcPr>
                    <a:solidFill>
                      <a:schemeClr val="bg1">
                        <a:lumMod val="85000"/>
                      </a:schemeClr>
                    </a:solidFill>
                  </a:tcPr>
                </a:tc>
                <a:tc>
                  <a:txBody>
                    <a:bodyPr/>
                    <a:lstStyle/>
                    <a:p>
                      <a:r>
                        <a:rPr kumimoji="1" lang="ja-JP" altLang="en-US" sz="1000"/>
                        <a:t>内容</a:t>
                      </a:r>
                    </a:p>
                  </a:txBody>
                  <a:tcPr>
                    <a:solidFill>
                      <a:schemeClr val="bg1">
                        <a:lumMod val="85000"/>
                      </a:schemeClr>
                    </a:solidFill>
                  </a:tcPr>
                </a:tc>
                <a:extLst>
                  <a:ext uri="{0D108BD9-81ED-4DB2-BD59-A6C34878D82A}">
                    <a16:rowId xmlns:a16="http://schemas.microsoft.com/office/drawing/2014/main" val="3932875599"/>
                  </a:ext>
                </a:extLst>
              </a:tr>
              <a:tr h="243840">
                <a:tc>
                  <a:txBody>
                    <a:bodyPr/>
                    <a:lstStyle/>
                    <a:p>
                      <a:r>
                        <a:rPr kumimoji="1" lang="en-US" altLang="ja-JP" sz="1000"/>
                        <a:t>OK</a:t>
                      </a:r>
                      <a:endParaRPr kumimoji="1" lang="ja-JP" altLang="en-US" sz="1000"/>
                    </a:p>
                  </a:txBody>
                  <a:tcPr>
                    <a:solidFill>
                      <a:schemeClr val="bg1"/>
                    </a:solidFill>
                  </a:tcPr>
                </a:tc>
                <a:tc>
                  <a:txBody>
                    <a:bodyPr/>
                    <a:lstStyle/>
                    <a:p>
                      <a:r>
                        <a:rPr kumimoji="1" lang="ja-JP" altLang="en-US" sz="1000"/>
                        <a:t>素材詳細ウィンドウを閉じる</a:t>
                      </a:r>
                    </a:p>
                  </a:txBody>
                  <a:tcPr>
                    <a:solidFill>
                      <a:schemeClr val="bg1"/>
                    </a:solidFill>
                  </a:tcPr>
                </a:tc>
                <a:extLst>
                  <a:ext uri="{0D108BD9-81ED-4DB2-BD59-A6C34878D82A}">
                    <a16:rowId xmlns:a16="http://schemas.microsoft.com/office/drawing/2014/main" val="1922787833"/>
                  </a:ext>
                </a:extLst>
              </a:tr>
              <a:tr h="243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000"/>
                    </a:p>
                  </a:txBody>
                  <a:tcPr>
                    <a:solidFill>
                      <a:schemeClr val="bg1"/>
                    </a:solidFill>
                  </a:tcPr>
                </a:tc>
                <a:tc>
                  <a:txBody>
                    <a:bodyPr/>
                    <a:lstStyle/>
                    <a:p>
                      <a:endParaRPr kumimoji="1" lang="ja-JP" altLang="en-US" sz="1000"/>
                    </a:p>
                  </a:txBody>
                  <a:tcPr>
                    <a:solidFill>
                      <a:schemeClr val="bg1"/>
                    </a:solidFill>
                  </a:tcPr>
                </a:tc>
                <a:extLst>
                  <a:ext uri="{0D108BD9-81ED-4DB2-BD59-A6C34878D82A}">
                    <a16:rowId xmlns:a16="http://schemas.microsoft.com/office/drawing/2014/main" val="635369817"/>
                  </a:ext>
                </a:extLst>
              </a:tr>
              <a:tr h="243840">
                <a:tc>
                  <a:txBody>
                    <a:bodyPr/>
                    <a:lstStyle/>
                    <a:p>
                      <a:endParaRPr kumimoji="1" lang="ja-JP" altLang="en-US" sz="1000"/>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000"/>
                    </a:p>
                  </a:txBody>
                  <a:tcPr>
                    <a:solidFill>
                      <a:schemeClr val="bg1"/>
                    </a:solidFill>
                  </a:tcPr>
                </a:tc>
                <a:extLst>
                  <a:ext uri="{0D108BD9-81ED-4DB2-BD59-A6C34878D82A}">
                    <a16:rowId xmlns:a16="http://schemas.microsoft.com/office/drawing/2014/main" val="3817188964"/>
                  </a:ext>
                </a:extLst>
              </a:tr>
            </a:tbl>
          </a:graphicData>
        </a:graphic>
      </p:graphicFrame>
      <p:sp>
        <p:nvSpPr>
          <p:cNvPr id="49" name="テキスト ボックス 48">
            <a:extLst>
              <a:ext uri="{FF2B5EF4-FFF2-40B4-BE49-F238E27FC236}">
                <a16:creationId xmlns:a16="http://schemas.microsoft.com/office/drawing/2014/main" id="{33785E98-3603-43DA-AD1D-16906EE2B907}"/>
              </a:ext>
            </a:extLst>
          </p:cNvPr>
          <p:cNvSpPr txBox="1"/>
          <p:nvPr/>
        </p:nvSpPr>
        <p:spPr>
          <a:xfrm>
            <a:off x="321537" y="2908346"/>
            <a:ext cx="569387" cy="246221"/>
          </a:xfrm>
          <a:prstGeom prst="rect">
            <a:avLst/>
          </a:prstGeom>
          <a:noFill/>
        </p:spPr>
        <p:txBody>
          <a:bodyPr wrap="none" rtlCol="0">
            <a:spAutoFit/>
          </a:bodyPr>
          <a:lstStyle/>
          <a:p>
            <a:r>
              <a:rPr kumimoji="1" lang="ja-JP" altLang="en-US" sz="1000" b="1"/>
              <a:t>・操作</a:t>
            </a:r>
          </a:p>
        </p:txBody>
      </p:sp>
      <p:sp>
        <p:nvSpPr>
          <p:cNvPr id="50" name="テキスト ボックス 49">
            <a:extLst>
              <a:ext uri="{FF2B5EF4-FFF2-40B4-BE49-F238E27FC236}">
                <a16:creationId xmlns:a16="http://schemas.microsoft.com/office/drawing/2014/main" id="{1E84B3DA-4013-410B-A2BE-F797BAE01E77}"/>
              </a:ext>
            </a:extLst>
          </p:cNvPr>
          <p:cNvSpPr txBox="1"/>
          <p:nvPr/>
        </p:nvSpPr>
        <p:spPr>
          <a:xfrm>
            <a:off x="17674" y="108237"/>
            <a:ext cx="3887603" cy="307777"/>
          </a:xfrm>
          <a:prstGeom prst="rect">
            <a:avLst/>
          </a:prstGeom>
          <a:noFill/>
        </p:spPr>
        <p:txBody>
          <a:bodyPr wrap="none" rtlCol="0">
            <a:spAutoFit/>
          </a:bodyPr>
          <a:lstStyle/>
          <a:p>
            <a:r>
              <a:rPr kumimoji="1" lang="ja-JP" altLang="en-US" sz="1400" b="1">
                <a:latin typeface="+mn-ea"/>
              </a:rPr>
              <a:t>■強化画面仕様　</a:t>
            </a:r>
            <a:r>
              <a:rPr kumimoji="1" lang="ja-JP" altLang="en-US" sz="1400">
                <a:latin typeface="+mn-ea"/>
              </a:rPr>
              <a:t>強化武器選択</a:t>
            </a:r>
            <a:r>
              <a:rPr kumimoji="1" lang="en-US" altLang="ja-JP" sz="1400">
                <a:latin typeface="+mn-ea"/>
              </a:rPr>
              <a:t> &gt;&gt; </a:t>
            </a:r>
            <a:r>
              <a:rPr kumimoji="1" lang="ja-JP" altLang="en-US" sz="1400" b="1">
                <a:latin typeface="+mn-ea"/>
              </a:rPr>
              <a:t>強化画面</a:t>
            </a:r>
          </a:p>
        </p:txBody>
      </p:sp>
      <p:sp>
        <p:nvSpPr>
          <p:cNvPr id="51" name="正方形/長方形 50">
            <a:extLst>
              <a:ext uri="{FF2B5EF4-FFF2-40B4-BE49-F238E27FC236}">
                <a16:creationId xmlns:a16="http://schemas.microsoft.com/office/drawing/2014/main" id="{B83FDC69-5E51-455A-AB2A-E9216841F16C}"/>
              </a:ext>
            </a:extLst>
          </p:cNvPr>
          <p:cNvSpPr/>
          <p:nvPr/>
        </p:nvSpPr>
        <p:spPr>
          <a:xfrm>
            <a:off x="37451" y="5581330"/>
            <a:ext cx="5612002" cy="1569660"/>
          </a:xfrm>
          <a:prstGeom prst="rect">
            <a:avLst/>
          </a:prstGeom>
          <a:noFill/>
          <a:ln>
            <a:noFill/>
          </a:ln>
          <a:effectLst>
            <a:outerShdw blurRad="50800" dist="50800" dir="5400000" sx="1000" sy="1000" algn="ctr" rotWithShape="0">
              <a:srgbClr val="000000"/>
            </a:outerShdw>
          </a:effectLst>
        </p:spPr>
        <p:txBody>
          <a:bodyPr wrap="square" rtlCol="0">
            <a:spAutoFit/>
          </a:bodyPr>
          <a:lstStyle/>
          <a:p>
            <a:r>
              <a:rPr kumimoji="1" lang="ja-JP" altLang="en-US" sz="8000" b="1">
                <a:solidFill>
                  <a:schemeClr val="tx1">
                    <a:lumMod val="50000"/>
                    <a:lumOff val="50000"/>
                    <a:alpha val="14000"/>
                  </a:schemeClr>
                </a:solidFill>
              </a:rPr>
              <a:t>武器強化</a:t>
            </a:r>
          </a:p>
        </p:txBody>
      </p:sp>
      <p:sp>
        <p:nvSpPr>
          <p:cNvPr id="52" name="スライド番号プレースホルダー 69">
            <a:extLst>
              <a:ext uri="{FF2B5EF4-FFF2-40B4-BE49-F238E27FC236}">
                <a16:creationId xmlns:a16="http://schemas.microsoft.com/office/drawing/2014/main" id="{BF37CAD0-F6E0-459B-BCAE-43293A1E7F08}"/>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29</a:t>
            </a:fld>
            <a:endParaRPr kumimoji="1" lang="ja-JP" altLang="en-US"/>
          </a:p>
        </p:txBody>
      </p:sp>
    </p:spTree>
    <p:extLst>
      <p:ext uri="{BB962C8B-B14F-4D97-AF65-F5344CB8AC3E}">
        <p14:creationId xmlns:p14="http://schemas.microsoft.com/office/powerpoint/2010/main" val="16899891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 name="Picture 2">
            <a:extLst>
              <a:ext uri="{FF2B5EF4-FFF2-40B4-BE49-F238E27FC236}">
                <a16:creationId xmlns:a16="http://schemas.microsoft.com/office/drawing/2014/main" id="{0B604FC3-2CCB-4680-BCF4-E80BE00DA6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57644" y="2196879"/>
            <a:ext cx="479844" cy="847629"/>
          </a:xfrm>
          <a:prstGeom prst="rect">
            <a:avLst/>
          </a:prstGeom>
          <a:noFill/>
          <a:extLst>
            <a:ext uri="{909E8E84-426E-40DD-AFC4-6F175D3DCCD1}">
              <a14:hiddenFill xmlns:a14="http://schemas.microsoft.com/office/drawing/2010/main">
                <a:solidFill>
                  <a:srgbClr val="FFFFFF"/>
                </a:solidFill>
              </a14:hiddenFill>
            </a:ext>
          </a:extLst>
        </p:spPr>
      </p:pic>
      <p:pic>
        <p:nvPicPr>
          <p:cNvPr id="58" name="図 57">
            <a:extLst>
              <a:ext uri="{FF2B5EF4-FFF2-40B4-BE49-F238E27FC236}">
                <a16:creationId xmlns:a16="http://schemas.microsoft.com/office/drawing/2014/main" id="{3E37A266-3C83-45AF-B41B-F8C1EE764E6D}"/>
              </a:ext>
            </a:extLst>
          </p:cNvPr>
          <p:cNvPicPr>
            <a:picLocks noChangeAspect="1"/>
          </p:cNvPicPr>
          <p:nvPr/>
        </p:nvPicPr>
        <p:blipFill>
          <a:blip r:embed="rId3"/>
          <a:stretch>
            <a:fillRect/>
          </a:stretch>
        </p:blipFill>
        <p:spPr>
          <a:xfrm>
            <a:off x="5024945" y="2109193"/>
            <a:ext cx="622620" cy="1001240"/>
          </a:xfrm>
          <a:prstGeom prst="rect">
            <a:avLst/>
          </a:prstGeom>
        </p:spPr>
      </p:pic>
      <p:sp>
        <p:nvSpPr>
          <p:cNvPr id="111" name="正方形/長方形 110">
            <a:hlinkClick r:id="rId4" action="ppaction://hlinksldjump"/>
            <a:extLst>
              <a:ext uri="{FF2B5EF4-FFF2-40B4-BE49-F238E27FC236}">
                <a16:creationId xmlns:a16="http://schemas.microsoft.com/office/drawing/2014/main" id="{0FB819E0-C19C-4B04-8470-C4E4F0A9438D}"/>
              </a:ext>
            </a:extLst>
          </p:cNvPr>
          <p:cNvSpPr/>
          <p:nvPr/>
        </p:nvSpPr>
        <p:spPr>
          <a:xfrm>
            <a:off x="2562057" y="4256682"/>
            <a:ext cx="998992" cy="200055"/>
          </a:xfrm>
          <a:prstGeom prst="rect">
            <a:avLst/>
          </a:prstGeom>
        </p:spPr>
        <p:txBody>
          <a:bodyPr wrap="none">
            <a:spAutoFit/>
          </a:bodyPr>
          <a:lstStyle/>
          <a:p>
            <a:pPr algn="ctr"/>
            <a:r>
              <a:rPr lang="en-US" altLang="ja-JP" sz="700">
                <a:hlinkClick r:id="rId4" action="ppaction://hlinksldjump"/>
              </a:rPr>
              <a:t>ex100.</a:t>
            </a:r>
            <a:r>
              <a:rPr lang="ja-JP" altLang="en-US" sz="700">
                <a:hlinkClick r:id="rId4" action="ppaction://hlinksldjump"/>
              </a:rPr>
              <a:t>抽出欠片選択</a:t>
            </a:r>
            <a:endParaRPr lang="ja-JP" altLang="en-US" sz="700"/>
          </a:p>
        </p:txBody>
      </p:sp>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■強化画面仕様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3</a:t>
            </a:fld>
            <a:endParaRPr kumimoji="1" lang="ja-JP" altLang="en-US"/>
          </a:p>
        </p:txBody>
      </p:sp>
      <p:sp>
        <p:nvSpPr>
          <p:cNvPr id="42" name="テキスト ボックス 41">
            <a:extLst>
              <a:ext uri="{FF2B5EF4-FFF2-40B4-BE49-F238E27FC236}">
                <a16:creationId xmlns:a16="http://schemas.microsoft.com/office/drawing/2014/main" id="{9EBA0994-951E-4FE0-B26A-83BD0CE7793D}"/>
              </a:ext>
            </a:extLst>
          </p:cNvPr>
          <p:cNvSpPr txBox="1"/>
          <p:nvPr/>
        </p:nvSpPr>
        <p:spPr>
          <a:xfrm>
            <a:off x="415419" y="538799"/>
            <a:ext cx="1758815" cy="307777"/>
          </a:xfrm>
          <a:prstGeom prst="rect">
            <a:avLst/>
          </a:prstGeom>
          <a:noFill/>
        </p:spPr>
        <p:txBody>
          <a:bodyPr wrap="none" rtlCol="0">
            <a:spAutoFit/>
          </a:bodyPr>
          <a:lstStyle/>
          <a:p>
            <a:r>
              <a:rPr kumimoji="1" lang="ja-JP" altLang="en-US" sz="1400" b="1"/>
              <a:t>●画面フロー</a:t>
            </a:r>
            <a:r>
              <a:rPr kumimoji="1" lang="en-US" altLang="ja-JP" sz="1400" b="1"/>
              <a:t>(</a:t>
            </a:r>
            <a:r>
              <a:rPr kumimoji="1" lang="ja-JP" altLang="en-US" sz="1400" b="1"/>
              <a:t>装備</a:t>
            </a:r>
            <a:r>
              <a:rPr kumimoji="1" lang="en-US" altLang="ja-JP" sz="1400" b="1"/>
              <a:t>)</a:t>
            </a:r>
            <a:endParaRPr kumimoji="1" lang="ja-JP" altLang="en-US" sz="1400" b="1"/>
          </a:p>
        </p:txBody>
      </p:sp>
      <p:pic>
        <p:nvPicPr>
          <p:cNvPr id="3" name="図 2">
            <a:extLst>
              <a:ext uri="{FF2B5EF4-FFF2-40B4-BE49-F238E27FC236}">
                <a16:creationId xmlns:a16="http://schemas.microsoft.com/office/drawing/2014/main" id="{26BAAD0D-8B25-4E43-B18D-A142E488F2AF}"/>
              </a:ext>
            </a:extLst>
          </p:cNvPr>
          <p:cNvPicPr>
            <a:picLocks noChangeAspect="1"/>
          </p:cNvPicPr>
          <p:nvPr/>
        </p:nvPicPr>
        <p:blipFill>
          <a:blip r:embed="rId5"/>
          <a:stretch>
            <a:fillRect/>
          </a:stretch>
        </p:blipFill>
        <p:spPr>
          <a:xfrm>
            <a:off x="321377" y="969361"/>
            <a:ext cx="647790" cy="962159"/>
          </a:xfrm>
          <a:prstGeom prst="rect">
            <a:avLst/>
          </a:prstGeom>
        </p:spPr>
      </p:pic>
      <p:sp>
        <p:nvSpPr>
          <p:cNvPr id="5" name="正方形/長方形 4">
            <a:extLst>
              <a:ext uri="{FF2B5EF4-FFF2-40B4-BE49-F238E27FC236}">
                <a16:creationId xmlns:a16="http://schemas.microsoft.com/office/drawing/2014/main" id="{DB4BBD9C-1CC3-463E-A776-9F0106093073}"/>
              </a:ext>
            </a:extLst>
          </p:cNvPr>
          <p:cNvSpPr/>
          <p:nvPr/>
        </p:nvSpPr>
        <p:spPr>
          <a:xfrm>
            <a:off x="196893" y="1931520"/>
            <a:ext cx="825867" cy="200055"/>
          </a:xfrm>
          <a:prstGeom prst="rect">
            <a:avLst/>
          </a:prstGeom>
        </p:spPr>
        <p:txBody>
          <a:bodyPr wrap="none">
            <a:spAutoFit/>
          </a:bodyPr>
          <a:lstStyle/>
          <a:p>
            <a:r>
              <a:rPr lang="en-US" altLang="ja-JP" sz="700">
                <a:hlinkClick r:id="rId6" action="ppaction://hlinksldjump"/>
              </a:rPr>
              <a:t>co100.</a:t>
            </a:r>
            <a:r>
              <a:rPr lang="ja-JP" altLang="en-US" sz="700">
                <a:hlinkClick r:id="rId6" action="ppaction://hlinksldjump"/>
              </a:rPr>
              <a:t>部隊</a:t>
            </a:r>
            <a:r>
              <a:rPr lang="en-US" altLang="ja-JP" sz="700">
                <a:hlinkClick r:id="rId6" action="ppaction://hlinksldjump"/>
              </a:rPr>
              <a:t>TOP</a:t>
            </a:r>
            <a:endParaRPr lang="ja-JP" altLang="en-US" sz="700"/>
          </a:p>
        </p:txBody>
      </p:sp>
      <p:cxnSp>
        <p:nvCxnSpPr>
          <p:cNvPr id="37" name="直線矢印コネクタ 36">
            <a:extLst>
              <a:ext uri="{FF2B5EF4-FFF2-40B4-BE49-F238E27FC236}">
                <a16:creationId xmlns:a16="http://schemas.microsoft.com/office/drawing/2014/main" id="{878B2EE4-4664-4533-BE1B-A23B1C891062}"/>
              </a:ext>
            </a:extLst>
          </p:cNvPr>
          <p:cNvCxnSpPr>
            <a:cxnSpLocks/>
          </p:cNvCxnSpPr>
          <p:nvPr/>
        </p:nvCxnSpPr>
        <p:spPr>
          <a:xfrm>
            <a:off x="930744" y="1507591"/>
            <a:ext cx="52500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5" name="正方形/長方形 44">
            <a:hlinkClick r:id="rId7" action="ppaction://hlinksldjump"/>
            <a:extLst>
              <a:ext uri="{FF2B5EF4-FFF2-40B4-BE49-F238E27FC236}">
                <a16:creationId xmlns:a16="http://schemas.microsoft.com/office/drawing/2014/main" id="{51CE9C88-81DE-4723-9E7F-78A621DEADEE}"/>
              </a:ext>
            </a:extLst>
          </p:cNvPr>
          <p:cNvSpPr/>
          <p:nvPr/>
        </p:nvSpPr>
        <p:spPr>
          <a:xfrm>
            <a:off x="2483624" y="1934487"/>
            <a:ext cx="1016625" cy="200055"/>
          </a:xfrm>
          <a:prstGeom prst="rect">
            <a:avLst/>
          </a:prstGeom>
        </p:spPr>
        <p:txBody>
          <a:bodyPr wrap="none">
            <a:spAutoFit/>
          </a:bodyPr>
          <a:lstStyle/>
          <a:p>
            <a:pPr algn="ctr"/>
            <a:r>
              <a:rPr lang="en-US" altLang="ja-JP" sz="700">
                <a:hlinkClick r:id="rId7" action="ppaction://hlinksldjump"/>
              </a:rPr>
              <a:t>eq110.</a:t>
            </a:r>
            <a:r>
              <a:rPr lang="ja-JP" altLang="en-US" sz="700">
                <a:hlinkClick r:id="rId7" action="ppaction://hlinksldjump"/>
              </a:rPr>
              <a:t>強化武器選択</a:t>
            </a:r>
            <a:endParaRPr lang="ja-JP" altLang="en-US" sz="700"/>
          </a:p>
        </p:txBody>
      </p:sp>
      <p:sp>
        <p:nvSpPr>
          <p:cNvPr id="48" name="テキスト ボックス 47">
            <a:extLst>
              <a:ext uri="{FF2B5EF4-FFF2-40B4-BE49-F238E27FC236}">
                <a16:creationId xmlns:a16="http://schemas.microsoft.com/office/drawing/2014/main" id="{F8B6AF0F-EBEA-4327-A75D-EF6900089D03}"/>
              </a:ext>
            </a:extLst>
          </p:cNvPr>
          <p:cNvSpPr txBox="1"/>
          <p:nvPr/>
        </p:nvSpPr>
        <p:spPr>
          <a:xfrm>
            <a:off x="983362" y="1308826"/>
            <a:ext cx="782586" cy="215444"/>
          </a:xfrm>
          <a:prstGeom prst="rect">
            <a:avLst/>
          </a:prstGeom>
          <a:noFill/>
        </p:spPr>
        <p:txBody>
          <a:bodyPr wrap="square" rtlCol="0">
            <a:spAutoFit/>
          </a:bodyPr>
          <a:lstStyle/>
          <a:p>
            <a:r>
              <a:rPr kumimoji="1" lang="en-US" altLang="ja-JP" sz="800"/>
              <a:t>[</a:t>
            </a:r>
            <a:r>
              <a:rPr kumimoji="1" lang="ja-JP" altLang="en-US" sz="800"/>
              <a:t>装備</a:t>
            </a:r>
            <a:r>
              <a:rPr kumimoji="1" lang="en-US" altLang="ja-JP" sz="800"/>
              <a:t>]</a:t>
            </a:r>
            <a:endParaRPr kumimoji="1" lang="ja-JP" altLang="en-US" sz="800"/>
          </a:p>
        </p:txBody>
      </p:sp>
      <p:sp>
        <p:nvSpPr>
          <p:cNvPr id="52" name="正方形/長方形 51">
            <a:extLst>
              <a:ext uri="{FF2B5EF4-FFF2-40B4-BE49-F238E27FC236}">
                <a16:creationId xmlns:a16="http://schemas.microsoft.com/office/drawing/2014/main" id="{9318607B-DFE6-4FEC-BC7D-469EBCED9271}"/>
              </a:ext>
            </a:extLst>
          </p:cNvPr>
          <p:cNvSpPr/>
          <p:nvPr/>
        </p:nvSpPr>
        <p:spPr>
          <a:xfrm>
            <a:off x="1484573" y="3331838"/>
            <a:ext cx="782587" cy="200055"/>
          </a:xfrm>
          <a:prstGeom prst="rect">
            <a:avLst/>
          </a:prstGeom>
        </p:spPr>
        <p:txBody>
          <a:bodyPr wrap="square">
            <a:spAutoFit/>
          </a:bodyPr>
          <a:lstStyle/>
          <a:p>
            <a:r>
              <a:rPr lang="en-US" altLang="ja-JP" sz="700">
                <a:hlinkClick r:id="rId8" action="ppaction://hlinksldjump"/>
              </a:rPr>
              <a:t>TR</a:t>
            </a:r>
            <a:r>
              <a:rPr lang="ja-JP" altLang="en-US" sz="700">
                <a:hlinkClick r:id="rId8" action="ppaction://hlinksldjump"/>
              </a:rPr>
              <a:t>カード</a:t>
            </a:r>
            <a:r>
              <a:rPr lang="en-US" altLang="ja-JP" sz="700">
                <a:hlinkClick r:id="rId8" action="ppaction://hlinksldjump"/>
              </a:rPr>
              <a:t>TOP</a:t>
            </a:r>
            <a:endParaRPr lang="ja-JP" altLang="en-US" sz="700"/>
          </a:p>
        </p:txBody>
      </p:sp>
      <p:cxnSp>
        <p:nvCxnSpPr>
          <p:cNvPr id="51" name="コネクタ: カギ線 50">
            <a:extLst>
              <a:ext uri="{FF2B5EF4-FFF2-40B4-BE49-F238E27FC236}">
                <a16:creationId xmlns:a16="http://schemas.microsoft.com/office/drawing/2014/main" id="{4C49864A-D49E-4984-8651-881EAB29ED4C}"/>
              </a:ext>
            </a:extLst>
          </p:cNvPr>
          <p:cNvCxnSpPr/>
          <p:nvPr/>
        </p:nvCxnSpPr>
        <p:spPr>
          <a:xfrm rot="16200000" flipH="1">
            <a:off x="340671" y="2247983"/>
            <a:ext cx="1921410" cy="440625"/>
          </a:xfrm>
          <a:prstGeom prst="bentConnector3">
            <a:avLst>
              <a:gd name="adj1" fmla="val 100367"/>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直線矢印コネクタ 62">
            <a:extLst>
              <a:ext uri="{FF2B5EF4-FFF2-40B4-BE49-F238E27FC236}">
                <a16:creationId xmlns:a16="http://schemas.microsoft.com/office/drawing/2014/main" id="{C650F41B-EA1B-445E-8104-854997D4B73F}"/>
              </a:ext>
            </a:extLst>
          </p:cNvPr>
          <p:cNvCxnSpPr>
            <a:cxnSpLocks/>
          </p:cNvCxnSpPr>
          <p:nvPr/>
        </p:nvCxnSpPr>
        <p:spPr>
          <a:xfrm>
            <a:off x="2170577" y="1494108"/>
            <a:ext cx="442926"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4" name="テキスト ボックス 63">
            <a:extLst>
              <a:ext uri="{FF2B5EF4-FFF2-40B4-BE49-F238E27FC236}">
                <a16:creationId xmlns:a16="http://schemas.microsoft.com/office/drawing/2014/main" id="{B9BB4AC4-7A09-4E77-A565-0F07755E27C4}"/>
              </a:ext>
            </a:extLst>
          </p:cNvPr>
          <p:cNvSpPr txBox="1"/>
          <p:nvPr/>
        </p:nvSpPr>
        <p:spPr>
          <a:xfrm>
            <a:off x="2127006" y="1308826"/>
            <a:ext cx="717794" cy="215444"/>
          </a:xfrm>
          <a:prstGeom prst="rect">
            <a:avLst/>
          </a:prstGeom>
          <a:noFill/>
        </p:spPr>
        <p:txBody>
          <a:bodyPr wrap="square" rtlCol="0">
            <a:spAutoFit/>
          </a:bodyPr>
          <a:lstStyle/>
          <a:p>
            <a:pPr algn="ctr"/>
            <a:r>
              <a:rPr kumimoji="1" lang="en-US" altLang="ja-JP" sz="800"/>
              <a:t>[</a:t>
            </a:r>
            <a:r>
              <a:rPr kumimoji="1" lang="ja-JP" altLang="en-US" sz="800"/>
              <a:t>武器強化</a:t>
            </a:r>
            <a:r>
              <a:rPr kumimoji="1" lang="en-US" altLang="ja-JP" sz="800"/>
              <a:t>]</a:t>
            </a:r>
            <a:endParaRPr kumimoji="1" lang="ja-JP" altLang="en-US" sz="800"/>
          </a:p>
        </p:txBody>
      </p:sp>
      <p:cxnSp>
        <p:nvCxnSpPr>
          <p:cNvPr id="66" name="コネクタ: カギ線 65">
            <a:extLst>
              <a:ext uri="{FF2B5EF4-FFF2-40B4-BE49-F238E27FC236}">
                <a16:creationId xmlns:a16="http://schemas.microsoft.com/office/drawing/2014/main" id="{048687AB-86BE-44D5-8C66-EFE3A762CA9F}"/>
              </a:ext>
            </a:extLst>
          </p:cNvPr>
          <p:cNvCxnSpPr>
            <a:cxnSpLocks/>
          </p:cNvCxnSpPr>
          <p:nvPr/>
        </p:nvCxnSpPr>
        <p:spPr>
          <a:xfrm rot="16200000" flipH="1">
            <a:off x="1867653" y="1983671"/>
            <a:ext cx="1135597" cy="354795"/>
          </a:xfrm>
          <a:prstGeom prst="bentConnector3">
            <a:avLst>
              <a:gd name="adj1" fmla="val 100326"/>
            </a:avLst>
          </a:prstGeom>
          <a:ln>
            <a:tailEnd type="triangle"/>
          </a:ln>
        </p:spPr>
        <p:style>
          <a:lnRef idx="1">
            <a:schemeClr val="accent1"/>
          </a:lnRef>
          <a:fillRef idx="0">
            <a:schemeClr val="accent1"/>
          </a:fillRef>
          <a:effectRef idx="0">
            <a:schemeClr val="accent1"/>
          </a:effectRef>
          <a:fontRef idx="minor">
            <a:schemeClr val="tx1"/>
          </a:fontRef>
        </p:style>
      </p:cxnSp>
      <p:sp>
        <p:nvSpPr>
          <p:cNvPr id="73" name="正方形/長方形 72">
            <a:hlinkClick r:id="rId9" action="ppaction://hlinksldjump"/>
            <a:extLst>
              <a:ext uri="{FF2B5EF4-FFF2-40B4-BE49-F238E27FC236}">
                <a16:creationId xmlns:a16="http://schemas.microsoft.com/office/drawing/2014/main" id="{57E521F0-9B46-46B9-90CE-1558EE7D77A8}"/>
              </a:ext>
            </a:extLst>
          </p:cNvPr>
          <p:cNvSpPr/>
          <p:nvPr/>
        </p:nvSpPr>
        <p:spPr>
          <a:xfrm>
            <a:off x="1253666" y="1943160"/>
            <a:ext cx="1074333" cy="200055"/>
          </a:xfrm>
          <a:prstGeom prst="rect">
            <a:avLst/>
          </a:prstGeom>
        </p:spPr>
        <p:txBody>
          <a:bodyPr wrap="none">
            <a:spAutoFit/>
          </a:bodyPr>
          <a:lstStyle/>
          <a:p>
            <a:pPr algn="ctr"/>
            <a:r>
              <a:rPr lang="en-US" altLang="ja-JP" sz="700">
                <a:hlinkClick r:id="rId10" action="ppaction://hlinksldjump"/>
              </a:rPr>
              <a:t>eq100.</a:t>
            </a:r>
            <a:r>
              <a:rPr lang="ja-JP" altLang="en-US" sz="700">
                <a:hlinkClick r:id="rId10" action="ppaction://hlinksldjump"/>
              </a:rPr>
              <a:t>装備</a:t>
            </a:r>
            <a:r>
              <a:rPr lang="en-US" altLang="ja-JP" sz="700">
                <a:hlinkClick r:id="rId10" action="ppaction://hlinksldjump"/>
              </a:rPr>
              <a:t>TOP(</a:t>
            </a:r>
            <a:r>
              <a:rPr lang="ja-JP" altLang="en-US" sz="700">
                <a:hlinkClick r:id="rId10" action="ppaction://hlinksldjump"/>
              </a:rPr>
              <a:t>武器</a:t>
            </a:r>
            <a:r>
              <a:rPr lang="en-US" altLang="ja-JP" sz="700">
                <a:hlinkClick r:id="rId10" action="ppaction://hlinksldjump"/>
              </a:rPr>
              <a:t>)</a:t>
            </a:r>
            <a:endParaRPr lang="ja-JP" altLang="en-US" sz="700"/>
          </a:p>
        </p:txBody>
      </p:sp>
      <p:cxnSp>
        <p:nvCxnSpPr>
          <p:cNvPr id="76" name="コネクタ: カギ線 75">
            <a:extLst>
              <a:ext uri="{FF2B5EF4-FFF2-40B4-BE49-F238E27FC236}">
                <a16:creationId xmlns:a16="http://schemas.microsoft.com/office/drawing/2014/main" id="{7CEF9279-4163-417D-AF48-7573E7FECAF8}"/>
              </a:ext>
            </a:extLst>
          </p:cNvPr>
          <p:cNvCxnSpPr>
            <a:cxnSpLocks/>
          </p:cNvCxnSpPr>
          <p:nvPr/>
        </p:nvCxnSpPr>
        <p:spPr>
          <a:xfrm rot="16200000" flipH="1">
            <a:off x="1338150" y="2509701"/>
            <a:ext cx="2216877" cy="375760"/>
          </a:xfrm>
          <a:prstGeom prst="bentConnector3">
            <a:avLst>
              <a:gd name="adj1" fmla="val 10027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1" name="コネクタ: カギ線 80">
            <a:extLst>
              <a:ext uri="{FF2B5EF4-FFF2-40B4-BE49-F238E27FC236}">
                <a16:creationId xmlns:a16="http://schemas.microsoft.com/office/drawing/2014/main" id="{81851DE3-EA94-4138-A1A9-2179E9C8949E}"/>
              </a:ext>
            </a:extLst>
          </p:cNvPr>
          <p:cNvCxnSpPr>
            <a:cxnSpLocks/>
          </p:cNvCxnSpPr>
          <p:nvPr/>
        </p:nvCxnSpPr>
        <p:spPr>
          <a:xfrm rot="16200000" flipH="1">
            <a:off x="619313" y="3133290"/>
            <a:ext cx="3697231" cy="418437"/>
          </a:xfrm>
          <a:prstGeom prst="bentConnector3">
            <a:avLst>
              <a:gd name="adj1" fmla="val 100108"/>
            </a:avLst>
          </a:prstGeom>
          <a:ln>
            <a:tailEnd type="triangle"/>
          </a:ln>
        </p:spPr>
        <p:style>
          <a:lnRef idx="1">
            <a:schemeClr val="accent1"/>
          </a:lnRef>
          <a:fillRef idx="0">
            <a:schemeClr val="accent1"/>
          </a:fillRef>
          <a:effectRef idx="0">
            <a:schemeClr val="accent1"/>
          </a:effectRef>
          <a:fontRef idx="minor">
            <a:schemeClr val="tx1"/>
          </a:fontRef>
        </p:style>
      </p:cxnSp>
      <p:sp>
        <p:nvSpPr>
          <p:cNvPr id="86" name="正方形/長方形 85">
            <a:extLst>
              <a:ext uri="{FF2B5EF4-FFF2-40B4-BE49-F238E27FC236}">
                <a16:creationId xmlns:a16="http://schemas.microsoft.com/office/drawing/2014/main" id="{BD1853A3-2B79-46DC-B342-A59C040F934D}"/>
              </a:ext>
            </a:extLst>
          </p:cNvPr>
          <p:cNvSpPr/>
          <p:nvPr/>
        </p:nvSpPr>
        <p:spPr>
          <a:xfrm>
            <a:off x="2465947" y="5384852"/>
            <a:ext cx="1106393" cy="200055"/>
          </a:xfrm>
          <a:prstGeom prst="rect">
            <a:avLst/>
          </a:prstGeom>
        </p:spPr>
        <p:txBody>
          <a:bodyPr wrap="none">
            <a:spAutoFit/>
          </a:bodyPr>
          <a:lstStyle/>
          <a:p>
            <a:r>
              <a:rPr lang="en-US" altLang="ja-JP" sz="700">
                <a:hlinkClick r:id="rId11" action="ppaction://hlinksldjump"/>
              </a:rPr>
              <a:t>eq300.</a:t>
            </a:r>
            <a:r>
              <a:rPr lang="ja-JP" altLang="en-US" sz="700">
                <a:hlinkClick r:id="rId11" action="ppaction://hlinksldjump"/>
              </a:rPr>
              <a:t>装備一覧・売却</a:t>
            </a:r>
            <a:endParaRPr lang="ja-JP" altLang="en-US" sz="700"/>
          </a:p>
        </p:txBody>
      </p:sp>
      <p:cxnSp>
        <p:nvCxnSpPr>
          <p:cNvPr id="88" name="直線矢印コネクタ 87">
            <a:extLst>
              <a:ext uri="{FF2B5EF4-FFF2-40B4-BE49-F238E27FC236}">
                <a16:creationId xmlns:a16="http://schemas.microsoft.com/office/drawing/2014/main" id="{EC706E47-8BCD-496F-8D4D-7FACDA3284EE}"/>
              </a:ext>
            </a:extLst>
          </p:cNvPr>
          <p:cNvCxnSpPr>
            <a:cxnSpLocks/>
          </p:cNvCxnSpPr>
          <p:nvPr/>
        </p:nvCxnSpPr>
        <p:spPr>
          <a:xfrm>
            <a:off x="3276152" y="2729300"/>
            <a:ext cx="442926"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0" name="正方形/長方形 89">
            <a:extLst>
              <a:ext uri="{FF2B5EF4-FFF2-40B4-BE49-F238E27FC236}">
                <a16:creationId xmlns:a16="http://schemas.microsoft.com/office/drawing/2014/main" id="{B12585C4-760D-40BA-89CF-0597B979044F}"/>
              </a:ext>
            </a:extLst>
          </p:cNvPr>
          <p:cNvSpPr/>
          <p:nvPr/>
        </p:nvSpPr>
        <p:spPr>
          <a:xfrm>
            <a:off x="3591244" y="1927104"/>
            <a:ext cx="1016625" cy="200055"/>
          </a:xfrm>
          <a:prstGeom prst="rect">
            <a:avLst/>
          </a:prstGeom>
        </p:spPr>
        <p:txBody>
          <a:bodyPr wrap="none">
            <a:spAutoFit/>
          </a:bodyPr>
          <a:lstStyle/>
          <a:p>
            <a:pPr algn="ctr"/>
            <a:r>
              <a:rPr lang="en-US" altLang="ja-JP" sz="700">
                <a:hlinkClick r:id="rId12" action="ppaction://hlinksldjump"/>
              </a:rPr>
              <a:t>eq120.</a:t>
            </a:r>
            <a:r>
              <a:rPr lang="ja-JP" altLang="en-US" sz="700">
                <a:hlinkClick r:id="rId12" action="ppaction://hlinksldjump"/>
              </a:rPr>
              <a:t>武器強化画面</a:t>
            </a:r>
            <a:endParaRPr lang="ja-JP" altLang="en-US" sz="700"/>
          </a:p>
        </p:txBody>
      </p:sp>
      <p:sp>
        <p:nvSpPr>
          <p:cNvPr id="92" name="正方形/長方形 91">
            <a:hlinkClick r:id="rId13" action="ppaction://hlinksldjump"/>
            <a:extLst>
              <a:ext uri="{FF2B5EF4-FFF2-40B4-BE49-F238E27FC236}">
                <a16:creationId xmlns:a16="http://schemas.microsoft.com/office/drawing/2014/main" id="{B9227C35-BBD5-4943-9F73-B30242807570}"/>
              </a:ext>
            </a:extLst>
          </p:cNvPr>
          <p:cNvSpPr/>
          <p:nvPr/>
        </p:nvSpPr>
        <p:spPr>
          <a:xfrm>
            <a:off x="4763020" y="3095663"/>
            <a:ext cx="1146469" cy="200055"/>
          </a:xfrm>
          <a:prstGeom prst="rect">
            <a:avLst/>
          </a:prstGeom>
        </p:spPr>
        <p:txBody>
          <a:bodyPr wrap="none">
            <a:spAutoFit/>
          </a:bodyPr>
          <a:lstStyle/>
          <a:p>
            <a:pPr algn="ctr"/>
            <a:r>
              <a:rPr lang="en-US" altLang="ja-JP" sz="700">
                <a:hlinkClick r:id="rId13" action="ppaction://hlinksldjump"/>
              </a:rPr>
              <a:t>eq220.</a:t>
            </a:r>
            <a:r>
              <a:rPr lang="ja-JP" altLang="en-US" sz="700">
                <a:hlinkClick r:id="rId13" action="ppaction://hlinksldjump"/>
              </a:rPr>
              <a:t>装着パーツ選択</a:t>
            </a:r>
            <a:endParaRPr lang="ja-JP" altLang="en-US" sz="700"/>
          </a:p>
        </p:txBody>
      </p:sp>
      <p:cxnSp>
        <p:nvCxnSpPr>
          <p:cNvPr id="93" name="直線矢印コネクタ 92">
            <a:extLst>
              <a:ext uri="{FF2B5EF4-FFF2-40B4-BE49-F238E27FC236}">
                <a16:creationId xmlns:a16="http://schemas.microsoft.com/office/drawing/2014/main" id="{0265DF1B-E13E-4B25-974B-DCCFB25145A9}"/>
              </a:ext>
            </a:extLst>
          </p:cNvPr>
          <p:cNvCxnSpPr>
            <a:cxnSpLocks/>
          </p:cNvCxnSpPr>
          <p:nvPr/>
        </p:nvCxnSpPr>
        <p:spPr>
          <a:xfrm>
            <a:off x="3222901" y="1512960"/>
            <a:ext cx="442926"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8" name="直線矢印コネクタ 97">
            <a:extLst>
              <a:ext uri="{FF2B5EF4-FFF2-40B4-BE49-F238E27FC236}">
                <a16:creationId xmlns:a16="http://schemas.microsoft.com/office/drawing/2014/main" id="{54DFD323-E052-4347-A800-76D09B085EF4}"/>
              </a:ext>
            </a:extLst>
          </p:cNvPr>
          <p:cNvCxnSpPr>
            <a:cxnSpLocks/>
          </p:cNvCxnSpPr>
          <p:nvPr/>
        </p:nvCxnSpPr>
        <p:spPr>
          <a:xfrm>
            <a:off x="4422582" y="1489464"/>
            <a:ext cx="442926" cy="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0" name="直線矢印コネクタ 99">
            <a:extLst>
              <a:ext uri="{FF2B5EF4-FFF2-40B4-BE49-F238E27FC236}">
                <a16:creationId xmlns:a16="http://schemas.microsoft.com/office/drawing/2014/main" id="{BA6BC3CC-7460-4FC9-B2CA-C1B0F385A76A}"/>
              </a:ext>
            </a:extLst>
          </p:cNvPr>
          <p:cNvCxnSpPr>
            <a:cxnSpLocks/>
          </p:cNvCxnSpPr>
          <p:nvPr/>
        </p:nvCxnSpPr>
        <p:spPr>
          <a:xfrm>
            <a:off x="4441107" y="2724058"/>
            <a:ext cx="442926"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4" name="正方形/長方形 103">
            <a:extLst>
              <a:ext uri="{FF2B5EF4-FFF2-40B4-BE49-F238E27FC236}">
                <a16:creationId xmlns:a16="http://schemas.microsoft.com/office/drawing/2014/main" id="{7E3C4A53-B5F3-4A97-B0DA-B91D58A52654}"/>
              </a:ext>
            </a:extLst>
          </p:cNvPr>
          <p:cNvSpPr/>
          <p:nvPr/>
        </p:nvSpPr>
        <p:spPr>
          <a:xfrm>
            <a:off x="5887399" y="3095663"/>
            <a:ext cx="1197765" cy="200055"/>
          </a:xfrm>
          <a:prstGeom prst="rect">
            <a:avLst/>
          </a:prstGeom>
        </p:spPr>
        <p:txBody>
          <a:bodyPr wrap="none">
            <a:spAutoFit/>
          </a:bodyPr>
          <a:lstStyle/>
          <a:p>
            <a:pPr algn="ctr"/>
            <a:r>
              <a:rPr lang="en-US" altLang="ja-JP" sz="700">
                <a:hlinkClick r:id="rId14" action="ppaction://hlinksldjump"/>
              </a:rPr>
              <a:t>eq220a.</a:t>
            </a:r>
            <a:r>
              <a:rPr lang="ja-JP" altLang="en-US" sz="700">
                <a:hlinkClick r:id="rId14" action="ppaction://hlinksldjump"/>
              </a:rPr>
              <a:t>装着パーツ詳細</a:t>
            </a:r>
            <a:endParaRPr lang="ja-JP" altLang="en-US" sz="700"/>
          </a:p>
        </p:txBody>
      </p:sp>
      <p:sp>
        <p:nvSpPr>
          <p:cNvPr id="106" name="正方形/長方形 105">
            <a:extLst>
              <a:ext uri="{FF2B5EF4-FFF2-40B4-BE49-F238E27FC236}">
                <a16:creationId xmlns:a16="http://schemas.microsoft.com/office/drawing/2014/main" id="{2564EDAF-F229-4908-85AB-4C8B69F1413B}"/>
              </a:ext>
            </a:extLst>
          </p:cNvPr>
          <p:cNvSpPr/>
          <p:nvPr/>
        </p:nvSpPr>
        <p:spPr>
          <a:xfrm>
            <a:off x="4701237" y="1927104"/>
            <a:ext cx="1016625" cy="200055"/>
          </a:xfrm>
          <a:prstGeom prst="rect">
            <a:avLst/>
          </a:prstGeom>
        </p:spPr>
        <p:txBody>
          <a:bodyPr wrap="none">
            <a:spAutoFit/>
          </a:bodyPr>
          <a:lstStyle/>
          <a:p>
            <a:r>
              <a:rPr lang="en-US" altLang="ja-JP" sz="700">
                <a:hlinkClick r:id="rId15" action="ppaction://hlinksldjump"/>
              </a:rPr>
              <a:t>eq130.</a:t>
            </a:r>
            <a:r>
              <a:rPr lang="ja-JP" altLang="en-US" sz="700">
                <a:hlinkClick r:id="rId15" action="ppaction://hlinksldjump"/>
              </a:rPr>
              <a:t>強化素材確認</a:t>
            </a:r>
            <a:endParaRPr lang="ja-JP" altLang="en-US" sz="700"/>
          </a:p>
        </p:txBody>
      </p:sp>
      <p:sp>
        <p:nvSpPr>
          <p:cNvPr id="109" name="テキスト ボックス 108">
            <a:extLst>
              <a:ext uri="{FF2B5EF4-FFF2-40B4-BE49-F238E27FC236}">
                <a16:creationId xmlns:a16="http://schemas.microsoft.com/office/drawing/2014/main" id="{EE58F723-B144-4AFA-AE4F-B96EEC15D638}"/>
              </a:ext>
            </a:extLst>
          </p:cNvPr>
          <p:cNvSpPr txBox="1"/>
          <p:nvPr/>
        </p:nvSpPr>
        <p:spPr>
          <a:xfrm>
            <a:off x="1004788" y="3264443"/>
            <a:ext cx="668765" cy="215444"/>
          </a:xfrm>
          <a:prstGeom prst="rect">
            <a:avLst/>
          </a:prstGeom>
          <a:noFill/>
        </p:spPr>
        <p:txBody>
          <a:bodyPr wrap="square" rtlCol="0">
            <a:spAutoFit/>
          </a:bodyPr>
          <a:lstStyle/>
          <a:p>
            <a:r>
              <a:rPr kumimoji="1" lang="en-US" altLang="ja-JP" sz="800"/>
              <a:t>[TR</a:t>
            </a:r>
            <a:r>
              <a:rPr kumimoji="1" lang="ja-JP" altLang="en-US" sz="800"/>
              <a:t>カード</a:t>
            </a:r>
            <a:r>
              <a:rPr kumimoji="1" lang="en-US" altLang="ja-JP" sz="800"/>
              <a:t>]</a:t>
            </a:r>
            <a:endParaRPr kumimoji="1" lang="ja-JP" altLang="en-US" sz="800"/>
          </a:p>
        </p:txBody>
      </p:sp>
      <p:sp>
        <p:nvSpPr>
          <p:cNvPr id="113" name="正方形/長方形 112">
            <a:extLst>
              <a:ext uri="{FF2B5EF4-FFF2-40B4-BE49-F238E27FC236}">
                <a16:creationId xmlns:a16="http://schemas.microsoft.com/office/drawing/2014/main" id="{7E48C902-FDF7-4840-8911-0277927452D1}"/>
              </a:ext>
            </a:extLst>
          </p:cNvPr>
          <p:cNvSpPr/>
          <p:nvPr/>
        </p:nvSpPr>
        <p:spPr>
          <a:xfrm>
            <a:off x="2402948" y="3082823"/>
            <a:ext cx="1196161" cy="200055"/>
          </a:xfrm>
          <a:prstGeom prst="rect">
            <a:avLst/>
          </a:prstGeom>
        </p:spPr>
        <p:txBody>
          <a:bodyPr wrap="none">
            <a:spAutoFit/>
          </a:bodyPr>
          <a:lstStyle/>
          <a:p>
            <a:pPr algn="ctr"/>
            <a:r>
              <a:rPr lang="en-US" altLang="ja-JP" sz="700">
                <a:hlinkClick r:id="rId16" action="ppaction://hlinksldjump"/>
              </a:rPr>
              <a:t>eq200.</a:t>
            </a:r>
            <a:r>
              <a:rPr lang="ja-JP" altLang="en-US" sz="700">
                <a:hlinkClick r:id="rId16" action="ppaction://hlinksldjump"/>
              </a:rPr>
              <a:t>カスタム武器選択</a:t>
            </a:r>
            <a:endParaRPr lang="ja-JP" altLang="en-US" sz="700"/>
          </a:p>
        </p:txBody>
      </p:sp>
      <p:pic>
        <p:nvPicPr>
          <p:cNvPr id="2" name="図 1">
            <a:extLst>
              <a:ext uri="{FF2B5EF4-FFF2-40B4-BE49-F238E27FC236}">
                <a16:creationId xmlns:a16="http://schemas.microsoft.com/office/drawing/2014/main" id="{B65C7972-0717-47AB-A2C4-C2B5E658A915}"/>
              </a:ext>
            </a:extLst>
          </p:cNvPr>
          <p:cNvPicPr>
            <a:picLocks noChangeAspect="1"/>
          </p:cNvPicPr>
          <p:nvPr/>
        </p:nvPicPr>
        <p:blipFill>
          <a:blip r:embed="rId17"/>
          <a:stretch>
            <a:fillRect/>
          </a:stretch>
        </p:blipFill>
        <p:spPr>
          <a:xfrm>
            <a:off x="1523734" y="1039533"/>
            <a:ext cx="562053" cy="943107"/>
          </a:xfrm>
          <a:prstGeom prst="rect">
            <a:avLst/>
          </a:prstGeom>
        </p:spPr>
      </p:pic>
      <p:sp>
        <p:nvSpPr>
          <p:cNvPr id="50" name="テキスト ボックス 49">
            <a:extLst>
              <a:ext uri="{FF2B5EF4-FFF2-40B4-BE49-F238E27FC236}">
                <a16:creationId xmlns:a16="http://schemas.microsoft.com/office/drawing/2014/main" id="{76B13C42-458B-4682-8459-E2FD0D2C3766}"/>
              </a:ext>
            </a:extLst>
          </p:cNvPr>
          <p:cNvSpPr txBox="1"/>
          <p:nvPr/>
        </p:nvSpPr>
        <p:spPr>
          <a:xfrm>
            <a:off x="2107050" y="2554260"/>
            <a:ext cx="717794" cy="215444"/>
          </a:xfrm>
          <a:prstGeom prst="rect">
            <a:avLst/>
          </a:prstGeom>
          <a:noFill/>
        </p:spPr>
        <p:txBody>
          <a:bodyPr wrap="square" rtlCol="0">
            <a:spAutoFit/>
          </a:bodyPr>
          <a:lstStyle/>
          <a:p>
            <a:pPr algn="ctr"/>
            <a:r>
              <a:rPr kumimoji="1" lang="en-US" altLang="ja-JP" sz="800"/>
              <a:t>[</a:t>
            </a:r>
            <a:r>
              <a:rPr kumimoji="1" lang="ja-JP" altLang="en-US" sz="800"/>
              <a:t>カスタム</a:t>
            </a:r>
            <a:r>
              <a:rPr kumimoji="1" lang="en-US" altLang="ja-JP" sz="800"/>
              <a:t>]</a:t>
            </a:r>
            <a:endParaRPr kumimoji="1" lang="ja-JP" altLang="en-US" sz="800"/>
          </a:p>
        </p:txBody>
      </p:sp>
      <p:sp>
        <p:nvSpPr>
          <p:cNvPr id="53" name="テキスト ボックス 52">
            <a:extLst>
              <a:ext uri="{FF2B5EF4-FFF2-40B4-BE49-F238E27FC236}">
                <a16:creationId xmlns:a16="http://schemas.microsoft.com/office/drawing/2014/main" id="{9F01BFE8-122C-409B-89C9-F73040D0B27E}"/>
              </a:ext>
            </a:extLst>
          </p:cNvPr>
          <p:cNvSpPr txBox="1"/>
          <p:nvPr/>
        </p:nvSpPr>
        <p:spPr>
          <a:xfrm>
            <a:off x="2107050" y="3639413"/>
            <a:ext cx="717794" cy="215444"/>
          </a:xfrm>
          <a:prstGeom prst="rect">
            <a:avLst/>
          </a:prstGeom>
          <a:noFill/>
        </p:spPr>
        <p:txBody>
          <a:bodyPr wrap="square" rtlCol="0">
            <a:spAutoFit/>
          </a:bodyPr>
          <a:lstStyle/>
          <a:p>
            <a:pPr algn="ctr"/>
            <a:r>
              <a:rPr kumimoji="1" lang="en-US" altLang="ja-JP" sz="800"/>
              <a:t>[</a:t>
            </a:r>
            <a:r>
              <a:rPr kumimoji="1" lang="ja-JP" altLang="en-US" sz="800"/>
              <a:t>抽出装置</a:t>
            </a:r>
            <a:r>
              <a:rPr kumimoji="1" lang="en-US" altLang="ja-JP" sz="800"/>
              <a:t>]</a:t>
            </a:r>
            <a:endParaRPr kumimoji="1" lang="ja-JP" altLang="en-US" sz="800"/>
          </a:p>
        </p:txBody>
      </p:sp>
      <p:sp>
        <p:nvSpPr>
          <p:cNvPr id="54" name="テキスト ボックス 53">
            <a:extLst>
              <a:ext uri="{FF2B5EF4-FFF2-40B4-BE49-F238E27FC236}">
                <a16:creationId xmlns:a16="http://schemas.microsoft.com/office/drawing/2014/main" id="{A064349E-C82C-41DA-AF0F-620FEC7F472E}"/>
              </a:ext>
            </a:extLst>
          </p:cNvPr>
          <p:cNvSpPr txBox="1"/>
          <p:nvPr/>
        </p:nvSpPr>
        <p:spPr>
          <a:xfrm>
            <a:off x="2002860" y="4995837"/>
            <a:ext cx="821984" cy="215444"/>
          </a:xfrm>
          <a:prstGeom prst="rect">
            <a:avLst/>
          </a:prstGeom>
          <a:noFill/>
        </p:spPr>
        <p:txBody>
          <a:bodyPr wrap="square" rtlCol="0">
            <a:spAutoFit/>
          </a:bodyPr>
          <a:lstStyle/>
          <a:p>
            <a:pPr algn="ctr"/>
            <a:r>
              <a:rPr kumimoji="1" lang="en-US" altLang="ja-JP" sz="800"/>
              <a:t>[</a:t>
            </a:r>
            <a:r>
              <a:rPr kumimoji="1" lang="ja-JP" altLang="en-US" sz="800"/>
              <a:t>一覧・売却</a:t>
            </a:r>
            <a:r>
              <a:rPr kumimoji="1" lang="en-US" altLang="ja-JP" sz="800"/>
              <a:t>]</a:t>
            </a:r>
            <a:endParaRPr kumimoji="1" lang="ja-JP" altLang="en-US" sz="800"/>
          </a:p>
        </p:txBody>
      </p:sp>
      <p:pic>
        <p:nvPicPr>
          <p:cNvPr id="4" name="図 3">
            <a:extLst>
              <a:ext uri="{FF2B5EF4-FFF2-40B4-BE49-F238E27FC236}">
                <a16:creationId xmlns:a16="http://schemas.microsoft.com/office/drawing/2014/main" id="{956BDB87-FDF2-42D3-B08A-1FF45BC87B45}"/>
              </a:ext>
            </a:extLst>
          </p:cNvPr>
          <p:cNvPicPr>
            <a:picLocks noChangeAspect="1"/>
          </p:cNvPicPr>
          <p:nvPr/>
        </p:nvPicPr>
        <p:blipFill>
          <a:blip r:embed="rId18"/>
          <a:stretch>
            <a:fillRect/>
          </a:stretch>
        </p:blipFill>
        <p:spPr>
          <a:xfrm>
            <a:off x="2739358" y="980849"/>
            <a:ext cx="609685" cy="933580"/>
          </a:xfrm>
          <a:prstGeom prst="rect">
            <a:avLst/>
          </a:prstGeom>
        </p:spPr>
      </p:pic>
      <p:pic>
        <p:nvPicPr>
          <p:cNvPr id="6" name="図 5">
            <a:extLst>
              <a:ext uri="{FF2B5EF4-FFF2-40B4-BE49-F238E27FC236}">
                <a16:creationId xmlns:a16="http://schemas.microsoft.com/office/drawing/2014/main" id="{7A8A3A64-76F7-4DEC-8A7F-6708150D5304}"/>
              </a:ext>
            </a:extLst>
          </p:cNvPr>
          <p:cNvPicPr>
            <a:picLocks noChangeAspect="1"/>
          </p:cNvPicPr>
          <p:nvPr/>
        </p:nvPicPr>
        <p:blipFill>
          <a:blip r:embed="rId19"/>
          <a:stretch>
            <a:fillRect/>
          </a:stretch>
        </p:blipFill>
        <p:spPr>
          <a:xfrm>
            <a:off x="3798153" y="978193"/>
            <a:ext cx="638264" cy="962159"/>
          </a:xfrm>
          <a:prstGeom prst="rect">
            <a:avLst/>
          </a:prstGeom>
        </p:spPr>
      </p:pic>
      <p:pic>
        <p:nvPicPr>
          <p:cNvPr id="7" name="図 6">
            <a:extLst>
              <a:ext uri="{FF2B5EF4-FFF2-40B4-BE49-F238E27FC236}">
                <a16:creationId xmlns:a16="http://schemas.microsoft.com/office/drawing/2014/main" id="{E97B63BC-4BF5-4C30-A07C-B00F12F03E00}"/>
              </a:ext>
            </a:extLst>
          </p:cNvPr>
          <p:cNvPicPr>
            <a:picLocks noChangeAspect="1"/>
          </p:cNvPicPr>
          <p:nvPr/>
        </p:nvPicPr>
        <p:blipFill>
          <a:blip r:embed="rId20"/>
          <a:stretch>
            <a:fillRect/>
          </a:stretch>
        </p:blipFill>
        <p:spPr>
          <a:xfrm>
            <a:off x="4989521" y="964944"/>
            <a:ext cx="590632" cy="962159"/>
          </a:xfrm>
          <a:prstGeom prst="rect">
            <a:avLst/>
          </a:prstGeom>
        </p:spPr>
      </p:pic>
      <p:pic>
        <p:nvPicPr>
          <p:cNvPr id="8" name="図 7">
            <a:extLst>
              <a:ext uri="{FF2B5EF4-FFF2-40B4-BE49-F238E27FC236}">
                <a16:creationId xmlns:a16="http://schemas.microsoft.com/office/drawing/2014/main" id="{2A6FF763-D156-460F-926C-8CCD484D57A2}"/>
              </a:ext>
            </a:extLst>
          </p:cNvPr>
          <p:cNvPicPr>
            <a:picLocks noChangeAspect="1"/>
          </p:cNvPicPr>
          <p:nvPr/>
        </p:nvPicPr>
        <p:blipFill>
          <a:blip r:embed="rId21"/>
          <a:stretch>
            <a:fillRect/>
          </a:stretch>
        </p:blipFill>
        <p:spPr>
          <a:xfrm>
            <a:off x="2722231" y="2174856"/>
            <a:ext cx="647790" cy="933580"/>
          </a:xfrm>
          <a:prstGeom prst="rect">
            <a:avLst/>
          </a:prstGeom>
        </p:spPr>
      </p:pic>
      <p:cxnSp>
        <p:nvCxnSpPr>
          <p:cNvPr id="14" name="コネクタ: カギ線 13">
            <a:extLst>
              <a:ext uri="{FF2B5EF4-FFF2-40B4-BE49-F238E27FC236}">
                <a16:creationId xmlns:a16="http://schemas.microsoft.com/office/drawing/2014/main" id="{51D4DEAE-DF75-4C46-B769-BA1BB8F70699}"/>
              </a:ext>
            </a:extLst>
          </p:cNvPr>
          <p:cNvCxnSpPr>
            <a:cxnSpLocks/>
            <a:endCxn id="50" idx="2"/>
          </p:cNvCxnSpPr>
          <p:nvPr/>
        </p:nvCxnSpPr>
        <p:spPr>
          <a:xfrm rot="10800000">
            <a:off x="2465948" y="2769705"/>
            <a:ext cx="4653639" cy="58954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コネクタ: カギ線 22">
            <a:extLst>
              <a:ext uri="{FF2B5EF4-FFF2-40B4-BE49-F238E27FC236}">
                <a16:creationId xmlns:a16="http://schemas.microsoft.com/office/drawing/2014/main" id="{49B074C0-D5E5-4BCD-B049-EC9BAC324D1B}"/>
              </a:ext>
            </a:extLst>
          </p:cNvPr>
          <p:cNvCxnSpPr/>
          <p:nvPr/>
        </p:nvCxnSpPr>
        <p:spPr>
          <a:xfrm rot="16200000" flipH="1">
            <a:off x="6617209" y="2869790"/>
            <a:ext cx="710183" cy="294570"/>
          </a:xfrm>
          <a:prstGeom prst="bentConnector3">
            <a:avLst>
              <a:gd name="adj1" fmla="val -72"/>
            </a:avLst>
          </a:prstGeom>
          <a:ln>
            <a:tailEnd type="triangle"/>
          </a:ln>
        </p:spPr>
        <p:style>
          <a:lnRef idx="1">
            <a:schemeClr val="accent1"/>
          </a:lnRef>
          <a:fillRef idx="0">
            <a:schemeClr val="accent1"/>
          </a:fillRef>
          <a:effectRef idx="0">
            <a:schemeClr val="accent1"/>
          </a:effectRef>
          <a:fontRef idx="minor">
            <a:schemeClr val="tx1"/>
          </a:fontRef>
        </p:style>
      </p:cxnSp>
      <p:sp>
        <p:nvSpPr>
          <p:cNvPr id="75" name="正方形/長方形 74">
            <a:extLst>
              <a:ext uri="{FF2B5EF4-FFF2-40B4-BE49-F238E27FC236}">
                <a16:creationId xmlns:a16="http://schemas.microsoft.com/office/drawing/2014/main" id="{EFA16A97-0ECB-4665-9729-0EB965F8B54B}"/>
              </a:ext>
            </a:extLst>
          </p:cNvPr>
          <p:cNvSpPr/>
          <p:nvPr/>
        </p:nvSpPr>
        <p:spPr>
          <a:xfrm>
            <a:off x="3605210" y="4251560"/>
            <a:ext cx="998992" cy="200055"/>
          </a:xfrm>
          <a:prstGeom prst="rect">
            <a:avLst/>
          </a:prstGeom>
        </p:spPr>
        <p:txBody>
          <a:bodyPr wrap="none">
            <a:spAutoFit/>
          </a:bodyPr>
          <a:lstStyle/>
          <a:p>
            <a:pPr algn="ctr"/>
            <a:r>
              <a:rPr lang="en-US" altLang="ja-JP" sz="700">
                <a:hlinkClick r:id="rId22" action="ppaction://hlinksldjump"/>
              </a:rPr>
              <a:t>ex110.</a:t>
            </a:r>
            <a:r>
              <a:rPr lang="ja-JP" altLang="en-US" sz="700">
                <a:hlinkClick r:id="rId22" action="ppaction://hlinksldjump"/>
              </a:rPr>
              <a:t>抽出装置選択</a:t>
            </a:r>
            <a:endParaRPr lang="ja-JP" altLang="en-US" sz="700"/>
          </a:p>
        </p:txBody>
      </p:sp>
      <p:pic>
        <p:nvPicPr>
          <p:cNvPr id="89" name="図 88">
            <a:extLst>
              <a:ext uri="{FF2B5EF4-FFF2-40B4-BE49-F238E27FC236}">
                <a16:creationId xmlns:a16="http://schemas.microsoft.com/office/drawing/2014/main" id="{9248AB47-1F7C-403A-9C2C-579A63A09234}"/>
              </a:ext>
            </a:extLst>
          </p:cNvPr>
          <p:cNvPicPr>
            <a:picLocks noChangeAspect="1"/>
          </p:cNvPicPr>
          <p:nvPr/>
        </p:nvPicPr>
        <p:blipFill>
          <a:blip r:embed="rId21"/>
          <a:stretch>
            <a:fillRect/>
          </a:stretch>
        </p:blipFill>
        <p:spPr>
          <a:xfrm>
            <a:off x="2720305" y="4492137"/>
            <a:ext cx="647790" cy="933580"/>
          </a:xfrm>
          <a:prstGeom prst="rect">
            <a:avLst/>
          </a:prstGeom>
        </p:spPr>
      </p:pic>
      <p:pic>
        <p:nvPicPr>
          <p:cNvPr id="38" name="図 37">
            <a:extLst>
              <a:ext uri="{FF2B5EF4-FFF2-40B4-BE49-F238E27FC236}">
                <a16:creationId xmlns:a16="http://schemas.microsoft.com/office/drawing/2014/main" id="{9E615A91-0120-4DE7-AC65-A49CC5B8C7E9}"/>
              </a:ext>
            </a:extLst>
          </p:cNvPr>
          <p:cNvPicPr>
            <a:picLocks noChangeAspect="1"/>
          </p:cNvPicPr>
          <p:nvPr/>
        </p:nvPicPr>
        <p:blipFill>
          <a:blip r:embed="rId23"/>
          <a:stretch>
            <a:fillRect/>
          </a:stretch>
        </p:blipFill>
        <p:spPr>
          <a:xfrm>
            <a:off x="2812049" y="3386686"/>
            <a:ext cx="534466" cy="850287"/>
          </a:xfrm>
          <a:prstGeom prst="rect">
            <a:avLst/>
          </a:prstGeom>
        </p:spPr>
      </p:pic>
      <p:pic>
        <p:nvPicPr>
          <p:cNvPr id="39" name="図 38">
            <a:extLst>
              <a:ext uri="{FF2B5EF4-FFF2-40B4-BE49-F238E27FC236}">
                <a16:creationId xmlns:a16="http://schemas.microsoft.com/office/drawing/2014/main" id="{B6F6444A-8A48-4901-B869-D54502E6BF4A}"/>
              </a:ext>
            </a:extLst>
          </p:cNvPr>
          <p:cNvPicPr>
            <a:picLocks noChangeAspect="1"/>
          </p:cNvPicPr>
          <p:nvPr/>
        </p:nvPicPr>
        <p:blipFill>
          <a:blip r:embed="rId24"/>
          <a:stretch>
            <a:fillRect/>
          </a:stretch>
        </p:blipFill>
        <p:spPr>
          <a:xfrm>
            <a:off x="6204739" y="3420437"/>
            <a:ext cx="567755" cy="868837"/>
          </a:xfrm>
          <a:prstGeom prst="rect">
            <a:avLst/>
          </a:prstGeom>
        </p:spPr>
      </p:pic>
      <p:cxnSp>
        <p:nvCxnSpPr>
          <p:cNvPr id="102" name="直線矢印コネクタ 101">
            <a:extLst>
              <a:ext uri="{FF2B5EF4-FFF2-40B4-BE49-F238E27FC236}">
                <a16:creationId xmlns:a16="http://schemas.microsoft.com/office/drawing/2014/main" id="{35A0D8C7-0E65-4C3C-835D-A7C304DD056B}"/>
              </a:ext>
            </a:extLst>
          </p:cNvPr>
          <p:cNvCxnSpPr>
            <a:cxnSpLocks/>
          </p:cNvCxnSpPr>
          <p:nvPr/>
        </p:nvCxnSpPr>
        <p:spPr>
          <a:xfrm>
            <a:off x="3376874" y="3599587"/>
            <a:ext cx="442926" cy="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3" name="直線矢印コネクタ 102">
            <a:extLst>
              <a:ext uri="{FF2B5EF4-FFF2-40B4-BE49-F238E27FC236}">
                <a16:creationId xmlns:a16="http://schemas.microsoft.com/office/drawing/2014/main" id="{06CAB47F-B226-48F2-A490-1A8B86CC5507}"/>
              </a:ext>
            </a:extLst>
          </p:cNvPr>
          <p:cNvCxnSpPr>
            <a:cxnSpLocks/>
            <a:endCxn id="40" idx="1"/>
          </p:cNvCxnSpPr>
          <p:nvPr/>
        </p:nvCxnSpPr>
        <p:spPr>
          <a:xfrm>
            <a:off x="3376874" y="3850401"/>
            <a:ext cx="1622522" cy="445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7" name="直線矢印コネクタ 106">
            <a:extLst>
              <a:ext uri="{FF2B5EF4-FFF2-40B4-BE49-F238E27FC236}">
                <a16:creationId xmlns:a16="http://schemas.microsoft.com/office/drawing/2014/main" id="{773C6DC9-F9DF-4E79-9DCF-7E351B0CE873}"/>
              </a:ext>
            </a:extLst>
          </p:cNvPr>
          <p:cNvCxnSpPr>
            <a:cxnSpLocks/>
          </p:cNvCxnSpPr>
          <p:nvPr/>
        </p:nvCxnSpPr>
        <p:spPr>
          <a:xfrm>
            <a:off x="3370744" y="4073939"/>
            <a:ext cx="277288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40" name="図 39">
            <a:extLst>
              <a:ext uri="{FF2B5EF4-FFF2-40B4-BE49-F238E27FC236}">
                <a16:creationId xmlns:a16="http://schemas.microsoft.com/office/drawing/2014/main" id="{BC155177-4728-4890-B888-F1EBB0DD5FA7}"/>
              </a:ext>
            </a:extLst>
          </p:cNvPr>
          <p:cNvPicPr>
            <a:picLocks noChangeAspect="1"/>
          </p:cNvPicPr>
          <p:nvPr/>
        </p:nvPicPr>
        <p:blipFill>
          <a:blip r:embed="rId25"/>
          <a:stretch>
            <a:fillRect/>
          </a:stretch>
        </p:blipFill>
        <p:spPr>
          <a:xfrm>
            <a:off x="4999396" y="3403324"/>
            <a:ext cx="590465" cy="903065"/>
          </a:xfrm>
          <a:prstGeom prst="rect">
            <a:avLst/>
          </a:prstGeom>
        </p:spPr>
      </p:pic>
      <p:cxnSp>
        <p:nvCxnSpPr>
          <p:cNvPr id="110" name="直線矢印コネクタ 109">
            <a:extLst>
              <a:ext uri="{FF2B5EF4-FFF2-40B4-BE49-F238E27FC236}">
                <a16:creationId xmlns:a16="http://schemas.microsoft.com/office/drawing/2014/main" id="{D979A831-FDED-4541-A54D-2B45C8BC4703}"/>
              </a:ext>
            </a:extLst>
          </p:cNvPr>
          <p:cNvCxnSpPr>
            <a:cxnSpLocks/>
          </p:cNvCxnSpPr>
          <p:nvPr/>
        </p:nvCxnSpPr>
        <p:spPr>
          <a:xfrm flipV="1">
            <a:off x="5596621" y="3831090"/>
            <a:ext cx="547004" cy="99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2" name="正方形/長方形 111">
            <a:extLst>
              <a:ext uri="{FF2B5EF4-FFF2-40B4-BE49-F238E27FC236}">
                <a16:creationId xmlns:a16="http://schemas.microsoft.com/office/drawing/2014/main" id="{D63778F3-56E3-4984-8378-57B4893F0513}"/>
              </a:ext>
            </a:extLst>
          </p:cNvPr>
          <p:cNvSpPr/>
          <p:nvPr/>
        </p:nvSpPr>
        <p:spPr>
          <a:xfrm>
            <a:off x="4750442" y="4292082"/>
            <a:ext cx="1091966" cy="200055"/>
          </a:xfrm>
          <a:prstGeom prst="rect">
            <a:avLst/>
          </a:prstGeom>
        </p:spPr>
        <p:txBody>
          <a:bodyPr wrap="none">
            <a:spAutoFit/>
          </a:bodyPr>
          <a:lstStyle/>
          <a:p>
            <a:pPr algn="ctr"/>
            <a:r>
              <a:rPr lang="en-US" altLang="ja-JP" sz="700">
                <a:hlinkClick r:id="rId26" action="ppaction://hlinksldjump"/>
              </a:rPr>
              <a:t>ex110a.</a:t>
            </a:r>
            <a:r>
              <a:rPr lang="ja-JP" altLang="en-US" sz="700">
                <a:hlinkClick r:id="rId26" action="ppaction://hlinksldjump"/>
              </a:rPr>
              <a:t>抽出装置選択</a:t>
            </a:r>
            <a:endParaRPr lang="ja-JP" altLang="en-US" sz="700"/>
          </a:p>
        </p:txBody>
      </p:sp>
      <p:sp>
        <p:nvSpPr>
          <p:cNvPr id="114" name="正方形/長方形 113">
            <a:extLst>
              <a:ext uri="{FF2B5EF4-FFF2-40B4-BE49-F238E27FC236}">
                <a16:creationId xmlns:a16="http://schemas.microsoft.com/office/drawing/2014/main" id="{11F8B5E3-44EE-4B93-B8D6-8942ED5E0521}"/>
              </a:ext>
            </a:extLst>
          </p:cNvPr>
          <p:cNvSpPr/>
          <p:nvPr/>
        </p:nvSpPr>
        <p:spPr>
          <a:xfrm>
            <a:off x="5964574" y="4292082"/>
            <a:ext cx="1091967" cy="200055"/>
          </a:xfrm>
          <a:prstGeom prst="rect">
            <a:avLst/>
          </a:prstGeom>
        </p:spPr>
        <p:txBody>
          <a:bodyPr wrap="none">
            <a:spAutoFit/>
          </a:bodyPr>
          <a:lstStyle/>
          <a:p>
            <a:pPr algn="ctr"/>
            <a:r>
              <a:rPr lang="en-US" altLang="ja-JP" sz="700">
                <a:hlinkClick r:id="rId26" action="ppaction://hlinksldjump"/>
              </a:rPr>
              <a:t>ex110b.</a:t>
            </a:r>
            <a:r>
              <a:rPr lang="ja-JP" altLang="en-US" sz="700">
                <a:hlinkClick r:id="rId26" action="ppaction://hlinksldjump"/>
              </a:rPr>
              <a:t>抽出装置選択</a:t>
            </a:r>
            <a:endParaRPr lang="ja-JP" altLang="en-US" sz="700"/>
          </a:p>
        </p:txBody>
      </p:sp>
      <p:pic>
        <p:nvPicPr>
          <p:cNvPr id="36" name="図 35">
            <a:extLst>
              <a:ext uri="{FF2B5EF4-FFF2-40B4-BE49-F238E27FC236}">
                <a16:creationId xmlns:a16="http://schemas.microsoft.com/office/drawing/2014/main" id="{04C54645-C8CF-4A62-B88B-25A9A067408D}"/>
              </a:ext>
            </a:extLst>
          </p:cNvPr>
          <p:cNvPicPr>
            <a:picLocks noChangeAspect="1"/>
          </p:cNvPicPr>
          <p:nvPr/>
        </p:nvPicPr>
        <p:blipFill>
          <a:blip r:embed="rId27"/>
          <a:stretch>
            <a:fillRect/>
          </a:stretch>
        </p:blipFill>
        <p:spPr>
          <a:xfrm>
            <a:off x="3834986" y="3401840"/>
            <a:ext cx="577865" cy="850287"/>
          </a:xfrm>
          <a:prstGeom prst="rect">
            <a:avLst/>
          </a:prstGeom>
        </p:spPr>
      </p:pic>
      <p:pic>
        <p:nvPicPr>
          <p:cNvPr id="56" name="図 55">
            <a:extLst>
              <a:ext uri="{FF2B5EF4-FFF2-40B4-BE49-F238E27FC236}">
                <a16:creationId xmlns:a16="http://schemas.microsoft.com/office/drawing/2014/main" id="{13C21609-E997-4A20-8D3A-0D513AD6B4F9}"/>
              </a:ext>
            </a:extLst>
          </p:cNvPr>
          <p:cNvPicPr>
            <a:picLocks noChangeAspect="1"/>
          </p:cNvPicPr>
          <p:nvPr/>
        </p:nvPicPr>
        <p:blipFill>
          <a:blip r:embed="rId28"/>
          <a:stretch>
            <a:fillRect/>
          </a:stretch>
        </p:blipFill>
        <p:spPr>
          <a:xfrm>
            <a:off x="6162558" y="2127159"/>
            <a:ext cx="652115" cy="1019974"/>
          </a:xfrm>
          <a:prstGeom prst="rect">
            <a:avLst/>
          </a:prstGeom>
        </p:spPr>
      </p:pic>
      <p:sp>
        <p:nvSpPr>
          <p:cNvPr id="59" name="正方形/長方形 58">
            <a:extLst>
              <a:ext uri="{FF2B5EF4-FFF2-40B4-BE49-F238E27FC236}">
                <a16:creationId xmlns:a16="http://schemas.microsoft.com/office/drawing/2014/main" id="{ED575E0B-7695-4E5C-AE26-63A10875333D}"/>
              </a:ext>
            </a:extLst>
          </p:cNvPr>
          <p:cNvSpPr/>
          <p:nvPr/>
        </p:nvSpPr>
        <p:spPr>
          <a:xfrm>
            <a:off x="3644459" y="3086678"/>
            <a:ext cx="958917" cy="200055"/>
          </a:xfrm>
          <a:prstGeom prst="rect">
            <a:avLst/>
          </a:prstGeom>
        </p:spPr>
        <p:txBody>
          <a:bodyPr wrap="none">
            <a:spAutoFit/>
          </a:bodyPr>
          <a:lstStyle/>
          <a:p>
            <a:pPr algn="ctr"/>
            <a:r>
              <a:rPr lang="en-US" altLang="ja-JP" sz="700">
                <a:hlinkClick r:id="rId16" action="ppaction://hlinksldjump"/>
              </a:rPr>
              <a:t>eq210.</a:t>
            </a:r>
            <a:r>
              <a:rPr lang="ja-JP" altLang="en-US" sz="700">
                <a:hlinkClick r:id="rId16" action="ppaction://hlinksldjump"/>
              </a:rPr>
              <a:t>装着場選択</a:t>
            </a:r>
            <a:endParaRPr lang="ja-JP" altLang="en-US" sz="700"/>
          </a:p>
        </p:txBody>
      </p:sp>
    </p:spTree>
    <p:extLst>
      <p:ext uri="{BB962C8B-B14F-4D97-AF65-F5344CB8AC3E}">
        <p14:creationId xmlns:p14="http://schemas.microsoft.com/office/powerpoint/2010/main" val="401000714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テキスト ボックス 8">
            <a:extLst>
              <a:ext uri="{FF2B5EF4-FFF2-40B4-BE49-F238E27FC236}">
                <a16:creationId xmlns:a16="http://schemas.microsoft.com/office/drawing/2014/main" id="{E2E235D9-3580-4ACA-9FEC-A969AA3A308A}"/>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■強化画面仕様</a:t>
            </a:r>
          </a:p>
        </p:txBody>
      </p:sp>
      <p:sp>
        <p:nvSpPr>
          <p:cNvPr id="170" name="テキスト ボックス 169">
            <a:extLst>
              <a:ext uri="{FF2B5EF4-FFF2-40B4-BE49-F238E27FC236}">
                <a16:creationId xmlns:a16="http://schemas.microsoft.com/office/drawing/2014/main" id="{DB75822E-AE03-47F6-A4CC-D731AFC56AA5}"/>
              </a:ext>
            </a:extLst>
          </p:cNvPr>
          <p:cNvSpPr txBox="1"/>
          <p:nvPr/>
        </p:nvSpPr>
        <p:spPr>
          <a:xfrm>
            <a:off x="415419" y="538799"/>
            <a:ext cx="2408032" cy="307777"/>
          </a:xfrm>
          <a:prstGeom prst="rect">
            <a:avLst/>
          </a:prstGeom>
          <a:noFill/>
        </p:spPr>
        <p:txBody>
          <a:bodyPr wrap="none" rtlCol="0">
            <a:spAutoFit/>
          </a:bodyPr>
          <a:lstStyle/>
          <a:p>
            <a:r>
              <a:rPr kumimoji="1" lang="en-US" altLang="ja-JP" sz="1400" b="1"/>
              <a:t>1. eq200.</a:t>
            </a:r>
            <a:r>
              <a:rPr kumimoji="1" lang="ja-JP" altLang="en-US" sz="1400" b="1"/>
              <a:t>カスタム武器選択</a:t>
            </a:r>
            <a:endParaRPr kumimoji="1" lang="en-US" altLang="ja-JP" sz="1400" b="1"/>
          </a:p>
        </p:txBody>
      </p:sp>
      <p:sp>
        <p:nvSpPr>
          <p:cNvPr id="171" name="テキスト ボックス 170">
            <a:extLst>
              <a:ext uri="{FF2B5EF4-FFF2-40B4-BE49-F238E27FC236}">
                <a16:creationId xmlns:a16="http://schemas.microsoft.com/office/drawing/2014/main" id="{C8D610E0-5E5B-4944-9676-4EBB7FF1995F}"/>
              </a:ext>
            </a:extLst>
          </p:cNvPr>
          <p:cNvSpPr txBox="1"/>
          <p:nvPr/>
        </p:nvSpPr>
        <p:spPr>
          <a:xfrm>
            <a:off x="591845" y="845399"/>
            <a:ext cx="4323620" cy="5293757"/>
          </a:xfrm>
          <a:prstGeom prst="rect">
            <a:avLst/>
          </a:prstGeom>
          <a:noFill/>
        </p:spPr>
        <p:txBody>
          <a:bodyPr wrap="none" rtlCol="0" anchor="t">
            <a:spAutoFit/>
          </a:bodyPr>
          <a:lstStyle/>
          <a:p>
            <a:r>
              <a:rPr kumimoji="1" lang="ja-JP" altLang="en-US" sz="1000">
                <a:ea typeface="メイリオ"/>
              </a:rPr>
              <a:t>・強化する武器を選択する。</a:t>
            </a:r>
            <a:endParaRPr kumimoji="1" lang="en-US" altLang="ja-JP" sz="1000">
              <a:ea typeface="メイリオ"/>
            </a:endParaRPr>
          </a:p>
          <a:p>
            <a:r>
              <a:rPr kumimoji="1" lang="ja-JP" altLang="en-US" sz="1000">
                <a:ea typeface="メイリオ"/>
              </a:rPr>
              <a:t>　下部のアイコンをタップすると、</a:t>
            </a:r>
            <a:endParaRPr kumimoji="1" lang="en-US" altLang="ja-JP" sz="1000">
              <a:ea typeface="メイリオ"/>
            </a:endParaRPr>
          </a:p>
          <a:p>
            <a:r>
              <a:rPr kumimoji="1" lang="ja-JP" altLang="en-US" sz="1000">
                <a:ea typeface="メイリオ"/>
              </a:rPr>
              <a:t>　上部モデル、パラメータが変化する。</a:t>
            </a:r>
            <a:endParaRPr kumimoji="1" lang="en-US" altLang="ja-JP" sz="1000">
              <a:ea typeface="メイリオ"/>
            </a:endParaRPr>
          </a:p>
          <a:p>
            <a:endParaRPr lang="ja-JP" altLang="en-US">
              <a:ea typeface="メイリオ"/>
            </a:endParaRPr>
          </a:p>
          <a:p>
            <a:r>
              <a:rPr kumimoji="1" lang="ja-JP" altLang="en-US" sz="1000">
                <a:ea typeface="メイリオ"/>
              </a:rPr>
              <a:t>○ ソートは以下の通り。</a:t>
            </a:r>
            <a:endParaRPr kumimoji="1" lang="en-US" altLang="ja-JP" sz="1000">
              <a:ea typeface="メイリオ"/>
            </a:endParaRPr>
          </a:p>
          <a:p>
            <a:r>
              <a:rPr kumimoji="1" lang="ja-JP" altLang="en-US" sz="1000">
                <a:ea typeface="メイリオ"/>
              </a:rPr>
              <a:t>　</a:t>
            </a:r>
            <a:r>
              <a:rPr lang="ja-JP" altLang="en-US" sz="1000">
                <a:ea typeface="メイリオ"/>
              </a:rPr>
              <a:t>・入手順</a:t>
            </a:r>
            <a:endParaRPr lang="en-US" altLang="ja-JP" sz="1000">
              <a:ea typeface="メイリオ"/>
            </a:endParaRPr>
          </a:p>
          <a:p>
            <a:r>
              <a:rPr lang="ja-JP" altLang="en-US" sz="1000">
                <a:ea typeface="メイリオ"/>
              </a:rPr>
              <a:t>　・レア度順</a:t>
            </a:r>
            <a:endParaRPr lang="en-US" altLang="ja-JP" sz="1000">
              <a:ea typeface="メイリオ"/>
            </a:endParaRPr>
          </a:p>
          <a:p>
            <a:r>
              <a:rPr lang="ja-JP" altLang="en-US" sz="1000">
                <a:ea typeface="メイリオ"/>
              </a:rPr>
              <a:t>　・武器種順</a:t>
            </a:r>
            <a:endParaRPr lang="en-US" altLang="ja-JP" sz="1000">
              <a:ea typeface="メイリオ"/>
            </a:endParaRPr>
          </a:p>
          <a:p>
            <a:r>
              <a:rPr lang="ja-JP" altLang="en-US" sz="1000">
                <a:ea typeface="メイリオ"/>
              </a:rPr>
              <a:t>　　（種類ごとにレア度順）</a:t>
            </a:r>
          </a:p>
          <a:p>
            <a:r>
              <a:rPr lang="ja-JP" altLang="en-US" sz="1000">
                <a:ea typeface="メイリオ"/>
              </a:rPr>
              <a:t>　・ATK順</a:t>
            </a:r>
            <a:endParaRPr lang="ja-JP"/>
          </a:p>
          <a:p>
            <a:r>
              <a:rPr lang="ja-JP" altLang="en-US" sz="1000">
                <a:ea typeface="メイリオ"/>
              </a:rPr>
              <a:t>　・DEF順</a:t>
            </a:r>
            <a:endParaRPr lang="ja-JP"/>
          </a:p>
          <a:p>
            <a:r>
              <a:rPr lang="ja-JP" altLang="en-US" sz="1000">
                <a:ea typeface="メイリオ"/>
              </a:rPr>
              <a:t>　・SPD順</a:t>
            </a:r>
            <a:endParaRPr lang="ja-JP"/>
          </a:p>
          <a:p>
            <a:r>
              <a:rPr lang="ja-JP" altLang="en-US" sz="1000">
                <a:ea typeface="メイリオ"/>
              </a:rPr>
              <a:t>　・レベル順</a:t>
            </a:r>
            <a:endParaRPr lang="en-US" altLang="ja-JP" sz="1000">
              <a:ea typeface="メイリオ"/>
            </a:endParaRPr>
          </a:p>
          <a:p>
            <a:r>
              <a:rPr lang="ja-JP" altLang="en-US" sz="1000">
                <a:ea typeface="メイリオ"/>
              </a:rPr>
              <a:t>　選択した項目に紐づくパラメータをアイコンに表示。</a:t>
            </a:r>
          </a:p>
          <a:p>
            <a:r>
              <a:rPr lang="ja-JP" altLang="en-US" sz="1000">
                <a:ea typeface="メイリオ"/>
              </a:rPr>
              <a:t>　　</a:t>
            </a:r>
            <a:endParaRPr lang="en-US" altLang="ja-JP" sz="1000">
              <a:ea typeface="メイリオ"/>
            </a:endParaRPr>
          </a:p>
          <a:p>
            <a:r>
              <a:rPr lang="ja-JP" altLang="en-US" sz="1000">
                <a:ea typeface="メイリオ"/>
              </a:rPr>
              <a:t>〇 フィルタは以下の通り。</a:t>
            </a:r>
            <a:endParaRPr lang="en-US" altLang="ja-JP" sz="1000">
              <a:ea typeface="メイリオ"/>
            </a:endParaRPr>
          </a:p>
          <a:p>
            <a:r>
              <a:rPr lang="ja-JP" altLang="en-US" sz="1000">
                <a:ea typeface="メイリオ"/>
              </a:rPr>
              <a:t>　・武器種</a:t>
            </a:r>
            <a:endParaRPr lang="en-US" altLang="ja-JP" sz="1000">
              <a:ea typeface="メイリオ"/>
            </a:endParaRPr>
          </a:p>
          <a:p>
            <a:r>
              <a:rPr lang="ja-JP" altLang="en-US" sz="1000">
                <a:ea typeface="メイリオ"/>
              </a:rPr>
              <a:t>　　　レア度、レベル降順でソート</a:t>
            </a:r>
            <a:endParaRPr lang="en-US" altLang="ja-JP" sz="1000">
              <a:ea typeface="メイリオ"/>
            </a:endParaRPr>
          </a:p>
          <a:p>
            <a:r>
              <a:rPr lang="ja-JP" altLang="en-US" sz="1000">
                <a:ea typeface="メイリオ"/>
              </a:rPr>
              <a:t>　・レア度</a:t>
            </a:r>
          </a:p>
          <a:p>
            <a:r>
              <a:rPr lang="ja-JP" altLang="en-US" sz="1000">
                <a:ea typeface="メイリオ"/>
              </a:rPr>
              <a:t>　　　レベル降順でソート</a:t>
            </a:r>
            <a:endParaRPr lang="en-US" altLang="ja-JP" sz="1000">
              <a:ea typeface="メイリオ"/>
            </a:endParaRPr>
          </a:p>
          <a:p>
            <a:endParaRPr lang="ja-JP" altLang="en-US" sz="1000">
              <a:ea typeface="メイリオ"/>
            </a:endParaRPr>
          </a:p>
          <a:p>
            <a:r>
              <a:rPr kumimoji="1" lang="ja-JP" altLang="en-US" sz="1000">
                <a:ea typeface="メイリオ"/>
              </a:rPr>
              <a:t>○ 上下にスワイプ、もしくは右サイドバーを操作することで</a:t>
            </a:r>
            <a:endParaRPr lang="ja-JP" altLang="en-US" sz="1000">
              <a:ea typeface="メイリオ"/>
            </a:endParaRPr>
          </a:p>
          <a:p>
            <a:r>
              <a:rPr kumimoji="1" lang="ja-JP" altLang="en-US" sz="1000">
                <a:ea typeface="メイリオ"/>
              </a:rPr>
              <a:t>　 上下させることができる。</a:t>
            </a:r>
            <a:endParaRPr kumimoji="1" lang="en-US" altLang="ja-JP" sz="1000">
              <a:ea typeface="メイリオ"/>
            </a:endParaRPr>
          </a:p>
          <a:p>
            <a:endParaRPr lang="ja-JP" altLang="en-US" sz="1000">
              <a:ea typeface="メイリオ"/>
            </a:endParaRPr>
          </a:p>
          <a:p>
            <a:r>
              <a:rPr kumimoji="1" lang="ja-JP" altLang="en-US" sz="1000">
                <a:ea typeface="メイリオ"/>
              </a:rPr>
              <a:t>○ 長押しでカードの詳細画面へ遷移することができる。</a:t>
            </a:r>
            <a:endParaRPr lang="ja-JP" altLang="en-US" sz="1000">
              <a:ea typeface="メイリオ"/>
            </a:endParaRPr>
          </a:p>
          <a:p>
            <a:r>
              <a:rPr kumimoji="1" lang="ja-JP" altLang="en-US" sz="1000">
                <a:ea typeface="メイリオ"/>
              </a:rPr>
              <a:t>　 スワイプ状態になった場合は、長押し判定は行わない。</a:t>
            </a:r>
            <a:endParaRPr kumimoji="1" lang="en-US" altLang="ja-JP" sz="1000">
              <a:ea typeface="メイリオ"/>
            </a:endParaRPr>
          </a:p>
          <a:p>
            <a:endParaRPr lang="ja-JP" altLang="en-US" sz="1000">
              <a:ea typeface="メイリオ"/>
            </a:endParaRPr>
          </a:p>
          <a:p>
            <a:r>
              <a:rPr kumimoji="1" lang="ja-JP" altLang="en-US" sz="1000">
                <a:ea typeface="メイリオ"/>
              </a:rPr>
              <a:t>○ 総数が書かれている</a:t>
            </a:r>
            <a:endParaRPr kumimoji="1" lang="en-US" altLang="ja-JP" sz="1000">
              <a:ea typeface="メイリオ"/>
            </a:endParaRPr>
          </a:p>
          <a:p>
            <a:endParaRPr kumimoji="1" lang="en-US" altLang="ja-JP" sz="1000">
              <a:ea typeface="メイリオ"/>
            </a:endParaRPr>
          </a:p>
          <a:p>
            <a:r>
              <a:rPr lang="ja-JP" altLang="en-US" sz="1000">
                <a:ea typeface="メイリオ"/>
              </a:rPr>
              <a:t>〇 お気に入り状態で、誰かが装備している場合は、</a:t>
            </a:r>
            <a:endParaRPr lang="en-US" altLang="ja-JP" sz="1000">
              <a:ea typeface="メイリオ"/>
            </a:endParaRPr>
          </a:p>
          <a:p>
            <a:r>
              <a:rPr lang="ja-JP" altLang="en-US" sz="1000">
                <a:ea typeface="メイリオ"/>
              </a:rPr>
              <a:t>　 ロックアイコンと、装備キャラのアイコンがフェードで切り替わる。</a:t>
            </a:r>
            <a:endParaRPr lang="en-US" altLang="ja-JP" sz="1000">
              <a:ea typeface="メイリオ"/>
            </a:endParaRPr>
          </a:p>
          <a:p>
            <a:r>
              <a:rPr lang="ja-JP" altLang="en-US" sz="1000">
                <a:ea typeface="メイリオ"/>
              </a:rPr>
              <a:t>　　</a:t>
            </a:r>
          </a:p>
          <a:p>
            <a:endParaRPr lang="ja-JP" altLang="en-US" sz="1000">
              <a:ea typeface="メイリオ"/>
            </a:endParaRPr>
          </a:p>
        </p:txBody>
      </p:sp>
      <p:sp>
        <p:nvSpPr>
          <p:cNvPr id="207" name="テキスト ボックス 206">
            <a:extLst>
              <a:ext uri="{FF2B5EF4-FFF2-40B4-BE49-F238E27FC236}">
                <a16:creationId xmlns:a16="http://schemas.microsoft.com/office/drawing/2014/main" id="{B47CF1DB-6E08-4D90-B749-0CF8F2CBE00E}"/>
              </a:ext>
            </a:extLst>
          </p:cNvPr>
          <p:cNvSpPr txBox="1"/>
          <p:nvPr/>
        </p:nvSpPr>
        <p:spPr>
          <a:xfrm>
            <a:off x="415419" y="5779540"/>
            <a:ext cx="1103187" cy="307777"/>
          </a:xfrm>
          <a:prstGeom prst="rect">
            <a:avLst/>
          </a:prstGeom>
          <a:noFill/>
        </p:spPr>
        <p:txBody>
          <a:bodyPr wrap="none" rtlCol="0">
            <a:spAutoFit/>
          </a:bodyPr>
          <a:lstStyle/>
          <a:p>
            <a:r>
              <a:rPr kumimoji="1" lang="en-US" altLang="ja-JP" sz="1400" b="1"/>
              <a:t>2. </a:t>
            </a:r>
            <a:r>
              <a:rPr kumimoji="1" lang="ja-JP" altLang="en-US" sz="1400" b="1"/>
              <a:t>初期状態</a:t>
            </a:r>
          </a:p>
        </p:txBody>
      </p:sp>
      <p:sp>
        <p:nvSpPr>
          <p:cNvPr id="208" name="テキスト ボックス 207">
            <a:extLst>
              <a:ext uri="{FF2B5EF4-FFF2-40B4-BE49-F238E27FC236}">
                <a16:creationId xmlns:a16="http://schemas.microsoft.com/office/drawing/2014/main" id="{32FD6CF6-ECF3-4358-A2FF-8434E66B7DA2}"/>
              </a:ext>
            </a:extLst>
          </p:cNvPr>
          <p:cNvSpPr txBox="1"/>
          <p:nvPr/>
        </p:nvSpPr>
        <p:spPr>
          <a:xfrm>
            <a:off x="591845" y="6027479"/>
            <a:ext cx="4031873" cy="553998"/>
          </a:xfrm>
          <a:prstGeom prst="rect">
            <a:avLst/>
          </a:prstGeom>
          <a:noFill/>
        </p:spPr>
        <p:txBody>
          <a:bodyPr wrap="none" rtlCol="0">
            <a:spAutoFit/>
          </a:bodyPr>
          <a:lstStyle/>
          <a:p>
            <a:r>
              <a:rPr kumimoji="1" lang="ja-JP" altLang="en-US" sz="1000"/>
              <a:t>・初期ソートは入手順</a:t>
            </a:r>
            <a:endParaRPr kumimoji="1" lang="en-US" altLang="ja-JP" sz="1000"/>
          </a:p>
          <a:p>
            <a:r>
              <a:rPr kumimoji="1" lang="ja-JP" altLang="en-US" sz="1000"/>
              <a:t>　ユーザーが変更した場合は、他画面遷移時にサーバー側へ保存。</a:t>
            </a:r>
            <a:endParaRPr kumimoji="1" lang="en-US" altLang="ja-JP" sz="1000"/>
          </a:p>
          <a:p>
            <a:r>
              <a:rPr kumimoji="1" lang="ja-JP" altLang="en-US" sz="1000"/>
              <a:t>　</a:t>
            </a:r>
            <a:endParaRPr kumimoji="1" lang="en-US" altLang="ja-JP" sz="1000"/>
          </a:p>
        </p:txBody>
      </p:sp>
      <p:sp>
        <p:nvSpPr>
          <p:cNvPr id="224" name="フッター プレースホルダー 68">
            <a:extLst>
              <a:ext uri="{FF2B5EF4-FFF2-40B4-BE49-F238E27FC236}">
                <a16:creationId xmlns:a16="http://schemas.microsoft.com/office/drawing/2014/main" id="{75F585EF-CF22-4698-82DD-E08A6C70E3A3}"/>
              </a:ext>
            </a:extLst>
          </p:cNvPr>
          <p:cNvSpPr>
            <a:spLocks noGrp="1"/>
          </p:cNvSpPr>
          <p:nvPr>
            <p:ph type="ftr" sz="quarter" idx="11"/>
          </p:nvPr>
        </p:nvSpPr>
        <p:spPr>
          <a:xfrm>
            <a:off x="0" y="6492874"/>
            <a:ext cx="3086100" cy="365125"/>
          </a:xfrm>
        </p:spPr>
        <p:txBody>
          <a:bodyPr/>
          <a:lstStyle/>
          <a:p>
            <a:r>
              <a:rPr kumimoji="1" lang="en-US" altLang="ja-JP"/>
              <a:t>CONFIDENTIAL</a:t>
            </a:r>
            <a:endParaRPr kumimoji="1" lang="ja-JP" altLang="en-US"/>
          </a:p>
        </p:txBody>
      </p:sp>
      <p:sp>
        <p:nvSpPr>
          <p:cNvPr id="56" name="正方形/長方形 55">
            <a:extLst>
              <a:ext uri="{FF2B5EF4-FFF2-40B4-BE49-F238E27FC236}">
                <a16:creationId xmlns:a16="http://schemas.microsoft.com/office/drawing/2014/main" id="{87526733-8385-4A30-B787-B730414BBFD8}"/>
              </a:ext>
            </a:extLst>
          </p:cNvPr>
          <p:cNvSpPr/>
          <p:nvPr/>
        </p:nvSpPr>
        <p:spPr>
          <a:xfrm>
            <a:off x="37451" y="5581330"/>
            <a:ext cx="5612002" cy="1569660"/>
          </a:xfrm>
          <a:prstGeom prst="rect">
            <a:avLst/>
          </a:prstGeom>
        </p:spPr>
        <p:txBody>
          <a:bodyPr wrap="square">
            <a:spAutoFit/>
          </a:bodyPr>
          <a:lstStyle/>
          <a:p>
            <a:r>
              <a:rPr kumimoji="1" lang="ja-JP" altLang="en-US" sz="9600" b="1">
                <a:solidFill>
                  <a:schemeClr val="tx1">
                    <a:lumMod val="50000"/>
                    <a:lumOff val="50000"/>
                    <a:alpha val="14000"/>
                  </a:schemeClr>
                </a:solidFill>
              </a:rPr>
              <a:t>カスタム</a:t>
            </a:r>
            <a:endParaRPr kumimoji="1" lang="en-US" altLang="ja-JP" sz="9600" b="1">
              <a:solidFill>
                <a:schemeClr val="tx1">
                  <a:lumMod val="50000"/>
                  <a:lumOff val="50000"/>
                  <a:alpha val="14000"/>
                </a:schemeClr>
              </a:solidFill>
            </a:endParaRPr>
          </a:p>
        </p:txBody>
      </p:sp>
      <p:pic>
        <p:nvPicPr>
          <p:cNvPr id="120" name="図 119">
            <a:extLst>
              <a:ext uri="{FF2B5EF4-FFF2-40B4-BE49-F238E27FC236}">
                <a16:creationId xmlns:a16="http://schemas.microsoft.com/office/drawing/2014/main" id="{9C8C14DD-C5FF-472D-AFD0-69AE620195BD}"/>
              </a:ext>
            </a:extLst>
          </p:cNvPr>
          <p:cNvPicPr>
            <a:picLocks noChangeAspect="1"/>
          </p:cNvPicPr>
          <p:nvPr/>
        </p:nvPicPr>
        <p:blipFill>
          <a:blip r:embed="rId2"/>
          <a:stretch>
            <a:fillRect/>
          </a:stretch>
        </p:blipFill>
        <p:spPr>
          <a:xfrm>
            <a:off x="5196438" y="262125"/>
            <a:ext cx="3505252" cy="6203602"/>
          </a:xfrm>
          <a:prstGeom prst="rect">
            <a:avLst/>
          </a:prstGeom>
        </p:spPr>
      </p:pic>
      <p:sp>
        <p:nvSpPr>
          <p:cNvPr id="10" name="四角形: 角を丸くする 9">
            <a:extLst>
              <a:ext uri="{FF2B5EF4-FFF2-40B4-BE49-F238E27FC236}">
                <a16:creationId xmlns:a16="http://schemas.microsoft.com/office/drawing/2014/main" id="{F3AABF84-A288-4CEC-9003-6ECDCAADEBF2}"/>
              </a:ext>
            </a:extLst>
          </p:cNvPr>
          <p:cNvSpPr/>
          <p:nvPr/>
        </p:nvSpPr>
        <p:spPr>
          <a:xfrm>
            <a:off x="149290" y="108237"/>
            <a:ext cx="8770775" cy="6469845"/>
          </a:xfrm>
          <a:prstGeom prst="roundRect">
            <a:avLst/>
          </a:prstGeom>
          <a:solidFill>
            <a:schemeClr val="tx1">
              <a:alpha val="8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ja-JP" altLang="en-US">
                <a:solidFill>
                  <a:schemeClr val="bg1"/>
                </a:solidFill>
              </a:rPr>
              <a:t>装備のカスタムについては、編成画面仕様を参照。</a:t>
            </a:r>
          </a:p>
        </p:txBody>
      </p:sp>
    </p:spTree>
    <p:extLst>
      <p:ext uri="{BB962C8B-B14F-4D97-AF65-F5344CB8AC3E}">
        <p14:creationId xmlns:p14="http://schemas.microsoft.com/office/powerpoint/2010/main" val="191493157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a:extLst>
              <a:ext uri="{FF2B5EF4-FFF2-40B4-BE49-F238E27FC236}">
                <a16:creationId xmlns:a16="http://schemas.microsoft.com/office/drawing/2014/main" id="{F57340DE-98CA-8647-9256-A59A659B1E03}"/>
              </a:ext>
            </a:extLst>
          </p:cNvPr>
          <p:cNvSpPr>
            <a:spLocks noGrp="1"/>
          </p:cNvSpPr>
          <p:nvPr>
            <p:ph type="ftr" sz="quarter" idx="11"/>
          </p:nvPr>
        </p:nvSpPr>
        <p:spPr/>
        <p:txBody>
          <a:bodyPr/>
          <a:lstStyle/>
          <a:p>
            <a:r>
              <a:rPr kumimoji="1" lang="en-US" altLang="ja-JP"/>
              <a:t>CONFIDENTIAL</a:t>
            </a:r>
            <a:endParaRPr kumimoji="1" lang="ja-JP" altLang="en-US"/>
          </a:p>
        </p:txBody>
      </p:sp>
      <p:sp>
        <p:nvSpPr>
          <p:cNvPr id="5" name="スライド番号プレースホルダー 4">
            <a:extLst>
              <a:ext uri="{FF2B5EF4-FFF2-40B4-BE49-F238E27FC236}">
                <a16:creationId xmlns:a16="http://schemas.microsoft.com/office/drawing/2014/main" id="{86AD5BFE-EE10-D444-89BC-921353636612}"/>
              </a:ext>
            </a:extLst>
          </p:cNvPr>
          <p:cNvSpPr>
            <a:spLocks noGrp="1"/>
          </p:cNvSpPr>
          <p:nvPr>
            <p:ph type="sldNum" sz="quarter" idx="12"/>
          </p:nvPr>
        </p:nvSpPr>
        <p:spPr/>
        <p:txBody>
          <a:bodyPr/>
          <a:lstStyle/>
          <a:p>
            <a:fld id="{A1D1B427-6BB8-45E6-A1F2-9E04AE67DC91}" type="slidenum">
              <a:rPr kumimoji="1" lang="ja-JP" altLang="en-US" smtClean="0"/>
              <a:t>31</a:t>
            </a:fld>
            <a:endParaRPr kumimoji="1" lang="ja-JP" altLang="en-US"/>
          </a:p>
        </p:txBody>
      </p:sp>
      <p:sp>
        <p:nvSpPr>
          <p:cNvPr id="7" name="正方形/長方形 6">
            <a:extLst>
              <a:ext uri="{FF2B5EF4-FFF2-40B4-BE49-F238E27FC236}">
                <a16:creationId xmlns:a16="http://schemas.microsoft.com/office/drawing/2014/main" id="{631B61F3-BB85-194F-8588-D421927FDD40}"/>
              </a:ext>
            </a:extLst>
          </p:cNvPr>
          <p:cNvSpPr/>
          <p:nvPr/>
        </p:nvSpPr>
        <p:spPr>
          <a:xfrm>
            <a:off x="37451" y="5581330"/>
            <a:ext cx="5612002" cy="1569660"/>
          </a:xfrm>
          <a:prstGeom prst="rect">
            <a:avLst/>
          </a:prstGeom>
        </p:spPr>
        <p:txBody>
          <a:bodyPr wrap="square">
            <a:spAutoFit/>
          </a:bodyPr>
          <a:lstStyle/>
          <a:p>
            <a:r>
              <a:rPr kumimoji="1" lang="ja-JP" altLang="en-US" sz="9600" b="1">
                <a:solidFill>
                  <a:schemeClr val="tx1">
                    <a:lumMod val="50000"/>
                    <a:lumOff val="50000"/>
                    <a:alpha val="14000"/>
                  </a:schemeClr>
                </a:solidFill>
              </a:rPr>
              <a:t>カスタム</a:t>
            </a:r>
            <a:endParaRPr kumimoji="1" lang="en-US" altLang="ja-JP" sz="9600" b="1">
              <a:solidFill>
                <a:schemeClr val="tx1">
                  <a:lumMod val="50000"/>
                  <a:lumOff val="50000"/>
                  <a:alpha val="14000"/>
                </a:schemeClr>
              </a:solidFill>
            </a:endParaRPr>
          </a:p>
        </p:txBody>
      </p:sp>
      <p:sp>
        <p:nvSpPr>
          <p:cNvPr id="8" name="テキスト ボックス 7">
            <a:extLst>
              <a:ext uri="{FF2B5EF4-FFF2-40B4-BE49-F238E27FC236}">
                <a16:creationId xmlns:a16="http://schemas.microsoft.com/office/drawing/2014/main" id="{ADC4CDD5-B5A0-2D42-9285-042ACBD5C2A2}"/>
              </a:ext>
            </a:extLst>
          </p:cNvPr>
          <p:cNvSpPr txBox="1"/>
          <p:nvPr/>
        </p:nvSpPr>
        <p:spPr>
          <a:xfrm>
            <a:off x="415419" y="538799"/>
            <a:ext cx="3190297" cy="307777"/>
          </a:xfrm>
          <a:prstGeom prst="rect">
            <a:avLst/>
          </a:prstGeom>
          <a:noFill/>
        </p:spPr>
        <p:txBody>
          <a:bodyPr wrap="none" rtlCol="0">
            <a:spAutoFit/>
          </a:bodyPr>
          <a:lstStyle/>
          <a:p>
            <a:r>
              <a:rPr kumimoji="1" lang="en-US" altLang="ja-JP" sz="1400" b="1"/>
              <a:t>1. eq210.</a:t>
            </a:r>
            <a:r>
              <a:rPr kumimoji="1" lang="ja-JP" altLang="en-US" sz="1400" b="1"/>
              <a:t>装着場所選択</a:t>
            </a:r>
            <a:r>
              <a:rPr kumimoji="1" lang="ja-JP" altLang="en-US" sz="1000" b="1">
                <a:solidFill>
                  <a:srgbClr val="FF0000"/>
                </a:solidFill>
              </a:rPr>
              <a:t>（</a:t>
            </a:r>
            <a:r>
              <a:rPr kumimoji="1" lang="en-US" altLang="ja-JP" sz="1000" b="1">
                <a:solidFill>
                  <a:srgbClr val="FF0000"/>
                </a:solidFill>
              </a:rPr>
              <a:t>20191220</a:t>
            </a:r>
            <a:r>
              <a:rPr kumimoji="1" lang="ja-JP" altLang="en-US" sz="1000" b="1">
                <a:solidFill>
                  <a:srgbClr val="FF0000"/>
                </a:solidFill>
              </a:rPr>
              <a:t>修正）</a:t>
            </a:r>
            <a:endParaRPr kumimoji="1" lang="en-US" altLang="ja-JP" sz="1400" b="1">
              <a:solidFill>
                <a:srgbClr val="FF0000"/>
              </a:solidFill>
            </a:endParaRPr>
          </a:p>
        </p:txBody>
      </p:sp>
      <p:sp>
        <p:nvSpPr>
          <p:cNvPr id="9" name="テキスト ボックス 8">
            <a:extLst>
              <a:ext uri="{FF2B5EF4-FFF2-40B4-BE49-F238E27FC236}">
                <a16:creationId xmlns:a16="http://schemas.microsoft.com/office/drawing/2014/main" id="{3F5E5A42-FBB9-EE4E-B7F7-CC686B077A62}"/>
              </a:ext>
            </a:extLst>
          </p:cNvPr>
          <p:cNvSpPr txBox="1"/>
          <p:nvPr/>
        </p:nvSpPr>
        <p:spPr>
          <a:xfrm>
            <a:off x="591845" y="845399"/>
            <a:ext cx="3041217" cy="2554545"/>
          </a:xfrm>
          <a:prstGeom prst="rect">
            <a:avLst/>
          </a:prstGeom>
          <a:noFill/>
        </p:spPr>
        <p:txBody>
          <a:bodyPr wrap="none" rtlCol="0" anchor="t">
            <a:spAutoFit/>
          </a:bodyPr>
          <a:lstStyle/>
          <a:p>
            <a:endParaRPr lang="en-US" altLang="ja-JP" sz="1000">
              <a:ea typeface="メイリオ"/>
            </a:endParaRPr>
          </a:p>
          <a:p>
            <a:endParaRPr lang="en-US" altLang="ja-JP" sz="1000">
              <a:ea typeface="メイリオ"/>
            </a:endParaRPr>
          </a:p>
          <a:p>
            <a:r>
              <a:rPr lang="ja-JP" altLang="en-US" sz="1000">
                <a:ea typeface="メイリオ"/>
              </a:rPr>
              <a:t>○ 種類ごとにタブ分け</a:t>
            </a:r>
            <a:endParaRPr lang="en-US" altLang="ja-JP" sz="1000">
              <a:ea typeface="メイリオ"/>
            </a:endParaRPr>
          </a:p>
          <a:p>
            <a:r>
              <a:rPr lang="ja-JP" altLang="en-US" sz="1000">
                <a:ea typeface="メイリオ"/>
              </a:rPr>
              <a:t>　 遷移時はそれぞれ選択したものを上部に反映</a:t>
            </a:r>
            <a:endParaRPr lang="en-US" altLang="ja-JP" sz="1000">
              <a:ea typeface="メイリオ"/>
            </a:endParaRPr>
          </a:p>
          <a:p>
            <a:endParaRPr lang="en-US" altLang="ja-JP" sz="1000">
              <a:ea typeface="メイリオ"/>
            </a:endParaRPr>
          </a:p>
          <a:p>
            <a:r>
              <a:rPr lang="ja-JP" altLang="en-US" sz="1000">
                <a:ea typeface="メイリオ"/>
              </a:rPr>
              <a:t>○ パーツ・結晶は変化する枠を着色</a:t>
            </a:r>
            <a:endParaRPr lang="en-US" altLang="ja-JP" sz="1000">
              <a:ea typeface="メイリオ"/>
            </a:endParaRPr>
          </a:p>
          <a:p>
            <a:endParaRPr lang="en-US" altLang="ja-JP" sz="1000">
              <a:ea typeface="メイリオ"/>
            </a:endParaRPr>
          </a:p>
          <a:p>
            <a:r>
              <a:rPr lang="ja-JP" altLang="en-US" sz="1000">
                <a:ea typeface="メイリオ"/>
              </a:rPr>
              <a:t>○ 結晶はテキストを追加長い場合はスクロール</a:t>
            </a:r>
            <a:endParaRPr lang="en-US" altLang="ja-JP" sz="1000">
              <a:ea typeface="メイリオ"/>
            </a:endParaRPr>
          </a:p>
          <a:p>
            <a:r>
              <a:rPr lang="ja-JP" altLang="en-US" sz="1000">
                <a:ea typeface="メイリオ"/>
              </a:rPr>
              <a:t>　 </a:t>
            </a:r>
            <a:endParaRPr lang="en-US" altLang="ja-JP" sz="1000">
              <a:ea typeface="メイリオ"/>
            </a:endParaRPr>
          </a:p>
          <a:p>
            <a:r>
              <a:rPr lang="ja-JP" altLang="en-US" sz="1000">
                <a:ea typeface="メイリオ"/>
              </a:rPr>
              <a:t>〇 お気に入りや編成中などの場合は</a:t>
            </a:r>
            <a:endParaRPr lang="en-US" altLang="ja-JP" sz="1000">
              <a:ea typeface="メイリオ"/>
            </a:endParaRPr>
          </a:p>
          <a:p>
            <a:r>
              <a:rPr lang="ja-JP" altLang="en-US" sz="1000">
                <a:ea typeface="メイリオ"/>
              </a:rPr>
              <a:t>　 表示するアイコンをフェードで順番に表示する</a:t>
            </a:r>
            <a:endParaRPr lang="en-US" altLang="ja-JP" sz="1000">
              <a:ea typeface="メイリオ"/>
            </a:endParaRPr>
          </a:p>
          <a:p>
            <a:endParaRPr lang="en-US" altLang="ja-JP" sz="1000">
              <a:ea typeface="メイリオ"/>
            </a:endParaRPr>
          </a:p>
          <a:p>
            <a:r>
              <a:rPr lang="ja-JP" altLang="en-US" sz="1000">
                <a:ea typeface="メイリオ"/>
              </a:rPr>
              <a:t>○ それぞれ長押しで詳細ウィンドウを表示する。</a:t>
            </a:r>
            <a:endParaRPr lang="en-US" altLang="ja-JP" sz="1000">
              <a:ea typeface="メイリオ"/>
            </a:endParaRPr>
          </a:p>
          <a:p>
            <a:endParaRPr lang="en-US" altLang="ja-JP" sz="1000">
              <a:ea typeface="メイリオ"/>
            </a:endParaRPr>
          </a:p>
          <a:p>
            <a:endParaRPr lang="en-US" altLang="ja-JP" sz="1000">
              <a:ea typeface="メイリオ"/>
            </a:endParaRPr>
          </a:p>
          <a:p>
            <a:endParaRPr lang="en-US" altLang="ja-JP" sz="1000">
              <a:ea typeface="メイリオ"/>
            </a:endParaRPr>
          </a:p>
        </p:txBody>
      </p:sp>
      <p:sp>
        <p:nvSpPr>
          <p:cNvPr id="10" name="テキスト ボックス 9">
            <a:extLst>
              <a:ext uri="{FF2B5EF4-FFF2-40B4-BE49-F238E27FC236}">
                <a16:creationId xmlns:a16="http://schemas.microsoft.com/office/drawing/2014/main" id="{80EA80C8-8A12-9644-8A84-6A1C8425D93A}"/>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■強化画面仕様</a:t>
            </a:r>
          </a:p>
        </p:txBody>
      </p:sp>
      <p:sp>
        <p:nvSpPr>
          <p:cNvPr id="11" name="正方形/長方形 10">
            <a:extLst>
              <a:ext uri="{FF2B5EF4-FFF2-40B4-BE49-F238E27FC236}">
                <a16:creationId xmlns:a16="http://schemas.microsoft.com/office/drawing/2014/main" id="{C2C5D0EB-0033-4D41-9D75-EAAC625996E3}"/>
              </a:ext>
            </a:extLst>
          </p:cNvPr>
          <p:cNvSpPr/>
          <p:nvPr/>
        </p:nvSpPr>
        <p:spPr>
          <a:xfrm>
            <a:off x="5219947" y="827113"/>
            <a:ext cx="2633829" cy="47542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en-US" altLang="ja-JP" sz="1100"/>
          </a:p>
          <a:p>
            <a:pPr algn="r"/>
            <a:endParaRPr kumimoji="1" lang="en-US" altLang="ja-JP" sz="1100"/>
          </a:p>
          <a:p>
            <a:pPr algn="r"/>
            <a:endParaRPr kumimoji="1" lang="en-US" altLang="ja-JP" sz="1100"/>
          </a:p>
          <a:p>
            <a:pPr algn="ctr"/>
            <a:endParaRPr kumimoji="1" lang="en-US" altLang="ja-JP" sz="600" b="1">
              <a:latin typeface="メイリオ" panose="020B0604030504040204" pitchFamily="50" charset="-128"/>
              <a:ea typeface="メイリオ" panose="020B0604030504040204" pitchFamily="50" charset="-128"/>
            </a:endParaRPr>
          </a:p>
          <a:p>
            <a:pPr algn="ctr"/>
            <a:r>
              <a:rPr kumimoji="1" lang="ja-JP" altLang="en-US" sz="1100" b="1">
                <a:latin typeface="メイリオ" panose="020B0604030504040204" pitchFamily="50" charset="-128"/>
                <a:ea typeface="メイリオ" panose="020B0604030504040204" pitchFamily="50" charset="-128"/>
              </a:rPr>
              <a:t>装備一覧</a:t>
            </a:r>
          </a:p>
        </p:txBody>
      </p:sp>
      <p:grpSp>
        <p:nvGrpSpPr>
          <p:cNvPr id="12" name="グループ化 11">
            <a:extLst>
              <a:ext uri="{FF2B5EF4-FFF2-40B4-BE49-F238E27FC236}">
                <a16:creationId xmlns:a16="http://schemas.microsoft.com/office/drawing/2014/main" id="{A2F5A836-3760-4331-AEC1-EB3814198E82}"/>
              </a:ext>
            </a:extLst>
          </p:cNvPr>
          <p:cNvGrpSpPr/>
          <p:nvPr/>
        </p:nvGrpSpPr>
        <p:grpSpPr>
          <a:xfrm>
            <a:off x="5220807" y="829292"/>
            <a:ext cx="2633832" cy="591754"/>
            <a:chOff x="70729" y="2179"/>
            <a:chExt cx="2637694" cy="587663"/>
          </a:xfrm>
        </p:grpSpPr>
        <p:sp>
          <p:nvSpPr>
            <p:cNvPr id="13" name="正方形/長方形 12">
              <a:extLst>
                <a:ext uri="{FF2B5EF4-FFF2-40B4-BE49-F238E27FC236}">
                  <a16:creationId xmlns:a16="http://schemas.microsoft.com/office/drawing/2014/main" id="{42A698E1-98FE-40A4-89A3-F48F3B5DDFB5}"/>
                </a:ext>
              </a:extLst>
            </p:cNvPr>
            <p:cNvSpPr/>
            <p:nvPr/>
          </p:nvSpPr>
          <p:spPr>
            <a:xfrm>
              <a:off x="1682652" y="442952"/>
              <a:ext cx="1025769" cy="14653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gradFill flip="none" rotWithShape="1">
                    <a:gsLst>
                      <a:gs pos="0">
                        <a:srgbClr val="7030A0"/>
                      </a:gs>
                      <a:gs pos="49000">
                        <a:srgbClr val="78D077"/>
                      </a:gs>
                      <a:gs pos="33000">
                        <a:srgbClr val="00B0F0"/>
                      </a:gs>
                      <a:gs pos="17000">
                        <a:srgbClr val="0000FF"/>
                      </a:gs>
                      <a:gs pos="65000">
                        <a:srgbClr val="FFFF00"/>
                      </a:gs>
                      <a:gs pos="80000">
                        <a:srgbClr val="FF9900"/>
                      </a:gs>
                      <a:gs pos="100000">
                        <a:srgbClr val="FF0000"/>
                      </a:gs>
                    </a:gsLst>
                    <a:lin ang="16200000" scaled="1"/>
                    <a:tileRect/>
                  </a:gradFill>
                </a:rPr>
                <a:t>●</a:t>
              </a:r>
              <a:r>
                <a:rPr kumimoji="1" lang="ja-JP" altLang="en-US" sz="800"/>
                <a:t> </a:t>
              </a:r>
              <a:r>
                <a:rPr kumimoji="1" lang="en-US" altLang="ja-JP" sz="800"/>
                <a:t>999,999,999</a:t>
              </a:r>
              <a:endParaRPr kumimoji="1" lang="ja-JP" altLang="en-US" sz="800"/>
            </a:p>
          </p:txBody>
        </p:sp>
        <p:sp>
          <p:nvSpPr>
            <p:cNvPr id="14" name="正方形/長方形 13">
              <a:extLst>
                <a:ext uri="{FF2B5EF4-FFF2-40B4-BE49-F238E27FC236}">
                  <a16:creationId xmlns:a16="http://schemas.microsoft.com/office/drawing/2014/main" id="{AF8209EF-5408-473B-896C-AE8650981A36}"/>
                </a:ext>
              </a:extLst>
            </p:cNvPr>
            <p:cNvSpPr/>
            <p:nvPr/>
          </p:nvSpPr>
          <p:spPr>
            <a:xfrm>
              <a:off x="70729" y="2179"/>
              <a:ext cx="586154" cy="587663"/>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100"/>
                <a:t>RANK</a:t>
              </a:r>
            </a:p>
            <a:p>
              <a:pPr algn="ctr"/>
              <a:r>
                <a:rPr kumimoji="1" lang="en-US" altLang="ja-JP" sz="1800"/>
                <a:t>999</a:t>
              </a:r>
              <a:endParaRPr kumimoji="1" lang="ja-JP" altLang="en-US" sz="1800"/>
            </a:p>
          </p:txBody>
        </p:sp>
        <p:sp>
          <p:nvSpPr>
            <p:cNvPr id="15" name="正方形/長方形 14">
              <a:extLst>
                <a:ext uri="{FF2B5EF4-FFF2-40B4-BE49-F238E27FC236}">
                  <a16:creationId xmlns:a16="http://schemas.microsoft.com/office/drawing/2014/main" id="{67AB0D29-9FFE-45CA-8D1A-162A2E57C1CD}"/>
                </a:ext>
              </a:extLst>
            </p:cNvPr>
            <p:cNvSpPr/>
            <p:nvPr/>
          </p:nvSpPr>
          <p:spPr>
            <a:xfrm>
              <a:off x="656884" y="2179"/>
              <a:ext cx="2051539" cy="146827"/>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16" name="正方形/長方形 15">
              <a:extLst>
                <a:ext uri="{FF2B5EF4-FFF2-40B4-BE49-F238E27FC236}">
                  <a16:creationId xmlns:a16="http://schemas.microsoft.com/office/drawing/2014/main" id="{89A16A71-7AFC-4D26-889B-040B98CD98D0}"/>
                </a:ext>
              </a:extLst>
            </p:cNvPr>
            <p:cNvSpPr/>
            <p:nvPr/>
          </p:nvSpPr>
          <p:spPr>
            <a:xfrm>
              <a:off x="656883" y="149006"/>
              <a:ext cx="2051540" cy="293653"/>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17" name="楕円 16">
              <a:extLst>
                <a:ext uri="{FF2B5EF4-FFF2-40B4-BE49-F238E27FC236}">
                  <a16:creationId xmlns:a16="http://schemas.microsoft.com/office/drawing/2014/main" id="{010C9AAE-E9BA-4ED2-B55F-47E8D77F3A8B}"/>
                </a:ext>
              </a:extLst>
            </p:cNvPr>
            <p:cNvSpPr>
              <a:spLocks noChangeAspect="1"/>
            </p:cNvSpPr>
            <p:nvPr/>
          </p:nvSpPr>
          <p:spPr>
            <a:xfrm>
              <a:off x="2565174" y="453654"/>
              <a:ext cx="128376" cy="1287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grpSp>
          <p:nvGrpSpPr>
            <p:cNvPr id="18" name="グループ化 17">
              <a:extLst>
                <a:ext uri="{FF2B5EF4-FFF2-40B4-BE49-F238E27FC236}">
                  <a16:creationId xmlns:a16="http://schemas.microsoft.com/office/drawing/2014/main" id="{1E5F34B1-22A6-455F-8152-1077052F8416}"/>
                </a:ext>
              </a:extLst>
            </p:cNvPr>
            <p:cNvGrpSpPr/>
            <p:nvPr/>
          </p:nvGrpSpPr>
          <p:grpSpPr>
            <a:xfrm>
              <a:off x="101046" y="484427"/>
              <a:ext cx="527539" cy="71147"/>
              <a:chOff x="101046" y="484427"/>
              <a:chExt cx="581527" cy="70447"/>
            </a:xfrm>
          </p:grpSpPr>
          <p:sp>
            <p:nvSpPr>
              <p:cNvPr id="20" name="四角形: 角を丸くする 19">
                <a:extLst>
                  <a:ext uri="{FF2B5EF4-FFF2-40B4-BE49-F238E27FC236}">
                    <a16:creationId xmlns:a16="http://schemas.microsoft.com/office/drawing/2014/main" id="{0D9AA345-3460-474B-A267-A92145105126}"/>
                  </a:ext>
                </a:extLst>
              </p:cNvPr>
              <p:cNvSpPr/>
              <p:nvPr/>
            </p:nvSpPr>
            <p:spPr>
              <a:xfrm>
                <a:off x="101046" y="484427"/>
                <a:ext cx="581527" cy="7044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1" name="四角形: 角を丸くする 20">
                <a:extLst>
                  <a:ext uri="{FF2B5EF4-FFF2-40B4-BE49-F238E27FC236}">
                    <a16:creationId xmlns:a16="http://schemas.microsoft.com/office/drawing/2014/main" id="{7F660CB8-DEE7-40C4-958A-AE7F8AB94935}"/>
                  </a:ext>
                </a:extLst>
              </p:cNvPr>
              <p:cNvSpPr/>
              <p:nvPr/>
            </p:nvSpPr>
            <p:spPr>
              <a:xfrm>
                <a:off x="101046" y="484427"/>
                <a:ext cx="347085" cy="7044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19" name="正方形/長方形 18">
              <a:extLst>
                <a:ext uri="{FF2B5EF4-FFF2-40B4-BE49-F238E27FC236}">
                  <a16:creationId xmlns:a16="http://schemas.microsoft.com/office/drawing/2014/main" id="{30553264-E0BA-4BE3-AC90-2B9B7304697C}"/>
                </a:ext>
              </a:extLst>
            </p:cNvPr>
            <p:cNvSpPr/>
            <p:nvPr/>
          </p:nvSpPr>
          <p:spPr>
            <a:xfrm>
              <a:off x="656882" y="442953"/>
              <a:ext cx="1025769" cy="14653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solidFill>
                    <a:srgbClr val="FFFF00"/>
                  </a:solidFill>
                </a:rPr>
                <a:t>● </a:t>
              </a:r>
              <a:r>
                <a:rPr kumimoji="1" lang="en-US" altLang="ja-JP" sz="700"/>
                <a:t>999</a:t>
              </a:r>
              <a:r>
                <a:rPr kumimoji="1" lang="ja-JP" altLang="en-US" sz="700"/>
                <a:t> </a:t>
              </a:r>
              <a:r>
                <a:rPr kumimoji="1" lang="en-US" altLang="ja-JP" sz="700"/>
                <a:t>,999,999,999</a:t>
              </a:r>
              <a:endParaRPr kumimoji="1" lang="ja-JP" altLang="en-US" sz="800"/>
            </a:p>
          </p:txBody>
        </p:sp>
      </p:grpSp>
      <p:sp>
        <p:nvSpPr>
          <p:cNvPr id="22" name="四角形: 角を丸くする 21">
            <a:extLst>
              <a:ext uri="{FF2B5EF4-FFF2-40B4-BE49-F238E27FC236}">
                <a16:creationId xmlns:a16="http://schemas.microsoft.com/office/drawing/2014/main" id="{FC609314-AC56-48AD-8406-10D8B3610A8B}"/>
              </a:ext>
            </a:extLst>
          </p:cNvPr>
          <p:cNvSpPr/>
          <p:nvPr/>
        </p:nvSpPr>
        <p:spPr>
          <a:xfrm>
            <a:off x="7195175" y="1465896"/>
            <a:ext cx="585812" cy="220888"/>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000"/>
              <a:t>もどる</a:t>
            </a:r>
            <a:endParaRPr kumimoji="1" lang="en-US" altLang="ja-JP" sz="1000"/>
          </a:p>
        </p:txBody>
      </p:sp>
      <p:sp>
        <p:nvSpPr>
          <p:cNvPr id="23" name="四角形: 角を丸くする 22">
            <a:extLst>
              <a:ext uri="{FF2B5EF4-FFF2-40B4-BE49-F238E27FC236}">
                <a16:creationId xmlns:a16="http://schemas.microsoft.com/office/drawing/2014/main" id="{BD983B8F-F380-47F8-8F42-7B1D97C78C8C}"/>
              </a:ext>
            </a:extLst>
          </p:cNvPr>
          <p:cNvSpPr/>
          <p:nvPr/>
        </p:nvSpPr>
        <p:spPr>
          <a:xfrm>
            <a:off x="5219947" y="3521979"/>
            <a:ext cx="877883" cy="219862"/>
          </a:xfrm>
          <a:prstGeom prst="roundRect">
            <a:avLst>
              <a:gd name="adj" fmla="val 15000"/>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000">
                <a:solidFill>
                  <a:schemeClr val="tx1"/>
                </a:solidFill>
              </a:rPr>
              <a:t>武器</a:t>
            </a:r>
            <a:endParaRPr kumimoji="1" lang="en-US" altLang="ja-JP" sz="1000">
              <a:solidFill>
                <a:schemeClr val="tx1"/>
              </a:solidFill>
            </a:endParaRPr>
          </a:p>
        </p:txBody>
      </p:sp>
      <p:sp>
        <p:nvSpPr>
          <p:cNvPr id="24" name="四角形: 角を丸くする 23">
            <a:extLst>
              <a:ext uri="{FF2B5EF4-FFF2-40B4-BE49-F238E27FC236}">
                <a16:creationId xmlns:a16="http://schemas.microsoft.com/office/drawing/2014/main" id="{CFDD8EE2-22EE-4E2E-907E-9AD07BC2DA02}"/>
              </a:ext>
            </a:extLst>
          </p:cNvPr>
          <p:cNvSpPr/>
          <p:nvPr/>
        </p:nvSpPr>
        <p:spPr>
          <a:xfrm>
            <a:off x="6096681" y="3521979"/>
            <a:ext cx="878778" cy="219862"/>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000"/>
              <a:t>パーツ</a:t>
            </a:r>
            <a:endParaRPr kumimoji="1" lang="en-US" altLang="ja-JP" sz="1000"/>
          </a:p>
        </p:txBody>
      </p:sp>
      <p:sp>
        <p:nvSpPr>
          <p:cNvPr id="25" name="四角形: 角を丸くする 24">
            <a:extLst>
              <a:ext uri="{FF2B5EF4-FFF2-40B4-BE49-F238E27FC236}">
                <a16:creationId xmlns:a16="http://schemas.microsoft.com/office/drawing/2014/main" id="{97A647A4-BFB5-4427-9950-BBB1387CD9A9}"/>
              </a:ext>
            </a:extLst>
          </p:cNvPr>
          <p:cNvSpPr/>
          <p:nvPr/>
        </p:nvSpPr>
        <p:spPr>
          <a:xfrm>
            <a:off x="6976755" y="3521979"/>
            <a:ext cx="877021" cy="219862"/>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000"/>
              <a:t>結晶</a:t>
            </a:r>
            <a:endParaRPr kumimoji="1" lang="en-US" altLang="ja-JP" sz="1000"/>
          </a:p>
        </p:txBody>
      </p:sp>
      <p:grpSp>
        <p:nvGrpSpPr>
          <p:cNvPr id="26" name="グループ化 25">
            <a:extLst>
              <a:ext uri="{FF2B5EF4-FFF2-40B4-BE49-F238E27FC236}">
                <a16:creationId xmlns:a16="http://schemas.microsoft.com/office/drawing/2014/main" id="{C924E75A-14D9-4C5F-861D-F9AE52D0BEAB}"/>
              </a:ext>
            </a:extLst>
          </p:cNvPr>
          <p:cNvGrpSpPr/>
          <p:nvPr/>
        </p:nvGrpSpPr>
        <p:grpSpPr>
          <a:xfrm>
            <a:off x="7685734" y="3796096"/>
            <a:ext cx="68252" cy="1332948"/>
            <a:chOff x="2535656" y="2968983"/>
            <a:chExt cx="74110" cy="3612932"/>
          </a:xfrm>
        </p:grpSpPr>
        <p:sp>
          <p:nvSpPr>
            <p:cNvPr id="27" name="四角形: 角を丸くする 26">
              <a:extLst>
                <a:ext uri="{FF2B5EF4-FFF2-40B4-BE49-F238E27FC236}">
                  <a16:creationId xmlns:a16="http://schemas.microsoft.com/office/drawing/2014/main" id="{F643FAC3-5239-45B5-8C85-5E3DE33E483D}"/>
                </a:ext>
              </a:extLst>
            </p:cNvPr>
            <p:cNvSpPr/>
            <p:nvPr/>
          </p:nvSpPr>
          <p:spPr>
            <a:xfrm>
              <a:off x="2535656" y="2968984"/>
              <a:ext cx="74110" cy="3612931"/>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8" name="四角形: 角を丸くする 27">
              <a:extLst>
                <a:ext uri="{FF2B5EF4-FFF2-40B4-BE49-F238E27FC236}">
                  <a16:creationId xmlns:a16="http://schemas.microsoft.com/office/drawing/2014/main" id="{4A4F8FF9-31FB-4DC0-A62C-F519F165F5B0}"/>
                </a:ext>
              </a:extLst>
            </p:cNvPr>
            <p:cNvSpPr/>
            <p:nvPr/>
          </p:nvSpPr>
          <p:spPr>
            <a:xfrm>
              <a:off x="2535656" y="2968983"/>
              <a:ext cx="74110" cy="587101"/>
            </a:xfrm>
            <a:prstGeom prst="roundRect">
              <a:avLst>
                <a:gd name="adj" fmla="val 5000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grpSp>
        <p:nvGrpSpPr>
          <p:cNvPr id="29" name="グループ化 28">
            <a:extLst>
              <a:ext uri="{FF2B5EF4-FFF2-40B4-BE49-F238E27FC236}">
                <a16:creationId xmlns:a16="http://schemas.microsoft.com/office/drawing/2014/main" id="{26CDD72F-DED4-4E83-9450-DB9D3BA41F48}"/>
              </a:ext>
            </a:extLst>
          </p:cNvPr>
          <p:cNvGrpSpPr/>
          <p:nvPr/>
        </p:nvGrpSpPr>
        <p:grpSpPr>
          <a:xfrm>
            <a:off x="5343313" y="3796096"/>
            <a:ext cx="2195473" cy="452033"/>
            <a:chOff x="193235" y="2968983"/>
            <a:chExt cx="2195558" cy="446943"/>
          </a:xfrm>
        </p:grpSpPr>
        <p:sp>
          <p:nvSpPr>
            <p:cNvPr id="30" name="四角形: 角を丸くする 29">
              <a:extLst>
                <a:ext uri="{FF2B5EF4-FFF2-40B4-BE49-F238E27FC236}">
                  <a16:creationId xmlns:a16="http://schemas.microsoft.com/office/drawing/2014/main" id="{B365C42F-9C01-4105-A895-8FB53B45BC99}"/>
                </a:ext>
              </a:extLst>
            </p:cNvPr>
            <p:cNvSpPr/>
            <p:nvPr/>
          </p:nvSpPr>
          <p:spPr>
            <a:xfrm>
              <a:off x="193235" y="2968983"/>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31" name="四角形: 角を丸くする 30">
              <a:extLst>
                <a:ext uri="{FF2B5EF4-FFF2-40B4-BE49-F238E27FC236}">
                  <a16:creationId xmlns:a16="http://schemas.microsoft.com/office/drawing/2014/main" id="{6B9FE6FB-B8E2-4020-A1BF-977D0CBC1F2D}"/>
                </a:ext>
              </a:extLst>
            </p:cNvPr>
            <p:cNvSpPr/>
            <p:nvPr/>
          </p:nvSpPr>
          <p:spPr>
            <a:xfrm>
              <a:off x="631591" y="2976457"/>
              <a:ext cx="438356" cy="439469"/>
            </a:xfrm>
            <a:prstGeom prst="roundRect">
              <a:avLst>
                <a:gd name="adj" fmla="val 15000"/>
              </a:avLst>
            </a:prstGeom>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絵</a:t>
              </a:r>
              <a:endParaRPr kumimoji="1" lang="en-US" altLang="ja-JP" sz="1200"/>
            </a:p>
          </p:txBody>
        </p:sp>
        <p:sp>
          <p:nvSpPr>
            <p:cNvPr id="32" name="四角形: 角を丸くする 31">
              <a:extLst>
                <a:ext uri="{FF2B5EF4-FFF2-40B4-BE49-F238E27FC236}">
                  <a16:creationId xmlns:a16="http://schemas.microsoft.com/office/drawing/2014/main" id="{70E45CA4-B5CC-4931-BB04-F1A8ADFFACB6}"/>
                </a:ext>
              </a:extLst>
            </p:cNvPr>
            <p:cNvSpPr/>
            <p:nvPr/>
          </p:nvSpPr>
          <p:spPr>
            <a:xfrm>
              <a:off x="1071206" y="2976457"/>
              <a:ext cx="438356" cy="439469"/>
            </a:xfrm>
            <a:prstGeom prst="roundRect">
              <a:avLst>
                <a:gd name="adj" fmla="val 15000"/>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33" name="四角形: 角を丸くする 32">
              <a:extLst>
                <a:ext uri="{FF2B5EF4-FFF2-40B4-BE49-F238E27FC236}">
                  <a16:creationId xmlns:a16="http://schemas.microsoft.com/office/drawing/2014/main" id="{CEE1DE86-7E66-4FE3-B653-0BEB4E3066CD}"/>
                </a:ext>
              </a:extLst>
            </p:cNvPr>
            <p:cNvSpPr/>
            <p:nvPr/>
          </p:nvSpPr>
          <p:spPr>
            <a:xfrm>
              <a:off x="1510822" y="2976457"/>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34" name="四角形: 角を丸くする 33">
              <a:extLst>
                <a:ext uri="{FF2B5EF4-FFF2-40B4-BE49-F238E27FC236}">
                  <a16:creationId xmlns:a16="http://schemas.microsoft.com/office/drawing/2014/main" id="{9FE14FB4-2B0A-4337-8B20-44030408A516}"/>
                </a:ext>
              </a:extLst>
            </p:cNvPr>
            <p:cNvSpPr/>
            <p:nvPr/>
          </p:nvSpPr>
          <p:spPr>
            <a:xfrm>
              <a:off x="1950437" y="2976310"/>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grpSp>
      <p:grpSp>
        <p:nvGrpSpPr>
          <p:cNvPr id="35" name="グループ化 34">
            <a:extLst>
              <a:ext uri="{FF2B5EF4-FFF2-40B4-BE49-F238E27FC236}">
                <a16:creationId xmlns:a16="http://schemas.microsoft.com/office/drawing/2014/main" id="{B57D6A51-0580-4754-AE23-2897F81E3D46}"/>
              </a:ext>
            </a:extLst>
          </p:cNvPr>
          <p:cNvGrpSpPr/>
          <p:nvPr/>
        </p:nvGrpSpPr>
        <p:grpSpPr>
          <a:xfrm>
            <a:off x="5341968" y="4241105"/>
            <a:ext cx="2195473" cy="452032"/>
            <a:chOff x="191890" y="3413992"/>
            <a:chExt cx="2195558" cy="446943"/>
          </a:xfrm>
        </p:grpSpPr>
        <p:sp>
          <p:nvSpPr>
            <p:cNvPr id="36" name="四角形: 角を丸くする 35">
              <a:extLst>
                <a:ext uri="{FF2B5EF4-FFF2-40B4-BE49-F238E27FC236}">
                  <a16:creationId xmlns:a16="http://schemas.microsoft.com/office/drawing/2014/main" id="{C4E00D2B-EF30-4A63-9B9F-B5DB05694DBD}"/>
                </a:ext>
              </a:extLst>
            </p:cNvPr>
            <p:cNvSpPr/>
            <p:nvPr/>
          </p:nvSpPr>
          <p:spPr>
            <a:xfrm>
              <a:off x="191890" y="3413992"/>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37" name="四角形: 角を丸くする 36">
              <a:extLst>
                <a:ext uri="{FF2B5EF4-FFF2-40B4-BE49-F238E27FC236}">
                  <a16:creationId xmlns:a16="http://schemas.microsoft.com/office/drawing/2014/main" id="{B685ACA0-8B22-4D0C-ABE1-50C9EFFD3047}"/>
                </a:ext>
              </a:extLst>
            </p:cNvPr>
            <p:cNvSpPr/>
            <p:nvPr/>
          </p:nvSpPr>
          <p:spPr>
            <a:xfrm>
              <a:off x="630246" y="3421466"/>
              <a:ext cx="438356" cy="439469"/>
            </a:xfrm>
            <a:prstGeom prst="roundRect">
              <a:avLst>
                <a:gd name="adj" fmla="val 15000"/>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38" name="四角形: 角を丸くする 37">
              <a:extLst>
                <a:ext uri="{FF2B5EF4-FFF2-40B4-BE49-F238E27FC236}">
                  <a16:creationId xmlns:a16="http://schemas.microsoft.com/office/drawing/2014/main" id="{0FFE10F3-CEC0-4F7C-BC4C-4180544F83A8}"/>
                </a:ext>
              </a:extLst>
            </p:cNvPr>
            <p:cNvSpPr/>
            <p:nvPr/>
          </p:nvSpPr>
          <p:spPr>
            <a:xfrm>
              <a:off x="1069861" y="3421466"/>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39" name="四角形: 角を丸くする 38">
              <a:extLst>
                <a:ext uri="{FF2B5EF4-FFF2-40B4-BE49-F238E27FC236}">
                  <a16:creationId xmlns:a16="http://schemas.microsoft.com/office/drawing/2014/main" id="{A48E9213-7BE0-4886-8027-DDF50C2CE2A4}"/>
                </a:ext>
              </a:extLst>
            </p:cNvPr>
            <p:cNvSpPr/>
            <p:nvPr/>
          </p:nvSpPr>
          <p:spPr>
            <a:xfrm>
              <a:off x="1509477" y="3421466"/>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40" name="四角形: 角を丸くする 39">
              <a:extLst>
                <a:ext uri="{FF2B5EF4-FFF2-40B4-BE49-F238E27FC236}">
                  <a16:creationId xmlns:a16="http://schemas.microsoft.com/office/drawing/2014/main" id="{EDF12413-BE21-41C4-AAF9-6B87D56AF685}"/>
                </a:ext>
              </a:extLst>
            </p:cNvPr>
            <p:cNvSpPr/>
            <p:nvPr/>
          </p:nvSpPr>
          <p:spPr>
            <a:xfrm>
              <a:off x="1949092" y="3421319"/>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grpSp>
      <p:grpSp>
        <p:nvGrpSpPr>
          <p:cNvPr id="41" name="グループ化 40">
            <a:extLst>
              <a:ext uri="{FF2B5EF4-FFF2-40B4-BE49-F238E27FC236}">
                <a16:creationId xmlns:a16="http://schemas.microsoft.com/office/drawing/2014/main" id="{754E5BDC-EBBB-4EB7-BEA2-451B64E651DA}"/>
              </a:ext>
            </a:extLst>
          </p:cNvPr>
          <p:cNvGrpSpPr/>
          <p:nvPr/>
        </p:nvGrpSpPr>
        <p:grpSpPr>
          <a:xfrm>
            <a:off x="5341968" y="4686110"/>
            <a:ext cx="2195473" cy="449962"/>
            <a:chOff x="191890" y="3858997"/>
            <a:chExt cx="2195558" cy="446943"/>
          </a:xfrm>
        </p:grpSpPr>
        <p:sp>
          <p:nvSpPr>
            <p:cNvPr id="42" name="四角形: 角を丸くする 41">
              <a:extLst>
                <a:ext uri="{FF2B5EF4-FFF2-40B4-BE49-F238E27FC236}">
                  <a16:creationId xmlns:a16="http://schemas.microsoft.com/office/drawing/2014/main" id="{13AEA90E-2BC0-4198-AE50-FAC74C74CE19}"/>
                </a:ext>
              </a:extLst>
            </p:cNvPr>
            <p:cNvSpPr/>
            <p:nvPr/>
          </p:nvSpPr>
          <p:spPr>
            <a:xfrm>
              <a:off x="191890" y="3858997"/>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43" name="四角形: 角を丸くする 42">
              <a:extLst>
                <a:ext uri="{FF2B5EF4-FFF2-40B4-BE49-F238E27FC236}">
                  <a16:creationId xmlns:a16="http://schemas.microsoft.com/office/drawing/2014/main" id="{2F5CE88B-3F66-49D8-8A5C-8E589F82E527}"/>
                </a:ext>
              </a:extLst>
            </p:cNvPr>
            <p:cNvSpPr/>
            <p:nvPr/>
          </p:nvSpPr>
          <p:spPr>
            <a:xfrm>
              <a:off x="630246" y="3866471"/>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44" name="四角形: 角を丸くする 43">
              <a:extLst>
                <a:ext uri="{FF2B5EF4-FFF2-40B4-BE49-F238E27FC236}">
                  <a16:creationId xmlns:a16="http://schemas.microsoft.com/office/drawing/2014/main" id="{495D143D-7F51-4F60-8BBC-54E224501D32}"/>
                </a:ext>
              </a:extLst>
            </p:cNvPr>
            <p:cNvSpPr/>
            <p:nvPr/>
          </p:nvSpPr>
          <p:spPr>
            <a:xfrm>
              <a:off x="1069861" y="3866471"/>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45" name="四角形: 角を丸くする 44">
              <a:extLst>
                <a:ext uri="{FF2B5EF4-FFF2-40B4-BE49-F238E27FC236}">
                  <a16:creationId xmlns:a16="http://schemas.microsoft.com/office/drawing/2014/main" id="{E5B4C570-7C6E-4486-ADC2-21A1D155F6F4}"/>
                </a:ext>
              </a:extLst>
            </p:cNvPr>
            <p:cNvSpPr/>
            <p:nvPr/>
          </p:nvSpPr>
          <p:spPr>
            <a:xfrm>
              <a:off x="1509477" y="3866471"/>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46" name="四角形: 角を丸くする 45">
              <a:extLst>
                <a:ext uri="{FF2B5EF4-FFF2-40B4-BE49-F238E27FC236}">
                  <a16:creationId xmlns:a16="http://schemas.microsoft.com/office/drawing/2014/main" id="{0957F572-1630-4BFC-A88D-1A9F77CE396C}"/>
                </a:ext>
              </a:extLst>
            </p:cNvPr>
            <p:cNvSpPr/>
            <p:nvPr/>
          </p:nvSpPr>
          <p:spPr>
            <a:xfrm>
              <a:off x="1949092" y="3866324"/>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grpSp>
      <p:grpSp>
        <p:nvGrpSpPr>
          <p:cNvPr id="47" name="グループ化 46">
            <a:extLst>
              <a:ext uri="{FF2B5EF4-FFF2-40B4-BE49-F238E27FC236}">
                <a16:creationId xmlns:a16="http://schemas.microsoft.com/office/drawing/2014/main" id="{FB7CF6DD-3604-40F1-B56A-F79BD91A2B6E}"/>
              </a:ext>
            </a:extLst>
          </p:cNvPr>
          <p:cNvGrpSpPr/>
          <p:nvPr/>
        </p:nvGrpSpPr>
        <p:grpSpPr>
          <a:xfrm>
            <a:off x="5344657" y="5121147"/>
            <a:ext cx="2195473" cy="156923"/>
            <a:chOff x="194579" y="4294034"/>
            <a:chExt cx="2195558" cy="446943"/>
          </a:xfrm>
        </p:grpSpPr>
        <p:sp>
          <p:nvSpPr>
            <p:cNvPr id="48" name="四角形: 角を丸くする 47">
              <a:extLst>
                <a:ext uri="{FF2B5EF4-FFF2-40B4-BE49-F238E27FC236}">
                  <a16:creationId xmlns:a16="http://schemas.microsoft.com/office/drawing/2014/main" id="{C5347313-F4DD-4A1B-BB83-472F6918B62A}"/>
                </a:ext>
              </a:extLst>
            </p:cNvPr>
            <p:cNvSpPr/>
            <p:nvPr/>
          </p:nvSpPr>
          <p:spPr>
            <a:xfrm>
              <a:off x="194579" y="4294034"/>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49" name="四角形: 角を丸くする 48">
              <a:extLst>
                <a:ext uri="{FF2B5EF4-FFF2-40B4-BE49-F238E27FC236}">
                  <a16:creationId xmlns:a16="http://schemas.microsoft.com/office/drawing/2014/main" id="{EDDD7F0E-638F-4EBB-B0B8-797761FC3034}"/>
                </a:ext>
              </a:extLst>
            </p:cNvPr>
            <p:cNvSpPr/>
            <p:nvPr/>
          </p:nvSpPr>
          <p:spPr>
            <a:xfrm>
              <a:off x="632935" y="4301508"/>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50" name="四角形: 角を丸くする 49">
              <a:extLst>
                <a:ext uri="{FF2B5EF4-FFF2-40B4-BE49-F238E27FC236}">
                  <a16:creationId xmlns:a16="http://schemas.microsoft.com/office/drawing/2014/main" id="{0D2BB0BA-B635-443D-9498-F211E102701A}"/>
                </a:ext>
              </a:extLst>
            </p:cNvPr>
            <p:cNvSpPr/>
            <p:nvPr/>
          </p:nvSpPr>
          <p:spPr>
            <a:xfrm>
              <a:off x="1072550" y="4301508"/>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51" name="四角形: 角を丸くする 50">
              <a:extLst>
                <a:ext uri="{FF2B5EF4-FFF2-40B4-BE49-F238E27FC236}">
                  <a16:creationId xmlns:a16="http://schemas.microsoft.com/office/drawing/2014/main" id="{254CAFEC-0BE6-4B6C-8395-3936414C1828}"/>
                </a:ext>
              </a:extLst>
            </p:cNvPr>
            <p:cNvSpPr/>
            <p:nvPr/>
          </p:nvSpPr>
          <p:spPr>
            <a:xfrm>
              <a:off x="1512166" y="4301508"/>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52" name="四角形: 角を丸くする 51">
              <a:extLst>
                <a:ext uri="{FF2B5EF4-FFF2-40B4-BE49-F238E27FC236}">
                  <a16:creationId xmlns:a16="http://schemas.microsoft.com/office/drawing/2014/main" id="{9899D323-621D-4224-ACD2-79005041FB0A}"/>
                </a:ext>
              </a:extLst>
            </p:cNvPr>
            <p:cNvSpPr/>
            <p:nvPr/>
          </p:nvSpPr>
          <p:spPr>
            <a:xfrm>
              <a:off x="1951781" y="4301361"/>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grpSp>
      <p:sp>
        <p:nvSpPr>
          <p:cNvPr id="53" name="四角形: 角を丸くする 52">
            <a:extLst>
              <a:ext uri="{FF2B5EF4-FFF2-40B4-BE49-F238E27FC236}">
                <a16:creationId xmlns:a16="http://schemas.microsoft.com/office/drawing/2014/main" id="{76D940BC-2638-4E38-A26B-43C55176FE0A}"/>
              </a:ext>
            </a:extLst>
          </p:cNvPr>
          <p:cNvSpPr/>
          <p:nvPr/>
        </p:nvSpPr>
        <p:spPr>
          <a:xfrm>
            <a:off x="6183775" y="5334494"/>
            <a:ext cx="585813" cy="220888"/>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000"/>
              <a:t>OK</a:t>
            </a:r>
          </a:p>
        </p:txBody>
      </p:sp>
      <p:sp>
        <p:nvSpPr>
          <p:cNvPr id="54" name="正方形/長方形 53">
            <a:extLst>
              <a:ext uri="{FF2B5EF4-FFF2-40B4-BE49-F238E27FC236}">
                <a16:creationId xmlns:a16="http://schemas.microsoft.com/office/drawing/2014/main" id="{614E544B-6356-4417-900F-23AE81D021D8}"/>
              </a:ext>
            </a:extLst>
          </p:cNvPr>
          <p:cNvSpPr/>
          <p:nvPr/>
        </p:nvSpPr>
        <p:spPr>
          <a:xfrm>
            <a:off x="7049142" y="5218758"/>
            <a:ext cx="570520" cy="289978"/>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r>
              <a:rPr kumimoji="1" lang="en-US" altLang="ja-JP" sz="1050" b="1"/>
              <a:t>999</a:t>
            </a:r>
            <a:r>
              <a:rPr kumimoji="1" lang="en-US" altLang="ja-JP" sz="900" b="1"/>
              <a:t>/999</a:t>
            </a:r>
            <a:endParaRPr kumimoji="1" lang="ja-JP" altLang="en-US" sz="900" b="1"/>
          </a:p>
        </p:txBody>
      </p:sp>
      <p:pic>
        <p:nvPicPr>
          <p:cNvPr id="55" name="図 54">
            <a:extLst>
              <a:ext uri="{FF2B5EF4-FFF2-40B4-BE49-F238E27FC236}">
                <a16:creationId xmlns:a16="http://schemas.microsoft.com/office/drawing/2014/main" id="{FE759512-C71C-40F4-B0ED-77285C30F79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6539" t="-470" r="14306" b="65634"/>
          <a:stretch/>
        </p:blipFill>
        <p:spPr>
          <a:xfrm>
            <a:off x="6203339" y="3717588"/>
            <a:ext cx="222611" cy="225465"/>
          </a:xfrm>
          <a:prstGeom prst="rect">
            <a:avLst/>
          </a:prstGeom>
        </p:spPr>
      </p:pic>
      <p:pic>
        <p:nvPicPr>
          <p:cNvPr id="56" name="図 55">
            <a:extLst>
              <a:ext uri="{FF2B5EF4-FFF2-40B4-BE49-F238E27FC236}">
                <a16:creationId xmlns:a16="http://schemas.microsoft.com/office/drawing/2014/main" id="{0E167E48-2F74-4EBB-9B06-524888154925}"/>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6539" t="-470" r="14306" b="65634"/>
          <a:stretch/>
        </p:blipFill>
        <p:spPr>
          <a:xfrm>
            <a:off x="5778783" y="4160523"/>
            <a:ext cx="219877" cy="227535"/>
          </a:xfrm>
          <a:prstGeom prst="rect">
            <a:avLst/>
          </a:prstGeom>
        </p:spPr>
      </p:pic>
      <p:sp>
        <p:nvSpPr>
          <p:cNvPr id="57" name="正方形/長方形 56">
            <a:extLst>
              <a:ext uri="{FF2B5EF4-FFF2-40B4-BE49-F238E27FC236}">
                <a16:creationId xmlns:a16="http://schemas.microsoft.com/office/drawing/2014/main" id="{C6F5E1AE-87F7-4D57-B9FC-DDC504D5F1B9}"/>
              </a:ext>
            </a:extLst>
          </p:cNvPr>
          <p:cNvSpPr/>
          <p:nvPr/>
        </p:nvSpPr>
        <p:spPr>
          <a:xfrm>
            <a:off x="5220807" y="1716476"/>
            <a:ext cx="2633831" cy="1577764"/>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nvGrpSpPr>
          <p:cNvPr id="58" name="グループ化 57">
            <a:extLst>
              <a:ext uri="{FF2B5EF4-FFF2-40B4-BE49-F238E27FC236}">
                <a16:creationId xmlns:a16="http://schemas.microsoft.com/office/drawing/2014/main" id="{4046E354-7A2C-4AFC-85C1-BF3B806A6B61}"/>
              </a:ext>
            </a:extLst>
          </p:cNvPr>
          <p:cNvGrpSpPr/>
          <p:nvPr/>
        </p:nvGrpSpPr>
        <p:grpSpPr>
          <a:xfrm>
            <a:off x="6464226" y="1910408"/>
            <a:ext cx="1309949" cy="290199"/>
            <a:chOff x="1314148" y="1083295"/>
            <a:chExt cx="1279059" cy="280161"/>
          </a:xfrm>
        </p:grpSpPr>
        <p:sp>
          <p:nvSpPr>
            <p:cNvPr id="59" name="テキスト ボックス 771">
              <a:extLst>
                <a:ext uri="{FF2B5EF4-FFF2-40B4-BE49-F238E27FC236}">
                  <a16:creationId xmlns:a16="http://schemas.microsoft.com/office/drawing/2014/main" id="{4C363C98-7EDF-4178-BE64-24EF24D0F46E}"/>
                </a:ext>
              </a:extLst>
            </p:cNvPr>
            <p:cNvSpPr txBox="1"/>
            <p:nvPr/>
          </p:nvSpPr>
          <p:spPr>
            <a:xfrm>
              <a:off x="1314148" y="1083295"/>
              <a:ext cx="1279059" cy="28016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600" u="sng">
                  <a:solidFill>
                    <a:schemeClr val="bg1"/>
                  </a:solidFill>
                </a:rPr>
                <a:t>　 武器種武器種名名</a:t>
              </a:r>
            </a:p>
          </p:txBody>
        </p:sp>
        <p:sp>
          <p:nvSpPr>
            <p:cNvPr id="60" name="楕円 59">
              <a:extLst>
                <a:ext uri="{FF2B5EF4-FFF2-40B4-BE49-F238E27FC236}">
                  <a16:creationId xmlns:a16="http://schemas.microsoft.com/office/drawing/2014/main" id="{D240A5AB-DF7A-45EC-A68A-B25C58E69033}"/>
                </a:ext>
              </a:extLst>
            </p:cNvPr>
            <p:cNvSpPr/>
            <p:nvPr/>
          </p:nvSpPr>
          <p:spPr>
            <a:xfrm>
              <a:off x="1363844" y="1124672"/>
              <a:ext cx="142568" cy="141668"/>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61" name="テキスト ボックス 773">
            <a:extLst>
              <a:ext uri="{FF2B5EF4-FFF2-40B4-BE49-F238E27FC236}">
                <a16:creationId xmlns:a16="http://schemas.microsoft.com/office/drawing/2014/main" id="{8165AAC1-B3CB-471D-A13D-162A8805D37D}"/>
              </a:ext>
            </a:extLst>
          </p:cNvPr>
          <p:cNvSpPr txBox="1"/>
          <p:nvPr/>
        </p:nvSpPr>
        <p:spPr>
          <a:xfrm>
            <a:off x="7129118" y="1894314"/>
            <a:ext cx="724657" cy="29019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r"/>
            <a:r>
              <a:rPr kumimoji="1" lang="en-US" altLang="ja-JP" sz="900" b="1" u="none">
                <a:solidFill>
                  <a:schemeClr val="bg1"/>
                </a:solidFill>
                <a:latin typeface="メイリオ" panose="020B0604030504040204" pitchFamily="50" charset="-128"/>
                <a:ea typeface="メイリオ" panose="020B0604030504040204" pitchFamily="50" charset="-128"/>
              </a:rPr>
              <a:t>Lv</a:t>
            </a:r>
            <a:r>
              <a:rPr kumimoji="1" lang="ja-JP" altLang="en-US" sz="900" b="1" u="none">
                <a:solidFill>
                  <a:schemeClr val="bg1"/>
                </a:solidFill>
                <a:latin typeface="メイリオ" panose="020B0604030504040204" pitchFamily="50" charset="-128"/>
                <a:ea typeface="メイリオ" panose="020B0604030504040204" pitchFamily="50" charset="-128"/>
              </a:rPr>
              <a:t> </a:t>
            </a:r>
            <a:r>
              <a:rPr kumimoji="1" lang="en-US" altLang="ja-JP" sz="900" b="1" u="none">
                <a:solidFill>
                  <a:schemeClr val="bg1"/>
                </a:solidFill>
                <a:latin typeface="メイリオ" panose="020B0604030504040204" pitchFamily="50" charset="-128"/>
                <a:ea typeface="メイリオ" panose="020B0604030504040204" pitchFamily="50" charset="-128"/>
              </a:rPr>
              <a:t>99</a:t>
            </a:r>
          </a:p>
        </p:txBody>
      </p:sp>
      <p:sp>
        <p:nvSpPr>
          <p:cNvPr id="62" name="四角形: 角を丸くする 61">
            <a:extLst>
              <a:ext uri="{FF2B5EF4-FFF2-40B4-BE49-F238E27FC236}">
                <a16:creationId xmlns:a16="http://schemas.microsoft.com/office/drawing/2014/main" id="{04334038-FFF3-4766-90FC-79DDC8D2BA3D}"/>
              </a:ext>
            </a:extLst>
          </p:cNvPr>
          <p:cNvSpPr>
            <a:spLocks noChangeAspect="1"/>
          </p:cNvSpPr>
          <p:nvPr/>
        </p:nvSpPr>
        <p:spPr>
          <a:xfrm>
            <a:off x="5265186" y="2891821"/>
            <a:ext cx="317192" cy="323361"/>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63" name="四角形: 角を丸くする 62">
            <a:extLst>
              <a:ext uri="{FF2B5EF4-FFF2-40B4-BE49-F238E27FC236}">
                <a16:creationId xmlns:a16="http://schemas.microsoft.com/office/drawing/2014/main" id="{250E9A78-3CCF-4450-A54B-56B1D39D6EBA}"/>
              </a:ext>
            </a:extLst>
          </p:cNvPr>
          <p:cNvSpPr>
            <a:spLocks noChangeAspect="1"/>
          </p:cNvSpPr>
          <p:nvPr/>
        </p:nvSpPr>
        <p:spPr>
          <a:xfrm>
            <a:off x="6034923" y="2912642"/>
            <a:ext cx="317956" cy="325431"/>
          </a:xfrm>
          <a:prstGeom prst="roundRect">
            <a:avLst>
              <a:gd name="adj" fmla="val 15000"/>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grpSp>
        <p:nvGrpSpPr>
          <p:cNvPr id="64" name="グループ化 63">
            <a:extLst>
              <a:ext uri="{FF2B5EF4-FFF2-40B4-BE49-F238E27FC236}">
                <a16:creationId xmlns:a16="http://schemas.microsoft.com/office/drawing/2014/main" id="{DD80AEE7-72C8-4167-B5DF-C18BE6F26C65}"/>
              </a:ext>
            </a:extLst>
          </p:cNvPr>
          <p:cNvGrpSpPr/>
          <p:nvPr/>
        </p:nvGrpSpPr>
        <p:grpSpPr>
          <a:xfrm>
            <a:off x="5646299" y="2912642"/>
            <a:ext cx="323019" cy="328333"/>
            <a:chOff x="496221" y="2085529"/>
            <a:chExt cx="319631" cy="324192"/>
          </a:xfrm>
        </p:grpSpPr>
        <p:sp>
          <p:nvSpPr>
            <p:cNvPr id="65" name="四角形: 角を丸くする 64">
              <a:extLst>
                <a:ext uri="{FF2B5EF4-FFF2-40B4-BE49-F238E27FC236}">
                  <a16:creationId xmlns:a16="http://schemas.microsoft.com/office/drawing/2014/main" id="{E8DC4796-2B1A-4A56-915B-2ADFF43646E2}"/>
                </a:ext>
              </a:extLst>
            </p:cNvPr>
            <p:cNvSpPr/>
            <p:nvPr/>
          </p:nvSpPr>
          <p:spPr>
            <a:xfrm>
              <a:off x="496221" y="2085529"/>
              <a:ext cx="319631" cy="324192"/>
            </a:xfrm>
            <a:prstGeom prst="roundRect">
              <a:avLst>
                <a:gd name="adj" fmla="val 15000"/>
              </a:avLst>
            </a:prstGeom>
            <a:solidFill>
              <a:schemeClr val="bg2">
                <a:lumMod val="2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indent="0" algn="ctr"/>
              <a:endParaRPr kumimoji="1" lang="en-US" altLang="ja-JP" sz="1200">
                <a:solidFill>
                  <a:schemeClr val="lt1"/>
                </a:solidFill>
                <a:latin typeface="+mn-lt"/>
                <a:ea typeface="+mn-ea"/>
                <a:cs typeface="+mn-cs"/>
              </a:endParaRPr>
            </a:p>
          </p:txBody>
        </p:sp>
        <p:sp>
          <p:nvSpPr>
            <p:cNvPr id="66" name="十字形 65">
              <a:extLst>
                <a:ext uri="{FF2B5EF4-FFF2-40B4-BE49-F238E27FC236}">
                  <a16:creationId xmlns:a16="http://schemas.microsoft.com/office/drawing/2014/main" id="{6855D0D0-C878-443A-9BF2-D079109F931C}"/>
                </a:ext>
              </a:extLst>
            </p:cNvPr>
            <p:cNvSpPr/>
            <p:nvPr/>
          </p:nvSpPr>
          <p:spPr>
            <a:xfrm>
              <a:off x="573183" y="2169272"/>
              <a:ext cx="161781" cy="164084"/>
            </a:xfrm>
            <a:prstGeom prst="plus">
              <a:avLst>
                <a:gd name="adj" fmla="val 42500"/>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cxnSp>
        <p:nvCxnSpPr>
          <p:cNvPr id="67" name="直線コネクタ 66">
            <a:extLst>
              <a:ext uri="{FF2B5EF4-FFF2-40B4-BE49-F238E27FC236}">
                <a16:creationId xmlns:a16="http://schemas.microsoft.com/office/drawing/2014/main" id="{A580DCAC-5DC2-40E3-8C33-7999594EE695}"/>
              </a:ext>
            </a:extLst>
          </p:cNvPr>
          <p:cNvCxnSpPr/>
          <p:nvPr/>
        </p:nvCxnSpPr>
        <p:spPr>
          <a:xfrm flipV="1">
            <a:off x="5528796" y="2285447"/>
            <a:ext cx="121598" cy="56797"/>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8" name="直線コネクタ 67">
            <a:extLst>
              <a:ext uri="{FF2B5EF4-FFF2-40B4-BE49-F238E27FC236}">
                <a16:creationId xmlns:a16="http://schemas.microsoft.com/office/drawing/2014/main" id="{B693A590-640D-4C0A-8B40-6535F3EF5AA7}"/>
              </a:ext>
            </a:extLst>
          </p:cNvPr>
          <p:cNvCxnSpPr/>
          <p:nvPr/>
        </p:nvCxnSpPr>
        <p:spPr>
          <a:xfrm flipV="1">
            <a:off x="6203339" y="2268287"/>
            <a:ext cx="35226" cy="73957"/>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9" name="直線コネクタ 68">
            <a:extLst>
              <a:ext uri="{FF2B5EF4-FFF2-40B4-BE49-F238E27FC236}">
                <a16:creationId xmlns:a16="http://schemas.microsoft.com/office/drawing/2014/main" id="{8FB4BDB7-03AF-4016-8ED2-A9134604560B}"/>
              </a:ext>
            </a:extLst>
          </p:cNvPr>
          <p:cNvCxnSpPr/>
          <p:nvPr/>
        </p:nvCxnSpPr>
        <p:spPr>
          <a:xfrm flipV="1">
            <a:off x="5876592" y="2285447"/>
            <a:ext cx="64826" cy="56797"/>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70" name="テキスト ボックス 798">
            <a:extLst>
              <a:ext uri="{FF2B5EF4-FFF2-40B4-BE49-F238E27FC236}">
                <a16:creationId xmlns:a16="http://schemas.microsoft.com/office/drawing/2014/main" id="{4314E557-C82F-4492-8E18-76A5FF88C5AB}"/>
              </a:ext>
            </a:extLst>
          </p:cNvPr>
          <p:cNvSpPr txBox="1"/>
          <p:nvPr/>
        </p:nvSpPr>
        <p:spPr>
          <a:xfrm>
            <a:off x="6489473" y="2063850"/>
            <a:ext cx="1310431" cy="1288746"/>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en-US" altLang="ja-JP" sz="800">
                <a:solidFill>
                  <a:schemeClr val="bg1"/>
                </a:solidFill>
                <a:effectLst/>
                <a:latin typeface="+mn-lt"/>
                <a:ea typeface="+mn-ea"/>
                <a:cs typeface="+mn-cs"/>
              </a:rPr>
              <a:t>ATK</a:t>
            </a:r>
            <a:endParaRPr lang="ja-JP" altLang="ja-JP" sz="400">
              <a:solidFill>
                <a:schemeClr val="bg1"/>
              </a:solidFill>
              <a:effectLst/>
            </a:endParaRPr>
          </a:p>
          <a:p>
            <a:r>
              <a:rPr kumimoji="1" lang="en-US" altLang="ja-JP" sz="800" baseline="0">
                <a:solidFill>
                  <a:schemeClr val="bg1"/>
                </a:solidFill>
                <a:effectLst/>
                <a:latin typeface="+mn-lt"/>
                <a:ea typeface="+mn-ea"/>
                <a:cs typeface="+mn-cs"/>
              </a:rPr>
              <a:t>  </a:t>
            </a:r>
            <a:r>
              <a:rPr kumimoji="1" lang="en-US" altLang="ja-JP" sz="800">
                <a:solidFill>
                  <a:schemeClr val="bg1"/>
                </a:solidFill>
                <a:effectLst/>
                <a:latin typeface="+mn-lt"/>
                <a:ea typeface="+mn-ea"/>
                <a:cs typeface="+mn-cs"/>
              </a:rPr>
              <a:t>9,999</a:t>
            </a:r>
            <a:r>
              <a:rPr kumimoji="1" lang="ja-JP" altLang="ja-JP" sz="800">
                <a:solidFill>
                  <a:schemeClr val="bg1"/>
                </a:solidFill>
                <a:effectLst/>
                <a:latin typeface="+mn-lt"/>
                <a:ea typeface="+mn-ea"/>
                <a:cs typeface="+mn-cs"/>
              </a:rPr>
              <a:t> </a:t>
            </a:r>
            <a:r>
              <a:rPr kumimoji="1" lang="en-US" altLang="ja-JP" sz="800">
                <a:solidFill>
                  <a:schemeClr val="bg1"/>
                </a:solidFill>
                <a:effectLst/>
                <a:latin typeface="+mn-lt"/>
                <a:ea typeface="+mn-ea"/>
                <a:cs typeface="+mn-cs"/>
              </a:rPr>
              <a:t>(+999)</a:t>
            </a:r>
          </a:p>
          <a:p>
            <a:r>
              <a:rPr kumimoji="1" lang="en-US" altLang="ja-JP" sz="800">
                <a:solidFill>
                  <a:schemeClr val="bg1"/>
                </a:solidFill>
                <a:effectLst/>
                <a:latin typeface="+mn-lt"/>
                <a:ea typeface="+mn-ea"/>
                <a:cs typeface="+mn-cs"/>
              </a:rPr>
              <a:t>DEF </a:t>
            </a:r>
            <a:endParaRPr lang="ja-JP" altLang="ja-JP" sz="400">
              <a:solidFill>
                <a:schemeClr val="bg1"/>
              </a:solidFill>
              <a:effectLst/>
            </a:endParaRPr>
          </a:p>
          <a:p>
            <a:r>
              <a:rPr kumimoji="1" lang="en-US" altLang="ja-JP" sz="800" baseline="0">
                <a:solidFill>
                  <a:schemeClr val="bg1"/>
                </a:solidFill>
                <a:effectLst/>
                <a:latin typeface="+mn-lt"/>
                <a:ea typeface="+mn-ea"/>
                <a:cs typeface="+mn-cs"/>
              </a:rPr>
              <a:t>  </a:t>
            </a:r>
            <a:r>
              <a:rPr kumimoji="1" lang="en-US" altLang="ja-JP" sz="800">
                <a:solidFill>
                  <a:schemeClr val="bg1"/>
                </a:solidFill>
                <a:effectLst/>
                <a:latin typeface="+mn-lt"/>
                <a:ea typeface="+mn-ea"/>
                <a:cs typeface="+mn-cs"/>
              </a:rPr>
              <a:t>9,999</a:t>
            </a:r>
            <a:r>
              <a:rPr kumimoji="1" lang="ja-JP" altLang="ja-JP" sz="800">
                <a:solidFill>
                  <a:schemeClr val="bg1"/>
                </a:solidFill>
                <a:effectLst/>
                <a:latin typeface="+mn-lt"/>
                <a:ea typeface="+mn-ea"/>
                <a:cs typeface="+mn-cs"/>
              </a:rPr>
              <a:t> </a:t>
            </a:r>
            <a:r>
              <a:rPr kumimoji="1" lang="en-US" altLang="ja-JP" sz="800">
                <a:solidFill>
                  <a:schemeClr val="bg1"/>
                </a:solidFill>
                <a:effectLst/>
                <a:latin typeface="+mn-lt"/>
                <a:ea typeface="+mn-ea"/>
                <a:cs typeface="+mn-cs"/>
              </a:rPr>
              <a:t>(+999)</a:t>
            </a:r>
            <a:r>
              <a:rPr kumimoji="1" lang="ja-JP" altLang="en-US" sz="800">
                <a:solidFill>
                  <a:schemeClr val="bg1"/>
                </a:solidFill>
                <a:effectLst/>
                <a:latin typeface="+mn-lt"/>
                <a:ea typeface="+mn-ea"/>
                <a:cs typeface="+mn-cs"/>
              </a:rPr>
              <a:t> </a:t>
            </a:r>
            <a:endParaRPr kumimoji="1" lang="en-US" altLang="ja-JP" sz="800">
              <a:solidFill>
                <a:schemeClr val="bg1"/>
              </a:solidFill>
              <a:effectLst/>
              <a:latin typeface="+mn-lt"/>
              <a:ea typeface="+mn-ea"/>
              <a:cs typeface="+mn-cs"/>
            </a:endParaRPr>
          </a:p>
          <a:p>
            <a:r>
              <a:rPr kumimoji="1" lang="en-US" altLang="ja-JP" sz="800">
                <a:solidFill>
                  <a:schemeClr val="bg1"/>
                </a:solidFill>
                <a:effectLst/>
                <a:latin typeface="+mn-lt"/>
                <a:ea typeface="+mn-ea"/>
                <a:cs typeface="+mn-cs"/>
              </a:rPr>
              <a:t>SPD</a:t>
            </a:r>
            <a:endParaRPr lang="ja-JP" altLang="ja-JP" sz="400">
              <a:solidFill>
                <a:schemeClr val="bg1"/>
              </a:solidFill>
              <a:effectLst/>
            </a:endParaRPr>
          </a:p>
          <a:p>
            <a:r>
              <a:rPr kumimoji="1" lang="ja-JP" altLang="en-US" sz="800" baseline="0">
                <a:solidFill>
                  <a:schemeClr val="bg1"/>
                </a:solidFill>
                <a:effectLst/>
                <a:latin typeface="+mn-lt"/>
                <a:ea typeface="+mn-ea"/>
                <a:cs typeface="+mn-cs"/>
              </a:rPr>
              <a:t>  </a:t>
            </a:r>
            <a:r>
              <a:rPr kumimoji="1" lang="en-US" altLang="ja-JP" sz="800">
                <a:solidFill>
                  <a:schemeClr val="bg1"/>
                </a:solidFill>
                <a:effectLst/>
                <a:latin typeface="+mn-lt"/>
                <a:ea typeface="+mn-ea"/>
                <a:cs typeface="+mn-cs"/>
              </a:rPr>
              <a:t>9,999</a:t>
            </a:r>
            <a:r>
              <a:rPr kumimoji="1" lang="ja-JP" altLang="ja-JP" sz="800">
                <a:solidFill>
                  <a:schemeClr val="bg1"/>
                </a:solidFill>
                <a:effectLst/>
                <a:latin typeface="+mn-lt"/>
                <a:ea typeface="+mn-ea"/>
                <a:cs typeface="+mn-cs"/>
              </a:rPr>
              <a:t> </a:t>
            </a:r>
            <a:r>
              <a:rPr kumimoji="1" lang="en-US" altLang="ja-JP" sz="800">
                <a:solidFill>
                  <a:schemeClr val="bg1"/>
                </a:solidFill>
                <a:effectLst/>
                <a:latin typeface="+mn-lt"/>
                <a:ea typeface="+mn-ea"/>
                <a:cs typeface="+mn-cs"/>
              </a:rPr>
              <a:t>(+999)</a:t>
            </a:r>
          </a:p>
          <a:p>
            <a:pPr marL="0" marR="0" lvl="0" indent="0" defTabSz="914400" eaLnBrk="1" fontAlgn="auto" latinLnBrk="0" hangingPunct="1">
              <a:lnSpc>
                <a:spcPct val="100000"/>
              </a:lnSpc>
              <a:spcBef>
                <a:spcPts val="0"/>
              </a:spcBef>
              <a:spcAft>
                <a:spcPts val="0"/>
              </a:spcAft>
              <a:buClrTx/>
              <a:buSzTx/>
              <a:buFontTx/>
              <a:buNone/>
              <a:tabLst/>
              <a:defRPr/>
            </a:pPr>
            <a:r>
              <a:rPr kumimoji="1" lang="ja-JP" altLang="en-US" sz="600">
                <a:solidFill>
                  <a:schemeClr val="bg1"/>
                </a:solidFill>
                <a:effectLst/>
                <a:latin typeface="+mn-lt"/>
                <a:ea typeface="+mn-ea"/>
                <a:cs typeface="+mn-cs"/>
              </a:rPr>
              <a:t>結晶効果</a:t>
            </a:r>
            <a:endParaRPr kumimoji="1" lang="en-US" altLang="ja-JP" sz="600">
              <a:solidFill>
                <a:schemeClr val="bg1"/>
              </a:solidFill>
              <a:effectLst/>
              <a:latin typeface="+mn-lt"/>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1" lang="ja-JP" altLang="ja-JP" sz="600">
                <a:solidFill>
                  <a:schemeClr val="bg1"/>
                </a:solidFill>
                <a:effectLst/>
                <a:latin typeface="+mn-lt"/>
                <a:ea typeface="+mn-ea"/>
                <a:cs typeface="+mn-cs"/>
              </a:rPr>
              <a:t>結晶効果</a:t>
            </a:r>
          </a:p>
          <a:p>
            <a:pPr marL="0" marR="0" lvl="0" indent="0" defTabSz="914400" eaLnBrk="1" fontAlgn="auto" latinLnBrk="0" hangingPunct="1">
              <a:lnSpc>
                <a:spcPct val="100000"/>
              </a:lnSpc>
              <a:spcBef>
                <a:spcPts val="0"/>
              </a:spcBef>
              <a:spcAft>
                <a:spcPts val="0"/>
              </a:spcAft>
              <a:buClrTx/>
              <a:buSzTx/>
              <a:buFontTx/>
              <a:buNone/>
              <a:tabLst/>
              <a:defRPr/>
            </a:pPr>
            <a:r>
              <a:rPr kumimoji="1" lang="ja-JP" altLang="ja-JP" sz="600">
                <a:solidFill>
                  <a:schemeClr val="bg1"/>
                </a:solidFill>
                <a:effectLst/>
                <a:latin typeface="+mn-lt"/>
                <a:ea typeface="+mn-ea"/>
                <a:cs typeface="+mn-cs"/>
              </a:rPr>
              <a:t>結晶効果</a:t>
            </a:r>
            <a:endParaRPr kumimoji="1" lang="en-US" altLang="ja-JP" sz="600">
              <a:solidFill>
                <a:schemeClr val="bg1"/>
              </a:solidFill>
              <a:effectLst/>
              <a:latin typeface="+mn-lt"/>
              <a:ea typeface="+mn-ea"/>
              <a:cs typeface="+mn-cs"/>
            </a:endParaRPr>
          </a:p>
        </p:txBody>
      </p:sp>
      <p:sp>
        <p:nvSpPr>
          <p:cNvPr id="71" name="四角形: 角を丸くする 70">
            <a:extLst>
              <a:ext uri="{FF2B5EF4-FFF2-40B4-BE49-F238E27FC236}">
                <a16:creationId xmlns:a16="http://schemas.microsoft.com/office/drawing/2014/main" id="{85333DC1-8CDC-4E34-BFF7-932F634D793D}"/>
              </a:ext>
            </a:extLst>
          </p:cNvPr>
          <p:cNvSpPr/>
          <p:nvPr/>
        </p:nvSpPr>
        <p:spPr>
          <a:xfrm>
            <a:off x="7689550" y="2904400"/>
            <a:ext cx="46774" cy="334773"/>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72" name="四角形: 角を丸くする 71">
            <a:extLst>
              <a:ext uri="{FF2B5EF4-FFF2-40B4-BE49-F238E27FC236}">
                <a16:creationId xmlns:a16="http://schemas.microsoft.com/office/drawing/2014/main" id="{45B68F03-8EFE-40D3-A8E0-09E9172C3FD3}"/>
              </a:ext>
            </a:extLst>
          </p:cNvPr>
          <p:cNvSpPr/>
          <p:nvPr/>
        </p:nvSpPr>
        <p:spPr>
          <a:xfrm>
            <a:off x="7689550" y="2904401"/>
            <a:ext cx="45247" cy="182442"/>
          </a:xfrm>
          <a:prstGeom prst="roundRect">
            <a:avLst>
              <a:gd name="adj" fmla="val 5000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73" name="テキスト ボックス 801">
            <a:extLst>
              <a:ext uri="{FF2B5EF4-FFF2-40B4-BE49-F238E27FC236}">
                <a16:creationId xmlns:a16="http://schemas.microsoft.com/office/drawing/2014/main" id="{660407EA-77B3-4941-B88C-AF8462593AB3}"/>
              </a:ext>
            </a:extLst>
          </p:cNvPr>
          <p:cNvSpPr txBox="1"/>
          <p:nvPr/>
        </p:nvSpPr>
        <p:spPr>
          <a:xfrm>
            <a:off x="6444695" y="1698451"/>
            <a:ext cx="1356695" cy="280777"/>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600" u="sng">
                <a:solidFill>
                  <a:schemeClr val="bg1"/>
                </a:solidFill>
              </a:rPr>
              <a:t>武器名４５６７８９０１２３４５６</a:t>
            </a:r>
          </a:p>
        </p:txBody>
      </p:sp>
      <p:grpSp>
        <p:nvGrpSpPr>
          <p:cNvPr id="74" name="グループ化 73">
            <a:extLst>
              <a:ext uri="{FF2B5EF4-FFF2-40B4-BE49-F238E27FC236}">
                <a16:creationId xmlns:a16="http://schemas.microsoft.com/office/drawing/2014/main" id="{256C251C-1B93-492A-994F-41D36F121763}"/>
              </a:ext>
            </a:extLst>
          </p:cNvPr>
          <p:cNvGrpSpPr/>
          <p:nvPr/>
        </p:nvGrpSpPr>
        <p:grpSpPr>
          <a:xfrm>
            <a:off x="5267771" y="2909740"/>
            <a:ext cx="319631" cy="328333"/>
            <a:chOff x="117693" y="2082627"/>
            <a:chExt cx="319631" cy="324192"/>
          </a:xfrm>
        </p:grpSpPr>
        <p:sp>
          <p:nvSpPr>
            <p:cNvPr id="75" name="四角形: 角を丸くする 74">
              <a:extLst>
                <a:ext uri="{FF2B5EF4-FFF2-40B4-BE49-F238E27FC236}">
                  <a16:creationId xmlns:a16="http://schemas.microsoft.com/office/drawing/2014/main" id="{B83B00B1-02D7-4395-9F62-256D1AD103E9}"/>
                </a:ext>
              </a:extLst>
            </p:cNvPr>
            <p:cNvSpPr/>
            <p:nvPr/>
          </p:nvSpPr>
          <p:spPr>
            <a:xfrm>
              <a:off x="117693" y="2082627"/>
              <a:ext cx="319631" cy="324192"/>
            </a:xfrm>
            <a:prstGeom prst="roundRect">
              <a:avLst>
                <a:gd name="adj" fmla="val 15000"/>
              </a:avLst>
            </a:prstGeom>
            <a:solidFill>
              <a:schemeClr val="bg2">
                <a:lumMod val="2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indent="0" algn="ctr"/>
              <a:endParaRPr kumimoji="1" lang="en-US" altLang="ja-JP" sz="1200">
                <a:solidFill>
                  <a:schemeClr val="lt1"/>
                </a:solidFill>
                <a:latin typeface="+mn-lt"/>
                <a:ea typeface="+mn-ea"/>
                <a:cs typeface="+mn-cs"/>
              </a:endParaRPr>
            </a:p>
          </p:txBody>
        </p:sp>
        <p:sp>
          <p:nvSpPr>
            <p:cNvPr id="76" name="十字形 75">
              <a:extLst>
                <a:ext uri="{FF2B5EF4-FFF2-40B4-BE49-F238E27FC236}">
                  <a16:creationId xmlns:a16="http://schemas.microsoft.com/office/drawing/2014/main" id="{D1BF65DD-A217-4B9E-9BC0-185D0B92B86D}"/>
                </a:ext>
              </a:extLst>
            </p:cNvPr>
            <p:cNvSpPr/>
            <p:nvPr/>
          </p:nvSpPr>
          <p:spPr>
            <a:xfrm>
              <a:off x="194655" y="2166370"/>
              <a:ext cx="161781" cy="164084"/>
            </a:xfrm>
            <a:prstGeom prst="plus">
              <a:avLst>
                <a:gd name="adj" fmla="val 42500"/>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78" name="四角形: 角を丸くする 77">
            <a:extLst>
              <a:ext uri="{FF2B5EF4-FFF2-40B4-BE49-F238E27FC236}">
                <a16:creationId xmlns:a16="http://schemas.microsoft.com/office/drawing/2014/main" id="{059B5C01-46E2-40E1-B214-D22EDB84D253}"/>
              </a:ext>
            </a:extLst>
          </p:cNvPr>
          <p:cNvSpPr/>
          <p:nvPr/>
        </p:nvSpPr>
        <p:spPr>
          <a:xfrm>
            <a:off x="5295161" y="2425310"/>
            <a:ext cx="314249" cy="323368"/>
          </a:xfrm>
          <a:prstGeom prst="roundRect">
            <a:avLst>
              <a:gd name="adj" fmla="val 15000"/>
            </a:avLst>
          </a:prstGeom>
          <a:solidFill>
            <a:schemeClr val="bg2">
              <a:lumMod val="25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indent="0" algn="ctr"/>
            <a:endParaRPr kumimoji="1" lang="en-US" altLang="ja-JP" sz="1200">
              <a:solidFill>
                <a:schemeClr val="lt1"/>
              </a:solidFill>
              <a:latin typeface="+mn-lt"/>
              <a:ea typeface="+mn-ea"/>
              <a:cs typeface="+mn-cs"/>
            </a:endParaRPr>
          </a:p>
        </p:txBody>
      </p:sp>
      <p:grpSp>
        <p:nvGrpSpPr>
          <p:cNvPr id="80" name="グループ化 79">
            <a:extLst>
              <a:ext uri="{FF2B5EF4-FFF2-40B4-BE49-F238E27FC236}">
                <a16:creationId xmlns:a16="http://schemas.microsoft.com/office/drawing/2014/main" id="{ACD1195A-8F42-48B7-A601-B19205B237FA}"/>
              </a:ext>
            </a:extLst>
          </p:cNvPr>
          <p:cNvGrpSpPr/>
          <p:nvPr/>
        </p:nvGrpSpPr>
        <p:grpSpPr>
          <a:xfrm>
            <a:off x="5643958" y="2425310"/>
            <a:ext cx="317637" cy="323368"/>
            <a:chOff x="493880" y="1598197"/>
            <a:chExt cx="314249" cy="319227"/>
          </a:xfrm>
        </p:grpSpPr>
        <p:sp>
          <p:nvSpPr>
            <p:cNvPr id="81" name="四角形: 角を丸くする 80">
              <a:extLst>
                <a:ext uri="{FF2B5EF4-FFF2-40B4-BE49-F238E27FC236}">
                  <a16:creationId xmlns:a16="http://schemas.microsoft.com/office/drawing/2014/main" id="{57E39C58-26FC-4A87-94EF-04F116883C7D}"/>
                </a:ext>
              </a:extLst>
            </p:cNvPr>
            <p:cNvSpPr/>
            <p:nvPr/>
          </p:nvSpPr>
          <p:spPr>
            <a:xfrm>
              <a:off x="493880" y="1598197"/>
              <a:ext cx="314249" cy="319227"/>
            </a:xfrm>
            <a:prstGeom prst="roundRect">
              <a:avLst>
                <a:gd name="adj" fmla="val 15000"/>
              </a:avLst>
            </a:prstGeom>
            <a:solidFill>
              <a:schemeClr val="bg2">
                <a:lumMod val="2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indent="0" algn="ctr"/>
              <a:endParaRPr kumimoji="1" lang="en-US" altLang="ja-JP" sz="1200">
                <a:solidFill>
                  <a:schemeClr val="lt1"/>
                </a:solidFill>
                <a:latin typeface="+mn-lt"/>
                <a:ea typeface="+mn-ea"/>
                <a:cs typeface="+mn-cs"/>
              </a:endParaRPr>
            </a:p>
          </p:txBody>
        </p:sp>
        <p:sp>
          <p:nvSpPr>
            <p:cNvPr id="82" name="十字形 81">
              <a:extLst>
                <a:ext uri="{FF2B5EF4-FFF2-40B4-BE49-F238E27FC236}">
                  <a16:creationId xmlns:a16="http://schemas.microsoft.com/office/drawing/2014/main" id="{12578C3F-4D2E-43F4-B5DB-088BEF6EE0D6}"/>
                </a:ext>
              </a:extLst>
            </p:cNvPr>
            <p:cNvSpPr/>
            <p:nvPr/>
          </p:nvSpPr>
          <p:spPr>
            <a:xfrm>
              <a:off x="556952" y="1663514"/>
              <a:ext cx="191158" cy="194180"/>
            </a:xfrm>
            <a:prstGeom prst="plus">
              <a:avLst>
                <a:gd name="adj" fmla="val 42500"/>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grpSp>
        <p:nvGrpSpPr>
          <p:cNvPr id="83" name="グループ化 82">
            <a:extLst>
              <a:ext uri="{FF2B5EF4-FFF2-40B4-BE49-F238E27FC236}">
                <a16:creationId xmlns:a16="http://schemas.microsoft.com/office/drawing/2014/main" id="{91A96418-4CD1-4214-9811-F62CAFE3ABDE}"/>
              </a:ext>
            </a:extLst>
          </p:cNvPr>
          <p:cNvGrpSpPr/>
          <p:nvPr/>
        </p:nvGrpSpPr>
        <p:grpSpPr>
          <a:xfrm>
            <a:off x="6004930" y="2425310"/>
            <a:ext cx="314249" cy="323368"/>
            <a:chOff x="854852" y="1598197"/>
            <a:chExt cx="314249" cy="319227"/>
          </a:xfrm>
        </p:grpSpPr>
        <p:sp>
          <p:nvSpPr>
            <p:cNvPr id="84" name="四角形: 角を丸くする 83">
              <a:extLst>
                <a:ext uri="{FF2B5EF4-FFF2-40B4-BE49-F238E27FC236}">
                  <a16:creationId xmlns:a16="http://schemas.microsoft.com/office/drawing/2014/main" id="{9C9BB092-7880-4F79-B46A-B9406153ED63}"/>
                </a:ext>
              </a:extLst>
            </p:cNvPr>
            <p:cNvSpPr/>
            <p:nvPr/>
          </p:nvSpPr>
          <p:spPr>
            <a:xfrm>
              <a:off x="854852" y="1598197"/>
              <a:ext cx="314249" cy="319227"/>
            </a:xfrm>
            <a:prstGeom prst="roundRect">
              <a:avLst>
                <a:gd name="adj" fmla="val 15000"/>
              </a:avLst>
            </a:prstGeom>
            <a:solidFill>
              <a:schemeClr val="bg2">
                <a:lumMod val="2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indent="0" algn="ctr"/>
              <a:endParaRPr kumimoji="1" lang="en-US" altLang="ja-JP" sz="1200">
                <a:solidFill>
                  <a:schemeClr val="lt1"/>
                </a:solidFill>
                <a:latin typeface="+mn-lt"/>
                <a:ea typeface="+mn-ea"/>
                <a:cs typeface="+mn-cs"/>
              </a:endParaRPr>
            </a:p>
          </p:txBody>
        </p:sp>
        <p:sp>
          <p:nvSpPr>
            <p:cNvPr id="85" name="十字形 84">
              <a:extLst>
                <a:ext uri="{FF2B5EF4-FFF2-40B4-BE49-F238E27FC236}">
                  <a16:creationId xmlns:a16="http://schemas.microsoft.com/office/drawing/2014/main" id="{4595F9A3-2CD7-4C50-8A82-E636A379FA4D}"/>
                </a:ext>
              </a:extLst>
            </p:cNvPr>
            <p:cNvSpPr/>
            <p:nvPr/>
          </p:nvSpPr>
          <p:spPr>
            <a:xfrm>
              <a:off x="917924" y="1663514"/>
              <a:ext cx="191158" cy="194180"/>
            </a:xfrm>
            <a:prstGeom prst="plus">
              <a:avLst>
                <a:gd name="adj" fmla="val 42500"/>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86" name="四角形: 角を丸くする 85">
            <a:extLst>
              <a:ext uri="{FF2B5EF4-FFF2-40B4-BE49-F238E27FC236}">
                <a16:creationId xmlns:a16="http://schemas.microsoft.com/office/drawing/2014/main" id="{70E87C82-E538-43C3-8D04-3A3FEA49270D}"/>
              </a:ext>
            </a:extLst>
          </p:cNvPr>
          <p:cNvSpPr/>
          <p:nvPr/>
        </p:nvSpPr>
        <p:spPr>
          <a:xfrm>
            <a:off x="5253503" y="3317885"/>
            <a:ext cx="781420" cy="18211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500"/>
              <a:t>ソート・フィルタ</a:t>
            </a:r>
            <a:endParaRPr kumimoji="1" lang="en-US" altLang="ja-JP" sz="500"/>
          </a:p>
        </p:txBody>
      </p:sp>
      <p:pic>
        <p:nvPicPr>
          <p:cNvPr id="87" name="図 86">
            <a:extLst>
              <a:ext uri="{FF2B5EF4-FFF2-40B4-BE49-F238E27FC236}">
                <a16:creationId xmlns:a16="http://schemas.microsoft.com/office/drawing/2014/main" id="{170712F1-4C45-4641-B31F-5D2B434E2B54}"/>
              </a:ext>
            </a:extLst>
          </p:cNvPr>
          <p:cNvPicPr>
            <a:picLocks noChangeAspect="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t="26177" b="28352"/>
          <a:stretch/>
        </p:blipFill>
        <p:spPr>
          <a:xfrm>
            <a:off x="5161582" y="1696217"/>
            <a:ext cx="1410050" cy="646261"/>
          </a:xfrm>
          <a:prstGeom prst="rect">
            <a:avLst/>
          </a:prstGeom>
        </p:spPr>
      </p:pic>
      <p:sp>
        <p:nvSpPr>
          <p:cNvPr id="88" name="テキスト ボックス 520">
            <a:extLst>
              <a:ext uri="{FF2B5EF4-FFF2-40B4-BE49-F238E27FC236}">
                <a16:creationId xmlns:a16="http://schemas.microsoft.com/office/drawing/2014/main" id="{C87C700A-B067-4278-8CB5-AAAE73EA3683}"/>
              </a:ext>
            </a:extLst>
          </p:cNvPr>
          <p:cNvSpPr txBox="1"/>
          <p:nvPr/>
        </p:nvSpPr>
        <p:spPr>
          <a:xfrm>
            <a:off x="5211611" y="2731501"/>
            <a:ext cx="410145" cy="240196"/>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800">
                <a:ln>
                  <a:noFill/>
                </a:ln>
                <a:solidFill>
                  <a:schemeClr val="bg1"/>
                </a:solidFill>
              </a:rPr>
              <a:t>結晶</a:t>
            </a:r>
          </a:p>
        </p:txBody>
      </p:sp>
      <p:sp>
        <p:nvSpPr>
          <p:cNvPr id="89" name="正方形/長方形 88">
            <a:extLst>
              <a:ext uri="{FF2B5EF4-FFF2-40B4-BE49-F238E27FC236}">
                <a16:creationId xmlns:a16="http://schemas.microsoft.com/office/drawing/2014/main" id="{6D9E89C7-0B9A-4A0C-9BEA-E53E49B2FBA8}"/>
              </a:ext>
            </a:extLst>
          </p:cNvPr>
          <p:cNvSpPr/>
          <p:nvPr/>
        </p:nvSpPr>
        <p:spPr>
          <a:xfrm>
            <a:off x="5256229" y="2422073"/>
            <a:ext cx="415498" cy="369332"/>
          </a:xfrm>
          <a:prstGeom prst="rect">
            <a:avLst/>
          </a:prstGeom>
        </p:spPr>
        <p:txBody>
          <a:bodyPr wrap="none">
            <a:spAutoFit/>
          </a:bodyPr>
          <a:lstStyle/>
          <a:p>
            <a:r>
              <a:rPr kumimoji="1" lang="ja-JP" altLang="en-US">
                <a:solidFill>
                  <a:schemeClr val="accent4"/>
                </a:solidFill>
              </a:rPr>
              <a:t>絵</a:t>
            </a:r>
            <a:endParaRPr lang="ja-JP" altLang="en-US">
              <a:solidFill>
                <a:schemeClr val="accent4"/>
              </a:solidFill>
            </a:endParaRPr>
          </a:p>
        </p:txBody>
      </p:sp>
      <p:sp>
        <p:nvSpPr>
          <p:cNvPr id="90" name="テキスト ボックス 89">
            <a:extLst>
              <a:ext uri="{FF2B5EF4-FFF2-40B4-BE49-F238E27FC236}">
                <a16:creationId xmlns:a16="http://schemas.microsoft.com/office/drawing/2014/main" id="{787CAB5D-0EA9-4473-9800-29D4490F0EDB}"/>
              </a:ext>
            </a:extLst>
          </p:cNvPr>
          <p:cNvSpPr txBox="1"/>
          <p:nvPr/>
        </p:nvSpPr>
        <p:spPr>
          <a:xfrm>
            <a:off x="415419" y="3092167"/>
            <a:ext cx="1103187" cy="307777"/>
          </a:xfrm>
          <a:prstGeom prst="rect">
            <a:avLst/>
          </a:prstGeom>
          <a:noFill/>
        </p:spPr>
        <p:txBody>
          <a:bodyPr wrap="none" rtlCol="0">
            <a:spAutoFit/>
          </a:bodyPr>
          <a:lstStyle/>
          <a:p>
            <a:r>
              <a:rPr kumimoji="1" lang="en-US" altLang="ja-JP" sz="1400" b="1"/>
              <a:t>2. </a:t>
            </a:r>
            <a:r>
              <a:rPr kumimoji="1" lang="ja-JP" altLang="en-US" sz="1400" b="1"/>
              <a:t>初期状態</a:t>
            </a:r>
          </a:p>
        </p:txBody>
      </p:sp>
      <p:sp>
        <p:nvSpPr>
          <p:cNvPr id="91" name="テキスト ボックス 90">
            <a:extLst>
              <a:ext uri="{FF2B5EF4-FFF2-40B4-BE49-F238E27FC236}">
                <a16:creationId xmlns:a16="http://schemas.microsoft.com/office/drawing/2014/main" id="{CA577287-0D48-4160-93C6-B3FCD572D13F}"/>
              </a:ext>
            </a:extLst>
          </p:cNvPr>
          <p:cNvSpPr txBox="1"/>
          <p:nvPr/>
        </p:nvSpPr>
        <p:spPr>
          <a:xfrm>
            <a:off x="591845" y="3340106"/>
            <a:ext cx="4031873" cy="553998"/>
          </a:xfrm>
          <a:prstGeom prst="rect">
            <a:avLst/>
          </a:prstGeom>
          <a:noFill/>
        </p:spPr>
        <p:txBody>
          <a:bodyPr wrap="none" rtlCol="0">
            <a:spAutoFit/>
          </a:bodyPr>
          <a:lstStyle/>
          <a:p>
            <a:r>
              <a:rPr kumimoji="1" lang="ja-JP" altLang="en-US" sz="1000"/>
              <a:t>・初期ソートは入手順</a:t>
            </a:r>
            <a:endParaRPr kumimoji="1" lang="en-US" altLang="ja-JP" sz="1000"/>
          </a:p>
          <a:p>
            <a:r>
              <a:rPr kumimoji="1" lang="ja-JP" altLang="en-US" sz="1000"/>
              <a:t>　ユーザーが変更した場合は、他画面遷移時にサーバー側へ保存。</a:t>
            </a:r>
            <a:endParaRPr kumimoji="1" lang="en-US" altLang="ja-JP" sz="1000"/>
          </a:p>
          <a:p>
            <a:r>
              <a:rPr kumimoji="1" lang="ja-JP" altLang="en-US" sz="1000"/>
              <a:t>　</a:t>
            </a:r>
            <a:endParaRPr kumimoji="1" lang="en-US" altLang="ja-JP" sz="1000"/>
          </a:p>
        </p:txBody>
      </p:sp>
      <p:sp>
        <p:nvSpPr>
          <p:cNvPr id="92" name="四角形: 角を丸くする 91">
            <a:extLst>
              <a:ext uri="{FF2B5EF4-FFF2-40B4-BE49-F238E27FC236}">
                <a16:creationId xmlns:a16="http://schemas.microsoft.com/office/drawing/2014/main" id="{59239B6E-D2A0-4983-9638-08AEF6DBDC66}"/>
              </a:ext>
            </a:extLst>
          </p:cNvPr>
          <p:cNvSpPr/>
          <p:nvPr/>
        </p:nvSpPr>
        <p:spPr>
          <a:xfrm>
            <a:off x="149290" y="108237"/>
            <a:ext cx="8770775" cy="6469845"/>
          </a:xfrm>
          <a:prstGeom prst="roundRect">
            <a:avLst/>
          </a:prstGeom>
          <a:solidFill>
            <a:schemeClr val="tx1">
              <a:alpha val="8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ja-JP" altLang="en-US">
                <a:solidFill>
                  <a:schemeClr val="bg1"/>
                </a:solidFill>
              </a:rPr>
              <a:t>装備のカスタムについては、編成画面仕様を参照。</a:t>
            </a:r>
          </a:p>
        </p:txBody>
      </p:sp>
    </p:spTree>
    <p:extLst>
      <p:ext uri="{BB962C8B-B14F-4D97-AF65-F5344CB8AC3E}">
        <p14:creationId xmlns:p14="http://schemas.microsoft.com/office/powerpoint/2010/main" val="104033683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32</a:t>
            </a:fld>
            <a:endParaRPr kumimoji="1" lang="ja-JP" altLang="en-US"/>
          </a:p>
        </p:txBody>
      </p:sp>
      <p:sp>
        <p:nvSpPr>
          <p:cNvPr id="10" name="テキスト ボックス 9">
            <a:extLst>
              <a:ext uri="{FF2B5EF4-FFF2-40B4-BE49-F238E27FC236}">
                <a16:creationId xmlns:a16="http://schemas.microsoft.com/office/drawing/2014/main" id="{926C02B4-44DD-4405-BF09-2C867E07F6CF}"/>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■強化画面仕様</a:t>
            </a:r>
            <a:endParaRPr kumimoji="1" lang="ja-JP" altLang="en-US" sz="1400">
              <a:latin typeface="+mn-ea"/>
            </a:endParaRPr>
          </a:p>
        </p:txBody>
      </p:sp>
      <p:sp>
        <p:nvSpPr>
          <p:cNvPr id="11" name="テキスト ボックス 10">
            <a:extLst>
              <a:ext uri="{FF2B5EF4-FFF2-40B4-BE49-F238E27FC236}">
                <a16:creationId xmlns:a16="http://schemas.microsoft.com/office/drawing/2014/main" id="{FCFB7230-5330-4DFA-BF0C-4F33353AD3F0}"/>
              </a:ext>
            </a:extLst>
          </p:cNvPr>
          <p:cNvSpPr txBox="1"/>
          <p:nvPr/>
        </p:nvSpPr>
        <p:spPr>
          <a:xfrm>
            <a:off x="401416" y="542439"/>
            <a:ext cx="1415772" cy="276999"/>
          </a:xfrm>
          <a:prstGeom prst="rect">
            <a:avLst/>
          </a:prstGeom>
          <a:noFill/>
        </p:spPr>
        <p:txBody>
          <a:bodyPr wrap="none" rtlCol="0">
            <a:noAutofit/>
          </a:bodyPr>
          <a:lstStyle/>
          <a:p>
            <a:r>
              <a:rPr kumimoji="1" lang="ja-JP" altLang="en-US" sz="1200" b="1"/>
              <a:t>○</a:t>
            </a:r>
            <a:r>
              <a:rPr kumimoji="1" lang="en-US" altLang="ja-JP" sz="1200" b="1"/>
              <a:t> eq220.</a:t>
            </a:r>
            <a:r>
              <a:rPr kumimoji="1" lang="ja-JP" altLang="en-US" sz="1200" b="1"/>
              <a:t>装着パーツ選択</a:t>
            </a:r>
          </a:p>
        </p:txBody>
      </p:sp>
      <p:sp>
        <p:nvSpPr>
          <p:cNvPr id="12" name="正方形/長方形 11">
            <a:extLst>
              <a:ext uri="{FF2B5EF4-FFF2-40B4-BE49-F238E27FC236}">
                <a16:creationId xmlns:a16="http://schemas.microsoft.com/office/drawing/2014/main" id="{541E6206-F93F-4428-94E2-64287726CCEA}"/>
              </a:ext>
            </a:extLst>
          </p:cNvPr>
          <p:cNvSpPr/>
          <p:nvPr/>
        </p:nvSpPr>
        <p:spPr>
          <a:xfrm>
            <a:off x="37451" y="5581330"/>
            <a:ext cx="5612002" cy="1569660"/>
          </a:xfrm>
          <a:prstGeom prst="rect">
            <a:avLst/>
          </a:prstGeom>
          <a:noFill/>
          <a:ln>
            <a:noFill/>
          </a:ln>
          <a:effectLst>
            <a:outerShdw blurRad="50800" dist="50800" dir="5400000" sx="1000" sy="1000" algn="ctr" rotWithShape="0">
              <a:srgbClr val="000000"/>
            </a:outerShdw>
          </a:effectLst>
        </p:spPr>
        <p:txBody>
          <a:bodyPr wrap="square" rtlCol="0">
            <a:spAutoFit/>
          </a:bodyPr>
          <a:lstStyle/>
          <a:p>
            <a:r>
              <a:rPr kumimoji="1" lang="ja-JP" altLang="en-US" sz="8000" b="1">
                <a:solidFill>
                  <a:schemeClr val="tx1">
                    <a:lumMod val="50000"/>
                    <a:lumOff val="50000"/>
                    <a:alpha val="14000"/>
                  </a:schemeClr>
                </a:solidFill>
              </a:rPr>
              <a:t>カスタム</a:t>
            </a:r>
            <a:endParaRPr kumimoji="1" lang="en-US" altLang="ja-JP" sz="8000" b="1">
              <a:solidFill>
                <a:schemeClr val="tx1">
                  <a:lumMod val="50000"/>
                  <a:lumOff val="50000"/>
                  <a:alpha val="14000"/>
                </a:schemeClr>
              </a:solidFill>
            </a:endParaRPr>
          </a:p>
        </p:txBody>
      </p:sp>
      <p:sp>
        <p:nvSpPr>
          <p:cNvPr id="88" name="テキスト ボックス 87">
            <a:extLst>
              <a:ext uri="{FF2B5EF4-FFF2-40B4-BE49-F238E27FC236}">
                <a16:creationId xmlns:a16="http://schemas.microsoft.com/office/drawing/2014/main" id="{8317C22E-CC74-48D9-A863-72F9C4153F53}"/>
              </a:ext>
            </a:extLst>
          </p:cNvPr>
          <p:cNvSpPr txBox="1"/>
          <p:nvPr/>
        </p:nvSpPr>
        <p:spPr>
          <a:xfrm>
            <a:off x="591845" y="846576"/>
            <a:ext cx="1980029" cy="553998"/>
          </a:xfrm>
          <a:prstGeom prst="rect">
            <a:avLst/>
          </a:prstGeom>
          <a:noFill/>
        </p:spPr>
        <p:txBody>
          <a:bodyPr wrap="none" rtlCol="0" anchor="t">
            <a:spAutoFit/>
          </a:bodyPr>
          <a:lstStyle/>
          <a:p>
            <a:r>
              <a:rPr kumimoji="1" lang="ja-JP" altLang="en-US" sz="1000">
                <a:ea typeface="メイリオ"/>
              </a:rPr>
              <a:t>・装着するパーツを選択する。</a:t>
            </a:r>
            <a:endParaRPr kumimoji="1" lang="en-US" altLang="ja-JP" sz="1000">
              <a:ea typeface="メイリオ"/>
            </a:endParaRPr>
          </a:p>
          <a:p>
            <a:endParaRPr kumimoji="1" lang="en-US" altLang="ja-JP" sz="1000">
              <a:ea typeface="メイリオ"/>
            </a:endParaRPr>
          </a:p>
          <a:p>
            <a:r>
              <a:rPr lang="en-US" altLang="ja-JP" sz="1000">
                <a:ea typeface="メイリオ"/>
              </a:rPr>
              <a:t>※</a:t>
            </a:r>
            <a:r>
              <a:rPr lang="ja-JP" altLang="en-US" sz="1000">
                <a:ea typeface="メイリオ"/>
              </a:rPr>
              <a:t> 前頁と同様</a:t>
            </a:r>
            <a:endParaRPr lang="en-US" altLang="ja-JP" sz="1000">
              <a:ea typeface="メイリオ"/>
            </a:endParaRPr>
          </a:p>
        </p:txBody>
      </p:sp>
      <p:sp>
        <p:nvSpPr>
          <p:cNvPr id="9" name="正方形/長方形 8">
            <a:extLst>
              <a:ext uri="{FF2B5EF4-FFF2-40B4-BE49-F238E27FC236}">
                <a16:creationId xmlns:a16="http://schemas.microsoft.com/office/drawing/2014/main" id="{2BBDCDD0-4BE3-4A8E-80A2-56B0FD07A1B5}"/>
              </a:ext>
            </a:extLst>
          </p:cNvPr>
          <p:cNvSpPr/>
          <p:nvPr/>
        </p:nvSpPr>
        <p:spPr>
          <a:xfrm>
            <a:off x="661714" y="1398395"/>
            <a:ext cx="2633829" cy="47542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en-US" altLang="ja-JP" sz="1100"/>
          </a:p>
          <a:p>
            <a:pPr algn="r"/>
            <a:endParaRPr kumimoji="1" lang="en-US" altLang="ja-JP" sz="1100"/>
          </a:p>
          <a:p>
            <a:pPr algn="r"/>
            <a:endParaRPr kumimoji="1" lang="en-US" altLang="ja-JP" sz="1100"/>
          </a:p>
          <a:p>
            <a:pPr algn="ctr"/>
            <a:endParaRPr kumimoji="1" lang="en-US" altLang="ja-JP" sz="600" b="1">
              <a:latin typeface="メイリオ" panose="020B0604030504040204" pitchFamily="50" charset="-128"/>
              <a:ea typeface="メイリオ" panose="020B0604030504040204" pitchFamily="50" charset="-128"/>
            </a:endParaRPr>
          </a:p>
          <a:p>
            <a:pPr algn="ctr"/>
            <a:r>
              <a:rPr kumimoji="1" lang="ja-JP" altLang="en-US" sz="1100" b="1">
                <a:latin typeface="メイリオ" panose="020B0604030504040204" pitchFamily="50" charset="-128"/>
                <a:ea typeface="メイリオ" panose="020B0604030504040204" pitchFamily="50" charset="-128"/>
              </a:rPr>
              <a:t>装備一覧</a:t>
            </a:r>
          </a:p>
        </p:txBody>
      </p:sp>
      <p:grpSp>
        <p:nvGrpSpPr>
          <p:cNvPr id="13" name="グループ化 12">
            <a:extLst>
              <a:ext uri="{FF2B5EF4-FFF2-40B4-BE49-F238E27FC236}">
                <a16:creationId xmlns:a16="http://schemas.microsoft.com/office/drawing/2014/main" id="{70DD1261-706F-4EEA-A16B-9F29835C99ED}"/>
              </a:ext>
            </a:extLst>
          </p:cNvPr>
          <p:cNvGrpSpPr/>
          <p:nvPr/>
        </p:nvGrpSpPr>
        <p:grpSpPr>
          <a:xfrm>
            <a:off x="662574" y="1400574"/>
            <a:ext cx="2633832" cy="591754"/>
            <a:chOff x="70729" y="2179"/>
            <a:chExt cx="2637694" cy="587663"/>
          </a:xfrm>
        </p:grpSpPr>
        <p:sp>
          <p:nvSpPr>
            <p:cNvPr id="241" name="正方形/長方形 240">
              <a:extLst>
                <a:ext uri="{FF2B5EF4-FFF2-40B4-BE49-F238E27FC236}">
                  <a16:creationId xmlns:a16="http://schemas.microsoft.com/office/drawing/2014/main" id="{FCCB0FB6-FAD7-4F74-B48A-5A4175933AF0}"/>
                </a:ext>
              </a:extLst>
            </p:cNvPr>
            <p:cNvSpPr/>
            <p:nvPr/>
          </p:nvSpPr>
          <p:spPr>
            <a:xfrm>
              <a:off x="1682652" y="442952"/>
              <a:ext cx="1025769" cy="14653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gradFill flip="none" rotWithShape="1">
                    <a:gsLst>
                      <a:gs pos="0">
                        <a:srgbClr val="7030A0"/>
                      </a:gs>
                      <a:gs pos="49000">
                        <a:srgbClr val="78D077"/>
                      </a:gs>
                      <a:gs pos="33000">
                        <a:srgbClr val="00B0F0"/>
                      </a:gs>
                      <a:gs pos="17000">
                        <a:srgbClr val="0000FF"/>
                      </a:gs>
                      <a:gs pos="65000">
                        <a:srgbClr val="FFFF00"/>
                      </a:gs>
                      <a:gs pos="80000">
                        <a:srgbClr val="FF9900"/>
                      </a:gs>
                      <a:gs pos="100000">
                        <a:srgbClr val="FF0000"/>
                      </a:gs>
                    </a:gsLst>
                    <a:lin ang="16200000" scaled="1"/>
                    <a:tileRect/>
                  </a:gradFill>
                </a:rPr>
                <a:t>●</a:t>
              </a:r>
              <a:r>
                <a:rPr kumimoji="1" lang="ja-JP" altLang="en-US" sz="800"/>
                <a:t> </a:t>
              </a:r>
              <a:r>
                <a:rPr kumimoji="1" lang="en-US" altLang="ja-JP" sz="800"/>
                <a:t>999,999,999</a:t>
              </a:r>
              <a:endParaRPr kumimoji="1" lang="ja-JP" altLang="en-US" sz="800"/>
            </a:p>
          </p:txBody>
        </p:sp>
        <p:sp>
          <p:nvSpPr>
            <p:cNvPr id="242" name="正方形/長方形 241">
              <a:extLst>
                <a:ext uri="{FF2B5EF4-FFF2-40B4-BE49-F238E27FC236}">
                  <a16:creationId xmlns:a16="http://schemas.microsoft.com/office/drawing/2014/main" id="{FDC0A703-1DF3-4A23-AB87-82451952716E}"/>
                </a:ext>
              </a:extLst>
            </p:cNvPr>
            <p:cNvSpPr/>
            <p:nvPr/>
          </p:nvSpPr>
          <p:spPr>
            <a:xfrm>
              <a:off x="70729" y="2179"/>
              <a:ext cx="586154" cy="587663"/>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100"/>
                <a:t>RANK</a:t>
              </a:r>
            </a:p>
            <a:p>
              <a:pPr algn="ctr"/>
              <a:r>
                <a:rPr kumimoji="1" lang="en-US" altLang="ja-JP" sz="1800"/>
                <a:t>999</a:t>
              </a:r>
              <a:endParaRPr kumimoji="1" lang="ja-JP" altLang="en-US" sz="1800"/>
            </a:p>
          </p:txBody>
        </p:sp>
        <p:sp>
          <p:nvSpPr>
            <p:cNvPr id="243" name="正方形/長方形 242">
              <a:extLst>
                <a:ext uri="{FF2B5EF4-FFF2-40B4-BE49-F238E27FC236}">
                  <a16:creationId xmlns:a16="http://schemas.microsoft.com/office/drawing/2014/main" id="{5374D8E6-AAFF-4271-A4E0-49AD88900480}"/>
                </a:ext>
              </a:extLst>
            </p:cNvPr>
            <p:cNvSpPr/>
            <p:nvPr/>
          </p:nvSpPr>
          <p:spPr>
            <a:xfrm>
              <a:off x="656884" y="2179"/>
              <a:ext cx="2051539" cy="146827"/>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244" name="正方形/長方形 243">
              <a:extLst>
                <a:ext uri="{FF2B5EF4-FFF2-40B4-BE49-F238E27FC236}">
                  <a16:creationId xmlns:a16="http://schemas.microsoft.com/office/drawing/2014/main" id="{4DFE7289-C95F-45F1-972B-C489B32180CA}"/>
                </a:ext>
              </a:extLst>
            </p:cNvPr>
            <p:cNvSpPr/>
            <p:nvPr/>
          </p:nvSpPr>
          <p:spPr>
            <a:xfrm>
              <a:off x="656883" y="149006"/>
              <a:ext cx="2051540" cy="293653"/>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245" name="楕円 244">
              <a:extLst>
                <a:ext uri="{FF2B5EF4-FFF2-40B4-BE49-F238E27FC236}">
                  <a16:creationId xmlns:a16="http://schemas.microsoft.com/office/drawing/2014/main" id="{57ADC6DA-BB3A-400C-A499-5D9B84AF1ED1}"/>
                </a:ext>
              </a:extLst>
            </p:cNvPr>
            <p:cNvSpPr>
              <a:spLocks noChangeAspect="1"/>
            </p:cNvSpPr>
            <p:nvPr/>
          </p:nvSpPr>
          <p:spPr>
            <a:xfrm>
              <a:off x="2565174" y="453654"/>
              <a:ext cx="128376" cy="1287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grpSp>
          <p:nvGrpSpPr>
            <p:cNvPr id="246" name="グループ化 245">
              <a:extLst>
                <a:ext uri="{FF2B5EF4-FFF2-40B4-BE49-F238E27FC236}">
                  <a16:creationId xmlns:a16="http://schemas.microsoft.com/office/drawing/2014/main" id="{105DF1CB-51A6-4DEF-9B85-EBAFA810DF65}"/>
                </a:ext>
              </a:extLst>
            </p:cNvPr>
            <p:cNvGrpSpPr/>
            <p:nvPr/>
          </p:nvGrpSpPr>
          <p:grpSpPr>
            <a:xfrm>
              <a:off x="101046" y="484427"/>
              <a:ext cx="527539" cy="71147"/>
              <a:chOff x="101046" y="484427"/>
              <a:chExt cx="581527" cy="70447"/>
            </a:xfrm>
          </p:grpSpPr>
          <p:sp>
            <p:nvSpPr>
              <p:cNvPr id="248" name="四角形: 角を丸くする 247">
                <a:extLst>
                  <a:ext uri="{FF2B5EF4-FFF2-40B4-BE49-F238E27FC236}">
                    <a16:creationId xmlns:a16="http://schemas.microsoft.com/office/drawing/2014/main" id="{451F4280-9673-473E-AFB6-CE7FFD42DA71}"/>
                  </a:ext>
                </a:extLst>
              </p:cNvPr>
              <p:cNvSpPr/>
              <p:nvPr/>
            </p:nvSpPr>
            <p:spPr>
              <a:xfrm>
                <a:off x="101046" y="484427"/>
                <a:ext cx="581527" cy="7044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49" name="四角形: 角を丸くする 248">
                <a:extLst>
                  <a:ext uri="{FF2B5EF4-FFF2-40B4-BE49-F238E27FC236}">
                    <a16:creationId xmlns:a16="http://schemas.microsoft.com/office/drawing/2014/main" id="{DB6FA94B-73F6-4655-A4E2-A61D6A532725}"/>
                  </a:ext>
                </a:extLst>
              </p:cNvPr>
              <p:cNvSpPr/>
              <p:nvPr/>
            </p:nvSpPr>
            <p:spPr>
              <a:xfrm>
                <a:off x="101046" y="484427"/>
                <a:ext cx="347085" cy="7044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247" name="正方形/長方形 246">
              <a:extLst>
                <a:ext uri="{FF2B5EF4-FFF2-40B4-BE49-F238E27FC236}">
                  <a16:creationId xmlns:a16="http://schemas.microsoft.com/office/drawing/2014/main" id="{590B4262-91C5-4F93-AA1F-FFF0A689B4E6}"/>
                </a:ext>
              </a:extLst>
            </p:cNvPr>
            <p:cNvSpPr/>
            <p:nvPr/>
          </p:nvSpPr>
          <p:spPr>
            <a:xfrm>
              <a:off x="656882" y="442953"/>
              <a:ext cx="1025769" cy="14653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solidFill>
                    <a:srgbClr val="FFFF00"/>
                  </a:solidFill>
                </a:rPr>
                <a:t>● </a:t>
              </a:r>
              <a:r>
                <a:rPr kumimoji="1" lang="en-US" altLang="ja-JP" sz="700"/>
                <a:t>999</a:t>
              </a:r>
              <a:r>
                <a:rPr kumimoji="1" lang="ja-JP" altLang="en-US" sz="700"/>
                <a:t> </a:t>
              </a:r>
              <a:r>
                <a:rPr kumimoji="1" lang="en-US" altLang="ja-JP" sz="700"/>
                <a:t>,999,999,999</a:t>
              </a:r>
              <a:endParaRPr kumimoji="1" lang="ja-JP" altLang="en-US" sz="800"/>
            </a:p>
          </p:txBody>
        </p:sp>
      </p:grpSp>
      <p:sp>
        <p:nvSpPr>
          <p:cNvPr id="14" name="四角形: 角を丸くする 13">
            <a:extLst>
              <a:ext uri="{FF2B5EF4-FFF2-40B4-BE49-F238E27FC236}">
                <a16:creationId xmlns:a16="http://schemas.microsoft.com/office/drawing/2014/main" id="{65D857F5-236F-49DE-913D-3357273B150F}"/>
              </a:ext>
            </a:extLst>
          </p:cNvPr>
          <p:cNvSpPr/>
          <p:nvPr/>
        </p:nvSpPr>
        <p:spPr>
          <a:xfrm>
            <a:off x="2636942" y="2037178"/>
            <a:ext cx="585812" cy="220888"/>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000"/>
              <a:t>もどる</a:t>
            </a:r>
            <a:endParaRPr kumimoji="1" lang="en-US" altLang="ja-JP" sz="1000"/>
          </a:p>
        </p:txBody>
      </p:sp>
      <p:sp>
        <p:nvSpPr>
          <p:cNvPr id="15" name="四角形: 角を丸くする 14">
            <a:extLst>
              <a:ext uri="{FF2B5EF4-FFF2-40B4-BE49-F238E27FC236}">
                <a16:creationId xmlns:a16="http://schemas.microsoft.com/office/drawing/2014/main" id="{5BF2D2AF-97FA-45F6-9397-CC829DBF896B}"/>
              </a:ext>
            </a:extLst>
          </p:cNvPr>
          <p:cNvSpPr/>
          <p:nvPr/>
        </p:nvSpPr>
        <p:spPr>
          <a:xfrm>
            <a:off x="661714" y="4093261"/>
            <a:ext cx="877883" cy="219862"/>
          </a:xfrm>
          <a:prstGeom prst="roundRect">
            <a:avLst>
              <a:gd name="adj" fmla="val 15000"/>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000">
                <a:solidFill>
                  <a:schemeClr val="tx1"/>
                </a:solidFill>
              </a:rPr>
              <a:t>武器</a:t>
            </a:r>
            <a:endParaRPr kumimoji="1" lang="en-US" altLang="ja-JP" sz="1000">
              <a:solidFill>
                <a:schemeClr val="tx1"/>
              </a:solidFill>
            </a:endParaRPr>
          </a:p>
        </p:txBody>
      </p:sp>
      <p:sp>
        <p:nvSpPr>
          <p:cNvPr id="16" name="四角形: 角を丸くする 15">
            <a:extLst>
              <a:ext uri="{FF2B5EF4-FFF2-40B4-BE49-F238E27FC236}">
                <a16:creationId xmlns:a16="http://schemas.microsoft.com/office/drawing/2014/main" id="{A2AF0623-F455-4AE8-A21D-4F18AAED0880}"/>
              </a:ext>
            </a:extLst>
          </p:cNvPr>
          <p:cNvSpPr/>
          <p:nvPr/>
        </p:nvSpPr>
        <p:spPr>
          <a:xfrm>
            <a:off x="1538448" y="4093261"/>
            <a:ext cx="878778" cy="219862"/>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000"/>
              <a:t>パーツ</a:t>
            </a:r>
            <a:endParaRPr kumimoji="1" lang="en-US" altLang="ja-JP" sz="1000"/>
          </a:p>
        </p:txBody>
      </p:sp>
      <p:sp>
        <p:nvSpPr>
          <p:cNvPr id="17" name="四角形: 角を丸くする 16">
            <a:extLst>
              <a:ext uri="{FF2B5EF4-FFF2-40B4-BE49-F238E27FC236}">
                <a16:creationId xmlns:a16="http://schemas.microsoft.com/office/drawing/2014/main" id="{56F95AB2-CEA8-42AC-A7FE-0C6321848990}"/>
              </a:ext>
            </a:extLst>
          </p:cNvPr>
          <p:cNvSpPr/>
          <p:nvPr/>
        </p:nvSpPr>
        <p:spPr>
          <a:xfrm>
            <a:off x="2418522" y="4093261"/>
            <a:ext cx="877021" cy="219862"/>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000"/>
              <a:t>結晶</a:t>
            </a:r>
            <a:endParaRPr kumimoji="1" lang="en-US" altLang="ja-JP" sz="1000"/>
          </a:p>
        </p:txBody>
      </p:sp>
      <p:grpSp>
        <p:nvGrpSpPr>
          <p:cNvPr id="18" name="グループ化 17">
            <a:extLst>
              <a:ext uri="{FF2B5EF4-FFF2-40B4-BE49-F238E27FC236}">
                <a16:creationId xmlns:a16="http://schemas.microsoft.com/office/drawing/2014/main" id="{722A363C-5545-476C-B92B-F2B6873F8E4A}"/>
              </a:ext>
            </a:extLst>
          </p:cNvPr>
          <p:cNvGrpSpPr/>
          <p:nvPr/>
        </p:nvGrpSpPr>
        <p:grpSpPr>
          <a:xfrm>
            <a:off x="3127501" y="4367378"/>
            <a:ext cx="68252" cy="1332948"/>
            <a:chOff x="2535656" y="2968983"/>
            <a:chExt cx="74110" cy="3612932"/>
          </a:xfrm>
        </p:grpSpPr>
        <p:sp>
          <p:nvSpPr>
            <p:cNvPr id="239" name="四角形: 角を丸くする 238">
              <a:extLst>
                <a:ext uri="{FF2B5EF4-FFF2-40B4-BE49-F238E27FC236}">
                  <a16:creationId xmlns:a16="http://schemas.microsoft.com/office/drawing/2014/main" id="{1979DBD7-F668-4BD4-81AD-F90425DABA31}"/>
                </a:ext>
              </a:extLst>
            </p:cNvPr>
            <p:cNvSpPr/>
            <p:nvPr/>
          </p:nvSpPr>
          <p:spPr>
            <a:xfrm>
              <a:off x="2535656" y="2968984"/>
              <a:ext cx="74110" cy="3612931"/>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40" name="四角形: 角を丸くする 239">
              <a:extLst>
                <a:ext uri="{FF2B5EF4-FFF2-40B4-BE49-F238E27FC236}">
                  <a16:creationId xmlns:a16="http://schemas.microsoft.com/office/drawing/2014/main" id="{DCA45BEE-619D-4817-99CF-5F6D1C10E68C}"/>
                </a:ext>
              </a:extLst>
            </p:cNvPr>
            <p:cNvSpPr/>
            <p:nvPr/>
          </p:nvSpPr>
          <p:spPr>
            <a:xfrm>
              <a:off x="2535656" y="2968983"/>
              <a:ext cx="74110" cy="587101"/>
            </a:xfrm>
            <a:prstGeom prst="roundRect">
              <a:avLst>
                <a:gd name="adj" fmla="val 5000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grpSp>
        <p:nvGrpSpPr>
          <p:cNvPr id="19" name="グループ化 18">
            <a:extLst>
              <a:ext uri="{FF2B5EF4-FFF2-40B4-BE49-F238E27FC236}">
                <a16:creationId xmlns:a16="http://schemas.microsoft.com/office/drawing/2014/main" id="{6983C811-27A6-4CEC-9155-2B8F13B86630}"/>
              </a:ext>
            </a:extLst>
          </p:cNvPr>
          <p:cNvGrpSpPr/>
          <p:nvPr/>
        </p:nvGrpSpPr>
        <p:grpSpPr>
          <a:xfrm>
            <a:off x="785080" y="4367378"/>
            <a:ext cx="2195473" cy="452033"/>
            <a:chOff x="193235" y="2968983"/>
            <a:chExt cx="2195558" cy="446943"/>
          </a:xfrm>
        </p:grpSpPr>
        <p:sp>
          <p:nvSpPr>
            <p:cNvPr id="234" name="四角形: 角を丸くする 233">
              <a:extLst>
                <a:ext uri="{FF2B5EF4-FFF2-40B4-BE49-F238E27FC236}">
                  <a16:creationId xmlns:a16="http://schemas.microsoft.com/office/drawing/2014/main" id="{1DC0010C-A73C-49A2-9EA0-C74AB127FC72}"/>
                </a:ext>
              </a:extLst>
            </p:cNvPr>
            <p:cNvSpPr/>
            <p:nvPr/>
          </p:nvSpPr>
          <p:spPr>
            <a:xfrm>
              <a:off x="193235" y="2968983"/>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35" name="四角形: 角を丸くする 234">
              <a:extLst>
                <a:ext uri="{FF2B5EF4-FFF2-40B4-BE49-F238E27FC236}">
                  <a16:creationId xmlns:a16="http://schemas.microsoft.com/office/drawing/2014/main" id="{80D85C11-40B3-4694-AD1B-45441006554C}"/>
                </a:ext>
              </a:extLst>
            </p:cNvPr>
            <p:cNvSpPr/>
            <p:nvPr/>
          </p:nvSpPr>
          <p:spPr>
            <a:xfrm>
              <a:off x="631591" y="2976457"/>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36" name="四角形: 角を丸くする 235">
              <a:extLst>
                <a:ext uri="{FF2B5EF4-FFF2-40B4-BE49-F238E27FC236}">
                  <a16:creationId xmlns:a16="http://schemas.microsoft.com/office/drawing/2014/main" id="{5FD2FD71-2930-4B3E-8D3C-61E13539DB85}"/>
                </a:ext>
              </a:extLst>
            </p:cNvPr>
            <p:cNvSpPr/>
            <p:nvPr/>
          </p:nvSpPr>
          <p:spPr>
            <a:xfrm>
              <a:off x="1071206" y="2976457"/>
              <a:ext cx="438356" cy="439469"/>
            </a:xfrm>
            <a:prstGeom prst="roundRect">
              <a:avLst>
                <a:gd name="adj" fmla="val 15000"/>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37" name="四角形: 角を丸くする 236">
              <a:extLst>
                <a:ext uri="{FF2B5EF4-FFF2-40B4-BE49-F238E27FC236}">
                  <a16:creationId xmlns:a16="http://schemas.microsoft.com/office/drawing/2014/main" id="{95D5A524-6F57-490D-8713-FFA954ABF2D3}"/>
                </a:ext>
              </a:extLst>
            </p:cNvPr>
            <p:cNvSpPr/>
            <p:nvPr/>
          </p:nvSpPr>
          <p:spPr>
            <a:xfrm>
              <a:off x="1510822" y="2976457"/>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38" name="四角形: 角を丸くする 237">
              <a:extLst>
                <a:ext uri="{FF2B5EF4-FFF2-40B4-BE49-F238E27FC236}">
                  <a16:creationId xmlns:a16="http://schemas.microsoft.com/office/drawing/2014/main" id="{7959CC55-E010-4083-97F9-F89EB1137F2E}"/>
                </a:ext>
              </a:extLst>
            </p:cNvPr>
            <p:cNvSpPr/>
            <p:nvPr/>
          </p:nvSpPr>
          <p:spPr>
            <a:xfrm>
              <a:off x="1950437" y="2976310"/>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grpSp>
      <p:grpSp>
        <p:nvGrpSpPr>
          <p:cNvPr id="20" name="グループ化 19">
            <a:extLst>
              <a:ext uri="{FF2B5EF4-FFF2-40B4-BE49-F238E27FC236}">
                <a16:creationId xmlns:a16="http://schemas.microsoft.com/office/drawing/2014/main" id="{3DAEE694-187D-4AE6-AFB7-D144C54189C7}"/>
              </a:ext>
            </a:extLst>
          </p:cNvPr>
          <p:cNvGrpSpPr/>
          <p:nvPr/>
        </p:nvGrpSpPr>
        <p:grpSpPr>
          <a:xfrm>
            <a:off x="783735" y="4812387"/>
            <a:ext cx="2195473" cy="452032"/>
            <a:chOff x="191890" y="3413992"/>
            <a:chExt cx="2195558" cy="446943"/>
          </a:xfrm>
        </p:grpSpPr>
        <p:sp>
          <p:nvSpPr>
            <p:cNvPr id="229" name="四角形: 角を丸くする 228">
              <a:extLst>
                <a:ext uri="{FF2B5EF4-FFF2-40B4-BE49-F238E27FC236}">
                  <a16:creationId xmlns:a16="http://schemas.microsoft.com/office/drawing/2014/main" id="{B050191F-F057-4641-BB32-002FDBE9306D}"/>
                </a:ext>
              </a:extLst>
            </p:cNvPr>
            <p:cNvSpPr/>
            <p:nvPr/>
          </p:nvSpPr>
          <p:spPr>
            <a:xfrm>
              <a:off x="191890" y="3413992"/>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30" name="四角形: 角を丸くする 229">
              <a:extLst>
                <a:ext uri="{FF2B5EF4-FFF2-40B4-BE49-F238E27FC236}">
                  <a16:creationId xmlns:a16="http://schemas.microsoft.com/office/drawing/2014/main" id="{A03FC6F0-30A8-4688-B4F3-7B880415C9D6}"/>
                </a:ext>
              </a:extLst>
            </p:cNvPr>
            <p:cNvSpPr/>
            <p:nvPr/>
          </p:nvSpPr>
          <p:spPr>
            <a:xfrm>
              <a:off x="630246" y="3421466"/>
              <a:ext cx="438356" cy="439469"/>
            </a:xfrm>
            <a:prstGeom prst="roundRect">
              <a:avLst>
                <a:gd name="adj" fmla="val 15000"/>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31" name="四角形: 角を丸くする 230">
              <a:extLst>
                <a:ext uri="{FF2B5EF4-FFF2-40B4-BE49-F238E27FC236}">
                  <a16:creationId xmlns:a16="http://schemas.microsoft.com/office/drawing/2014/main" id="{B6A8530F-C447-47B9-B4EB-036957EDD035}"/>
                </a:ext>
              </a:extLst>
            </p:cNvPr>
            <p:cNvSpPr/>
            <p:nvPr/>
          </p:nvSpPr>
          <p:spPr>
            <a:xfrm>
              <a:off x="1069861" y="3421466"/>
              <a:ext cx="438356" cy="439469"/>
            </a:xfrm>
            <a:prstGeom prst="roundRect">
              <a:avLst>
                <a:gd name="adj" fmla="val 15000"/>
              </a:avLst>
            </a:prstGeom>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絵</a:t>
              </a:r>
              <a:endParaRPr kumimoji="1" lang="en-US" altLang="ja-JP" sz="1200"/>
            </a:p>
          </p:txBody>
        </p:sp>
        <p:sp>
          <p:nvSpPr>
            <p:cNvPr id="232" name="四角形: 角を丸くする 231">
              <a:extLst>
                <a:ext uri="{FF2B5EF4-FFF2-40B4-BE49-F238E27FC236}">
                  <a16:creationId xmlns:a16="http://schemas.microsoft.com/office/drawing/2014/main" id="{FD3D8F29-77F4-4395-82EA-CF848906543C}"/>
                </a:ext>
              </a:extLst>
            </p:cNvPr>
            <p:cNvSpPr/>
            <p:nvPr/>
          </p:nvSpPr>
          <p:spPr>
            <a:xfrm>
              <a:off x="1509477" y="3421466"/>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33" name="四角形: 角を丸くする 232">
              <a:extLst>
                <a:ext uri="{FF2B5EF4-FFF2-40B4-BE49-F238E27FC236}">
                  <a16:creationId xmlns:a16="http://schemas.microsoft.com/office/drawing/2014/main" id="{6D4D3B2F-A91B-424C-AC7A-C3DA5060E97D}"/>
                </a:ext>
              </a:extLst>
            </p:cNvPr>
            <p:cNvSpPr/>
            <p:nvPr/>
          </p:nvSpPr>
          <p:spPr>
            <a:xfrm>
              <a:off x="1949092" y="3421319"/>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grpSp>
      <p:grpSp>
        <p:nvGrpSpPr>
          <p:cNvPr id="21" name="グループ化 20">
            <a:extLst>
              <a:ext uri="{FF2B5EF4-FFF2-40B4-BE49-F238E27FC236}">
                <a16:creationId xmlns:a16="http://schemas.microsoft.com/office/drawing/2014/main" id="{0CA4F058-E203-4271-BE9E-FD55F7D2560E}"/>
              </a:ext>
            </a:extLst>
          </p:cNvPr>
          <p:cNvGrpSpPr/>
          <p:nvPr/>
        </p:nvGrpSpPr>
        <p:grpSpPr>
          <a:xfrm>
            <a:off x="783735" y="5257392"/>
            <a:ext cx="2195473" cy="449962"/>
            <a:chOff x="191890" y="3858997"/>
            <a:chExt cx="2195558" cy="446943"/>
          </a:xfrm>
        </p:grpSpPr>
        <p:sp>
          <p:nvSpPr>
            <p:cNvPr id="224" name="四角形: 角を丸くする 223">
              <a:extLst>
                <a:ext uri="{FF2B5EF4-FFF2-40B4-BE49-F238E27FC236}">
                  <a16:creationId xmlns:a16="http://schemas.microsoft.com/office/drawing/2014/main" id="{AAC65463-0E33-4842-8472-9272A7483F0E}"/>
                </a:ext>
              </a:extLst>
            </p:cNvPr>
            <p:cNvSpPr/>
            <p:nvPr/>
          </p:nvSpPr>
          <p:spPr>
            <a:xfrm>
              <a:off x="191890" y="3858997"/>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25" name="四角形: 角を丸くする 224">
              <a:extLst>
                <a:ext uri="{FF2B5EF4-FFF2-40B4-BE49-F238E27FC236}">
                  <a16:creationId xmlns:a16="http://schemas.microsoft.com/office/drawing/2014/main" id="{9B5EF65C-A517-4802-8E4C-D1C75242C4CD}"/>
                </a:ext>
              </a:extLst>
            </p:cNvPr>
            <p:cNvSpPr/>
            <p:nvPr/>
          </p:nvSpPr>
          <p:spPr>
            <a:xfrm>
              <a:off x="630246" y="3866471"/>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26" name="四角形: 角を丸くする 225">
              <a:extLst>
                <a:ext uri="{FF2B5EF4-FFF2-40B4-BE49-F238E27FC236}">
                  <a16:creationId xmlns:a16="http://schemas.microsoft.com/office/drawing/2014/main" id="{093E5E3D-6DA4-4813-A35B-36A406535621}"/>
                </a:ext>
              </a:extLst>
            </p:cNvPr>
            <p:cNvSpPr/>
            <p:nvPr/>
          </p:nvSpPr>
          <p:spPr>
            <a:xfrm>
              <a:off x="1069861" y="3866471"/>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27" name="四角形: 角を丸くする 226">
              <a:extLst>
                <a:ext uri="{FF2B5EF4-FFF2-40B4-BE49-F238E27FC236}">
                  <a16:creationId xmlns:a16="http://schemas.microsoft.com/office/drawing/2014/main" id="{13162C93-2A8F-425E-81C1-06498991BAA4}"/>
                </a:ext>
              </a:extLst>
            </p:cNvPr>
            <p:cNvSpPr/>
            <p:nvPr/>
          </p:nvSpPr>
          <p:spPr>
            <a:xfrm>
              <a:off x="1509477" y="3866471"/>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28" name="四角形: 角を丸くする 227">
              <a:extLst>
                <a:ext uri="{FF2B5EF4-FFF2-40B4-BE49-F238E27FC236}">
                  <a16:creationId xmlns:a16="http://schemas.microsoft.com/office/drawing/2014/main" id="{9DC009E3-41A1-46DF-AB5B-B07A16FB864E}"/>
                </a:ext>
              </a:extLst>
            </p:cNvPr>
            <p:cNvSpPr/>
            <p:nvPr/>
          </p:nvSpPr>
          <p:spPr>
            <a:xfrm>
              <a:off x="1949092" y="3866324"/>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grpSp>
      <p:grpSp>
        <p:nvGrpSpPr>
          <p:cNvPr id="22" name="グループ化 21">
            <a:extLst>
              <a:ext uri="{FF2B5EF4-FFF2-40B4-BE49-F238E27FC236}">
                <a16:creationId xmlns:a16="http://schemas.microsoft.com/office/drawing/2014/main" id="{77D92FA9-8060-478D-9B8A-380A61BDDE5C}"/>
              </a:ext>
            </a:extLst>
          </p:cNvPr>
          <p:cNvGrpSpPr/>
          <p:nvPr/>
        </p:nvGrpSpPr>
        <p:grpSpPr>
          <a:xfrm>
            <a:off x="786424" y="5692429"/>
            <a:ext cx="2195473" cy="156923"/>
            <a:chOff x="194579" y="4294034"/>
            <a:chExt cx="2195558" cy="446943"/>
          </a:xfrm>
        </p:grpSpPr>
        <p:sp>
          <p:nvSpPr>
            <p:cNvPr id="219" name="四角形: 角を丸くする 218">
              <a:extLst>
                <a:ext uri="{FF2B5EF4-FFF2-40B4-BE49-F238E27FC236}">
                  <a16:creationId xmlns:a16="http://schemas.microsoft.com/office/drawing/2014/main" id="{9C4B2C24-4D2E-43EF-9B38-666E9E928C16}"/>
                </a:ext>
              </a:extLst>
            </p:cNvPr>
            <p:cNvSpPr/>
            <p:nvPr/>
          </p:nvSpPr>
          <p:spPr>
            <a:xfrm>
              <a:off x="194579" y="4294034"/>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20" name="四角形: 角を丸くする 219">
              <a:extLst>
                <a:ext uri="{FF2B5EF4-FFF2-40B4-BE49-F238E27FC236}">
                  <a16:creationId xmlns:a16="http://schemas.microsoft.com/office/drawing/2014/main" id="{2D9265E0-7612-4A6F-BE3A-567C2316A0D0}"/>
                </a:ext>
              </a:extLst>
            </p:cNvPr>
            <p:cNvSpPr/>
            <p:nvPr/>
          </p:nvSpPr>
          <p:spPr>
            <a:xfrm>
              <a:off x="632935" y="4301508"/>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21" name="四角形: 角を丸くする 220">
              <a:extLst>
                <a:ext uri="{FF2B5EF4-FFF2-40B4-BE49-F238E27FC236}">
                  <a16:creationId xmlns:a16="http://schemas.microsoft.com/office/drawing/2014/main" id="{F64125B3-6D9B-41F7-9B40-CA42B40CDDE9}"/>
                </a:ext>
              </a:extLst>
            </p:cNvPr>
            <p:cNvSpPr/>
            <p:nvPr/>
          </p:nvSpPr>
          <p:spPr>
            <a:xfrm>
              <a:off x="1072550" y="4301508"/>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22" name="四角形: 角を丸くする 221">
              <a:extLst>
                <a:ext uri="{FF2B5EF4-FFF2-40B4-BE49-F238E27FC236}">
                  <a16:creationId xmlns:a16="http://schemas.microsoft.com/office/drawing/2014/main" id="{35108DC2-3AC8-4054-B8D2-EE8024146F82}"/>
                </a:ext>
              </a:extLst>
            </p:cNvPr>
            <p:cNvSpPr/>
            <p:nvPr/>
          </p:nvSpPr>
          <p:spPr>
            <a:xfrm>
              <a:off x="1512166" y="4301508"/>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23" name="四角形: 角を丸くする 222">
              <a:extLst>
                <a:ext uri="{FF2B5EF4-FFF2-40B4-BE49-F238E27FC236}">
                  <a16:creationId xmlns:a16="http://schemas.microsoft.com/office/drawing/2014/main" id="{CF5599C5-98E2-40E3-935B-94F4957894BB}"/>
                </a:ext>
              </a:extLst>
            </p:cNvPr>
            <p:cNvSpPr/>
            <p:nvPr/>
          </p:nvSpPr>
          <p:spPr>
            <a:xfrm>
              <a:off x="1951781" y="4301361"/>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grpSp>
      <p:sp>
        <p:nvSpPr>
          <p:cNvPr id="23" name="四角形: 角を丸くする 22">
            <a:extLst>
              <a:ext uri="{FF2B5EF4-FFF2-40B4-BE49-F238E27FC236}">
                <a16:creationId xmlns:a16="http://schemas.microsoft.com/office/drawing/2014/main" id="{103D1BFA-25A1-49DE-A41F-D6707BBCABB7}"/>
              </a:ext>
            </a:extLst>
          </p:cNvPr>
          <p:cNvSpPr/>
          <p:nvPr/>
        </p:nvSpPr>
        <p:spPr>
          <a:xfrm>
            <a:off x="1625542" y="5905776"/>
            <a:ext cx="585813" cy="220888"/>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000"/>
              <a:t>OK</a:t>
            </a:r>
          </a:p>
        </p:txBody>
      </p:sp>
      <p:sp>
        <p:nvSpPr>
          <p:cNvPr id="24" name="正方形/長方形 23">
            <a:extLst>
              <a:ext uri="{FF2B5EF4-FFF2-40B4-BE49-F238E27FC236}">
                <a16:creationId xmlns:a16="http://schemas.microsoft.com/office/drawing/2014/main" id="{EBBCA80E-8A71-4815-8CAA-B6E8055CE888}"/>
              </a:ext>
            </a:extLst>
          </p:cNvPr>
          <p:cNvSpPr/>
          <p:nvPr/>
        </p:nvSpPr>
        <p:spPr>
          <a:xfrm>
            <a:off x="2490909" y="5790040"/>
            <a:ext cx="570520" cy="289978"/>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r>
              <a:rPr kumimoji="1" lang="en-US" altLang="ja-JP" sz="1050" b="1"/>
              <a:t>999</a:t>
            </a:r>
            <a:r>
              <a:rPr kumimoji="1" lang="en-US" altLang="ja-JP" sz="900" b="1"/>
              <a:t>/999</a:t>
            </a:r>
            <a:endParaRPr kumimoji="1" lang="ja-JP" altLang="en-US" sz="900" b="1"/>
          </a:p>
        </p:txBody>
      </p:sp>
      <p:pic>
        <p:nvPicPr>
          <p:cNvPr id="25" name="図 24">
            <a:extLst>
              <a:ext uri="{FF2B5EF4-FFF2-40B4-BE49-F238E27FC236}">
                <a16:creationId xmlns:a16="http://schemas.microsoft.com/office/drawing/2014/main" id="{C267F6C8-C745-41D6-AAB3-186BEA8E7BC3}"/>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6539" t="-470" r="14306" b="65634"/>
          <a:stretch/>
        </p:blipFill>
        <p:spPr>
          <a:xfrm>
            <a:off x="1645106" y="4288870"/>
            <a:ext cx="222611" cy="225465"/>
          </a:xfrm>
          <a:prstGeom prst="rect">
            <a:avLst/>
          </a:prstGeom>
        </p:spPr>
      </p:pic>
      <p:pic>
        <p:nvPicPr>
          <p:cNvPr id="26" name="図 25">
            <a:extLst>
              <a:ext uri="{FF2B5EF4-FFF2-40B4-BE49-F238E27FC236}">
                <a16:creationId xmlns:a16="http://schemas.microsoft.com/office/drawing/2014/main" id="{9EA68A86-7BBB-43EE-9166-09725D7A0545}"/>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6539" t="-470" r="14306" b="65634"/>
          <a:stretch/>
        </p:blipFill>
        <p:spPr>
          <a:xfrm>
            <a:off x="1220550" y="4731805"/>
            <a:ext cx="219877" cy="227535"/>
          </a:xfrm>
          <a:prstGeom prst="rect">
            <a:avLst/>
          </a:prstGeom>
        </p:spPr>
      </p:pic>
      <p:sp>
        <p:nvSpPr>
          <p:cNvPr id="27" name="正方形/長方形 26">
            <a:extLst>
              <a:ext uri="{FF2B5EF4-FFF2-40B4-BE49-F238E27FC236}">
                <a16:creationId xmlns:a16="http://schemas.microsoft.com/office/drawing/2014/main" id="{7CAA2CEC-363C-460F-A26F-0B2A2569F15A}"/>
              </a:ext>
            </a:extLst>
          </p:cNvPr>
          <p:cNvSpPr/>
          <p:nvPr/>
        </p:nvSpPr>
        <p:spPr>
          <a:xfrm>
            <a:off x="662574" y="2287758"/>
            <a:ext cx="2633831" cy="1577764"/>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pic>
        <p:nvPicPr>
          <p:cNvPr id="28" name="図 27">
            <a:extLst>
              <a:ext uri="{FF2B5EF4-FFF2-40B4-BE49-F238E27FC236}">
                <a16:creationId xmlns:a16="http://schemas.microsoft.com/office/drawing/2014/main" id="{97DAD4C8-8E2F-48C1-8F76-AEE844485B68}"/>
              </a:ext>
            </a:extLst>
          </p:cNvPr>
          <p:cNvPicPr>
            <a:picLocks noChangeAspect="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t="26177" b="28352"/>
          <a:stretch/>
        </p:blipFill>
        <p:spPr>
          <a:xfrm>
            <a:off x="591845" y="2267265"/>
            <a:ext cx="1410050" cy="646261"/>
          </a:xfrm>
          <a:prstGeom prst="rect">
            <a:avLst/>
          </a:prstGeom>
        </p:spPr>
      </p:pic>
      <p:grpSp>
        <p:nvGrpSpPr>
          <p:cNvPr id="29" name="グループ化 28">
            <a:extLst>
              <a:ext uri="{FF2B5EF4-FFF2-40B4-BE49-F238E27FC236}">
                <a16:creationId xmlns:a16="http://schemas.microsoft.com/office/drawing/2014/main" id="{6C4B1923-D25E-4854-9E77-1BEAB8F9D325}"/>
              </a:ext>
            </a:extLst>
          </p:cNvPr>
          <p:cNvGrpSpPr/>
          <p:nvPr/>
        </p:nvGrpSpPr>
        <p:grpSpPr>
          <a:xfrm>
            <a:off x="1905993" y="2481690"/>
            <a:ext cx="1309949" cy="290199"/>
            <a:chOff x="1314148" y="1083295"/>
            <a:chExt cx="1279059" cy="280161"/>
          </a:xfrm>
        </p:grpSpPr>
        <p:sp>
          <p:nvSpPr>
            <p:cNvPr id="217" name="テキスト ボックス 771">
              <a:extLst>
                <a:ext uri="{FF2B5EF4-FFF2-40B4-BE49-F238E27FC236}">
                  <a16:creationId xmlns:a16="http://schemas.microsoft.com/office/drawing/2014/main" id="{45CC5A0D-17D3-4E70-B164-C8EDEA01B374}"/>
                </a:ext>
              </a:extLst>
            </p:cNvPr>
            <p:cNvSpPr txBox="1"/>
            <p:nvPr/>
          </p:nvSpPr>
          <p:spPr>
            <a:xfrm>
              <a:off x="1314148" y="1083295"/>
              <a:ext cx="1279059" cy="28016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600" u="sng">
                  <a:solidFill>
                    <a:schemeClr val="bg1"/>
                  </a:solidFill>
                </a:rPr>
                <a:t>　 武器種武器種名名</a:t>
              </a:r>
            </a:p>
          </p:txBody>
        </p:sp>
        <p:sp>
          <p:nvSpPr>
            <p:cNvPr id="218" name="楕円 217">
              <a:extLst>
                <a:ext uri="{FF2B5EF4-FFF2-40B4-BE49-F238E27FC236}">
                  <a16:creationId xmlns:a16="http://schemas.microsoft.com/office/drawing/2014/main" id="{C5CE7A91-B6E2-4AE0-A943-0AAC130D82BA}"/>
                </a:ext>
              </a:extLst>
            </p:cNvPr>
            <p:cNvSpPr/>
            <p:nvPr/>
          </p:nvSpPr>
          <p:spPr>
            <a:xfrm>
              <a:off x="1363844" y="1124672"/>
              <a:ext cx="142568" cy="141668"/>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30" name="テキスト ボックス 773">
            <a:extLst>
              <a:ext uri="{FF2B5EF4-FFF2-40B4-BE49-F238E27FC236}">
                <a16:creationId xmlns:a16="http://schemas.microsoft.com/office/drawing/2014/main" id="{84C40F3D-EB1F-4BB5-B0F9-9DE4C6CF6631}"/>
              </a:ext>
            </a:extLst>
          </p:cNvPr>
          <p:cNvSpPr txBox="1"/>
          <p:nvPr/>
        </p:nvSpPr>
        <p:spPr>
          <a:xfrm>
            <a:off x="2570885" y="2465596"/>
            <a:ext cx="724657" cy="29019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r"/>
            <a:r>
              <a:rPr kumimoji="1" lang="en-US" altLang="ja-JP" sz="900" b="1" u="none">
                <a:solidFill>
                  <a:schemeClr val="bg1"/>
                </a:solidFill>
                <a:latin typeface="メイリオ" panose="020B0604030504040204" pitchFamily="50" charset="-128"/>
                <a:ea typeface="メイリオ" panose="020B0604030504040204" pitchFamily="50" charset="-128"/>
              </a:rPr>
              <a:t>Lv</a:t>
            </a:r>
            <a:r>
              <a:rPr kumimoji="1" lang="ja-JP" altLang="en-US" sz="900" b="1" u="none">
                <a:solidFill>
                  <a:schemeClr val="bg1"/>
                </a:solidFill>
                <a:latin typeface="メイリオ" panose="020B0604030504040204" pitchFamily="50" charset="-128"/>
                <a:ea typeface="メイリオ" panose="020B0604030504040204" pitchFamily="50" charset="-128"/>
              </a:rPr>
              <a:t> </a:t>
            </a:r>
            <a:r>
              <a:rPr kumimoji="1" lang="en-US" altLang="ja-JP" sz="900" b="1" u="none">
                <a:solidFill>
                  <a:schemeClr val="bg1"/>
                </a:solidFill>
                <a:latin typeface="メイリオ" panose="020B0604030504040204" pitchFamily="50" charset="-128"/>
                <a:ea typeface="メイリオ" panose="020B0604030504040204" pitchFamily="50" charset="-128"/>
              </a:rPr>
              <a:t>99</a:t>
            </a:r>
          </a:p>
        </p:txBody>
      </p:sp>
      <p:sp>
        <p:nvSpPr>
          <p:cNvPr id="31" name="四角形: 角を丸くする 30">
            <a:extLst>
              <a:ext uri="{FF2B5EF4-FFF2-40B4-BE49-F238E27FC236}">
                <a16:creationId xmlns:a16="http://schemas.microsoft.com/office/drawing/2014/main" id="{02E4D13C-13EF-4060-852C-8A5979FC841A}"/>
              </a:ext>
            </a:extLst>
          </p:cNvPr>
          <p:cNvSpPr>
            <a:spLocks noChangeAspect="1"/>
          </p:cNvSpPr>
          <p:nvPr/>
        </p:nvSpPr>
        <p:spPr>
          <a:xfrm>
            <a:off x="706953" y="3463103"/>
            <a:ext cx="317192" cy="323361"/>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32" name="四角形: 角を丸くする 31">
            <a:extLst>
              <a:ext uri="{FF2B5EF4-FFF2-40B4-BE49-F238E27FC236}">
                <a16:creationId xmlns:a16="http://schemas.microsoft.com/office/drawing/2014/main" id="{9A4E9C0E-1C01-4EC8-A909-D9FE86AB55D1}"/>
              </a:ext>
            </a:extLst>
          </p:cNvPr>
          <p:cNvSpPr>
            <a:spLocks noChangeAspect="1"/>
          </p:cNvSpPr>
          <p:nvPr/>
        </p:nvSpPr>
        <p:spPr>
          <a:xfrm>
            <a:off x="1476690" y="3483924"/>
            <a:ext cx="317956" cy="325431"/>
          </a:xfrm>
          <a:prstGeom prst="roundRect">
            <a:avLst>
              <a:gd name="adj" fmla="val 15000"/>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grpSp>
        <p:nvGrpSpPr>
          <p:cNvPr id="33" name="グループ化 32">
            <a:extLst>
              <a:ext uri="{FF2B5EF4-FFF2-40B4-BE49-F238E27FC236}">
                <a16:creationId xmlns:a16="http://schemas.microsoft.com/office/drawing/2014/main" id="{9164E884-3F96-44F0-B925-E5C4236B20F9}"/>
              </a:ext>
            </a:extLst>
          </p:cNvPr>
          <p:cNvGrpSpPr/>
          <p:nvPr/>
        </p:nvGrpSpPr>
        <p:grpSpPr>
          <a:xfrm>
            <a:off x="1088066" y="3483924"/>
            <a:ext cx="323019" cy="328333"/>
            <a:chOff x="496221" y="2085529"/>
            <a:chExt cx="319631" cy="324192"/>
          </a:xfrm>
        </p:grpSpPr>
        <p:sp>
          <p:nvSpPr>
            <p:cNvPr id="215" name="四角形: 角を丸くする 214">
              <a:extLst>
                <a:ext uri="{FF2B5EF4-FFF2-40B4-BE49-F238E27FC236}">
                  <a16:creationId xmlns:a16="http://schemas.microsoft.com/office/drawing/2014/main" id="{9ACF0CA2-509B-4577-862C-2595BD866826}"/>
                </a:ext>
              </a:extLst>
            </p:cNvPr>
            <p:cNvSpPr/>
            <p:nvPr/>
          </p:nvSpPr>
          <p:spPr>
            <a:xfrm>
              <a:off x="496221" y="2085529"/>
              <a:ext cx="319631" cy="324192"/>
            </a:xfrm>
            <a:prstGeom prst="roundRect">
              <a:avLst>
                <a:gd name="adj" fmla="val 15000"/>
              </a:avLst>
            </a:prstGeom>
            <a:solidFill>
              <a:schemeClr val="bg2">
                <a:lumMod val="2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indent="0" algn="ctr"/>
              <a:endParaRPr kumimoji="1" lang="en-US" altLang="ja-JP" sz="1200">
                <a:solidFill>
                  <a:schemeClr val="lt1"/>
                </a:solidFill>
                <a:latin typeface="+mn-lt"/>
                <a:ea typeface="+mn-ea"/>
                <a:cs typeface="+mn-cs"/>
              </a:endParaRPr>
            </a:p>
          </p:txBody>
        </p:sp>
        <p:sp>
          <p:nvSpPr>
            <p:cNvPr id="216" name="十字形 215">
              <a:extLst>
                <a:ext uri="{FF2B5EF4-FFF2-40B4-BE49-F238E27FC236}">
                  <a16:creationId xmlns:a16="http://schemas.microsoft.com/office/drawing/2014/main" id="{4F22413D-D683-4A40-BEA3-163C7326DE46}"/>
                </a:ext>
              </a:extLst>
            </p:cNvPr>
            <p:cNvSpPr/>
            <p:nvPr/>
          </p:nvSpPr>
          <p:spPr>
            <a:xfrm>
              <a:off x="573183" y="2169272"/>
              <a:ext cx="161781" cy="164084"/>
            </a:xfrm>
            <a:prstGeom prst="plus">
              <a:avLst>
                <a:gd name="adj" fmla="val 42500"/>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cxnSp>
        <p:nvCxnSpPr>
          <p:cNvPr id="34" name="直線コネクタ 33">
            <a:extLst>
              <a:ext uri="{FF2B5EF4-FFF2-40B4-BE49-F238E27FC236}">
                <a16:creationId xmlns:a16="http://schemas.microsoft.com/office/drawing/2014/main" id="{6C1D1259-A385-412F-95E9-78E703660B55}"/>
              </a:ext>
            </a:extLst>
          </p:cNvPr>
          <p:cNvCxnSpPr/>
          <p:nvPr/>
        </p:nvCxnSpPr>
        <p:spPr>
          <a:xfrm flipV="1">
            <a:off x="970563" y="2856729"/>
            <a:ext cx="121598" cy="56797"/>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id="{7F16A299-F839-4C02-BC87-E56FD73BCC70}"/>
              </a:ext>
            </a:extLst>
          </p:cNvPr>
          <p:cNvCxnSpPr/>
          <p:nvPr/>
        </p:nvCxnSpPr>
        <p:spPr>
          <a:xfrm flipV="1">
            <a:off x="1645106" y="2839569"/>
            <a:ext cx="35226" cy="73957"/>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EFA7C692-B522-42FF-B932-47B392B55ABE}"/>
              </a:ext>
            </a:extLst>
          </p:cNvPr>
          <p:cNvCxnSpPr/>
          <p:nvPr/>
        </p:nvCxnSpPr>
        <p:spPr>
          <a:xfrm flipV="1">
            <a:off x="1318359" y="2856729"/>
            <a:ext cx="64826" cy="56797"/>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37" name="テキスト ボックス 798">
            <a:extLst>
              <a:ext uri="{FF2B5EF4-FFF2-40B4-BE49-F238E27FC236}">
                <a16:creationId xmlns:a16="http://schemas.microsoft.com/office/drawing/2014/main" id="{12A51954-D903-4521-A734-A652506D7C75}"/>
              </a:ext>
            </a:extLst>
          </p:cNvPr>
          <p:cNvSpPr txBox="1"/>
          <p:nvPr/>
        </p:nvSpPr>
        <p:spPr>
          <a:xfrm>
            <a:off x="1931240" y="2635132"/>
            <a:ext cx="1310431" cy="1288746"/>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en-US" altLang="ja-JP" sz="800">
                <a:solidFill>
                  <a:schemeClr val="bg1"/>
                </a:solidFill>
                <a:effectLst/>
                <a:latin typeface="+mn-lt"/>
                <a:ea typeface="+mn-ea"/>
                <a:cs typeface="+mn-cs"/>
              </a:rPr>
              <a:t>ATK</a:t>
            </a:r>
            <a:endParaRPr lang="ja-JP" altLang="ja-JP" sz="400">
              <a:solidFill>
                <a:schemeClr val="bg1"/>
              </a:solidFill>
              <a:effectLst/>
            </a:endParaRPr>
          </a:p>
          <a:p>
            <a:r>
              <a:rPr kumimoji="1" lang="en-US" altLang="ja-JP" sz="800" baseline="0">
                <a:solidFill>
                  <a:schemeClr val="bg1"/>
                </a:solidFill>
                <a:effectLst/>
                <a:latin typeface="+mn-lt"/>
                <a:ea typeface="+mn-ea"/>
                <a:cs typeface="+mn-cs"/>
              </a:rPr>
              <a:t>  </a:t>
            </a:r>
            <a:r>
              <a:rPr kumimoji="1" lang="en-US" altLang="ja-JP" sz="800">
                <a:solidFill>
                  <a:schemeClr val="bg1"/>
                </a:solidFill>
                <a:effectLst/>
                <a:latin typeface="+mn-lt"/>
                <a:ea typeface="+mn-ea"/>
                <a:cs typeface="+mn-cs"/>
              </a:rPr>
              <a:t>9,999</a:t>
            </a:r>
            <a:r>
              <a:rPr kumimoji="1" lang="ja-JP" altLang="ja-JP" sz="800">
                <a:solidFill>
                  <a:schemeClr val="bg1"/>
                </a:solidFill>
                <a:effectLst/>
                <a:latin typeface="+mn-lt"/>
                <a:ea typeface="+mn-ea"/>
                <a:cs typeface="+mn-cs"/>
              </a:rPr>
              <a:t> </a:t>
            </a:r>
            <a:r>
              <a:rPr kumimoji="1" lang="en-US" altLang="ja-JP" sz="800">
                <a:solidFill>
                  <a:schemeClr val="bg1"/>
                </a:solidFill>
                <a:effectLst/>
                <a:latin typeface="+mn-lt"/>
                <a:ea typeface="+mn-ea"/>
                <a:cs typeface="+mn-cs"/>
              </a:rPr>
              <a:t>(+999)</a:t>
            </a:r>
          </a:p>
          <a:p>
            <a:r>
              <a:rPr kumimoji="1" lang="en-US" altLang="ja-JP" sz="800">
                <a:solidFill>
                  <a:schemeClr val="bg1"/>
                </a:solidFill>
                <a:effectLst/>
                <a:latin typeface="+mn-lt"/>
                <a:ea typeface="+mn-ea"/>
                <a:cs typeface="+mn-cs"/>
              </a:rPr>
              <a:t>DEF </a:t>
            </a:r>
            <a:endParaRPr lang="ja-JP" altLang="ja-JP" sz="400">
              <a:solidFill>
                <a:schemeClr val="bg1"/>
              </a:solidFill>
              <a:effectLst/>
            </a:endParaRPr>
          </a:p>
          <a:p>
            <a:r>
              <a:rPr kumimoji="1" lang="en-US" altLang="ja-JP" sz="800" baseline="0">
                <a:solidFill>
                  <a:schemeClr val="bg1"/>
                </a:solidFill>
                <a:effectLst/>
                <a:latin typeface="+mn-lt"/>
                <a:ea typeface="+mn-ea"/>
                <a:cs typeface="+mn-cs"/>
              </a:rPr>
              <a:t>  </a:t>
            </a:r>
            <a:r>
              <a:rPr kumimoji="1" lang="en-US" altLang="ja-JP" sz="800">
                <a:solidFill>
                  <a:schemeClr val="bg1"/>
                </a:solidFill>
                <a:effectLst/>
                <a:latin typeface="+mn-lt"/>
                <a:ea typeface="+mn-ea"/>
                <a:cs typeface="+mn-cs"/>
              </a:rPr>
              <a:t>9,999</a:t>
            </a:r>
            <a:r>
              <a:rPr kumimoji="1" lang="ja-JP" altLang="ja-JP" sz="800">
                <a:solidFill>
                  <a:schemeClr val="bg1"/>
                </a:solidFill>
                <a:effectLst/>
                <a:latin typeface="+mn-lt"/>
                <a:ea typeface="+mn-ea"/>
                <a:cs typeface="+mn-cs"/>
              </a:rPr>
              <a:t> </a:t>
            </a:r>
            <a:r>
              <a:rPr kumimoji="1" lang="en-US" altLang="ja-JP" sz="800">
                <a:solidFill>
                  <a:schemeClr val="bg1"/>
                </a:solidFill>
                <a:effectLst/>
                <a:latin typeface="+mn-lt"/>
                <a:ea typeface="+mn-ea"/>
                <a:cs typeface="+mn-cs"/>
              </a:rPr>
              <a:t>(+999)</a:t>
            </a:r>
            <a:r>
              <a:rPr kumimoji="1" lang="ja-JP" altLang="en-US" sz="800">
                <a:solidFill>
                  <a:schemeClr val="bg1"/>
                </a:solidFill>
                <a:effectLst/>
                <a:latin typeface="+mn-lt"/>
                <a:ea typeface="+mn-ea"/>
                <a:cs typeface="+mn-cs"/>
              </a:rPr>
              <a:t> </a:t>
            </a:r>
            <a:endParaRPr kumimoji="1" lang="en-US" altLang="ja-JP" sz="800">
              <a:solidFill>
                <a:schemeClr val="bg1"/>
              </a:solidFill>
              <a:effectLst/>
              <a:latin typeface="+mn-lt"/>
              <a:ea typeface="+mn-ea"/>
              <a:cs typeface="+mn-cs"/>
            </a:endParaRPr>
          </a:p>
          <a:p>
            <a:r>
              <a:rPr kumimoji="1" lang="en-US" altLang="ja-JP" sz="800">
                <a:solidFill>
                  <a:schemeClr val="bg1"/>
                </a:solidFill>
                <a:effectLst/>
                <a:latin typeface="+mn-lt"/>
                <a:ea typeface="+mn-ea"/>
                <a:cs typeface="+mn-cs"/>
              </a:rPr>
              <a:t>SPD</a:t>
            </a:r>
            <a:endParaRPr lang="ja-JP" altLang="ja-JP" sz="400">
              <a:solidFill>
                <a:schemeClr val="bg1"/>
              </a:solidFill>
              <a:effectLst/>
            </a:endParaRPr>
          </a:p>
          <a:p>
            <a:r>
              <a:rPr kumimoji="1" lang="ja-JP" altLang="en-US" sz="800" baseline="0">
                <a:solidFill>
                  <a:schemeClr val="bg1"/>
                </a:solidFill>
                <a:effectLst/>
                <a:latin typeface="+mn-lt"/>
                <a:ea typeface="+mn-ea"/>
                <a:cs typeface="+mn-cs"/>
              </a:rPr>
              <a:t>  </a:t>
            </a:r>
            <a:r>
              <a:rPr kumimoji="1" lang="en-US" altLang="ja-JP" sz="800">
                <a:solidFill>
                  <a:schemeClr val="bg1"/>
                </a:solidFill>
                <a:effectLst/>
                <a:latin typeface="+mn-lt"/>
                <a:ea typeface="+mn-ea"/>
                <a:cs typeface="+mn-cs"/>
              </a:rPr>
              <a:t>9,999</a:t>
            </a:r>
            <a:r>
              <a:rPr kumimoji="1" lang="ja-JP" altLang="ja-JP" sz="800">
                <a:solidFill>
                  <a:schemeClr val="bg1"/>
                </a:solidFill>
                <a:effectLst/>
                <a:latin typeface="+mn-lt"/>
                <a:ea typeface="+mn-ea"/>
                <a:cs typeface="+mn-cs"/>
              </a:rPr>
              <a:t> </a:t>
            </a:r>
            <a:r>
              <a:rPr kumimoji="1" lang="en-US" altLang="ja-JP" sz="800">
                <a:solidFill>
                  <a:schemeClr val="bg1"/>
                </a:solidFill>
                <a:effectLst/>
                <a:latin typeface="+mn-lt"/>
                <a:ea typeface="+mn-ea"/>
                <a:cs typeface="+mn-cs"/>
              </a:rPr>
              <a:t>(+999)</a:t>
            </a:r>
          </a:p>
          <a:p>
            <a:pPr marL="0" marR="0" lvl="0" indent="0" defTabSz="914400" eaLnBrk="1" fontAlgn="auto" latinLnBrk="0" hangingPunct="1">
              <a:lnSpc>
                <a:spcPct val="100000"/>
              </a:lnSpc>
              <a:spcBef>
                <a:spcPts val="0"/>
              </a:spcBef>
              <a:spcAft>
                <a:spcPts val="0"/>
              </a:spcAft>
              <a:buClrTx/>
              <a:buSzTx/>
              <a:buFontTx/>
              <a:buNone/>
              <a:tabLst/>
              <a:defRPr/>
            </a:pPr>
            <a:r>
              <a:rPr kumimoji="1" lang="ja-JP" altLang="en-US" sz="600">
                <a:solidFill>
                  <a:schemeClr val="bg1"/>
                </a:solidFill>
                <a:effectLst/>
                <a:latin typeface="+mn-lt"/>
                <a:ea typeface="+mn-ea"/>
                <a:cs typeface="+mn-cs"/>
              </a:rPr>
              <a:t>結晶効果</a:t>
            </a:r>
            <a:endParaRPr kumimoji="1" lang="en-US" altLang="ja-JP" sz="600">
              <a:solidFill>
                <a:schemeClr val="bg1"/>
              </a:solidFill>
              <a:effectLst/>
              <a:latin typeface="+mn-lt"/>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1" lang="ja-JP" altLang="ja-JP" sz="600">
                <a:solidFill>
                  <a:schemeClr val="bg1"/>
                </a:solidFill>
                <a:effectLst/>
                <a:latin typeface="+mn-lt"/>
                <a:ea typeface="+mn-ea"/>
                <a:cs typeface="+mn-cs"/>
              </a:rPr>
              <a:t>結晶効果</a:t>
            </a:r>
          </a:p>
          <a:p>
            <a:pPr marL="0" marR="0" lvl="0" indent="0" defTabSz="914400" eaLnBrk="1" fontAlgn="auto" latinLnBrk="0" hangingPunct="1">
              <a:lnSpc>
                <a:spcPct val="100000"/>
              </a:lnSpc>
              <a:spcBef>
                <a:spcPts val="0"/>
              </a:spcBef>
              <a:spcAft>
                <a:spcPts val="0"/>
              </a:spcAft>
              <a:buClrTx/>
              <a:buSzTx/>
              <a:buFontTx/>
              <a:buNone/>
              <a:tabLst/>
              <a:defRPr/>
            </a:pPr>
            <a:r>
              <a:rPr kumimoji="1" lang="ja-JP" altLang="ja-JP" sz="600">
                <a:solidFill>
                  <a:schemeClr val="bg1"/>
                </a:solidFill>
                <a:effectLst/>
                <a:latin typeface="+mn-lt"/>
                <a:ea typeface="+mn-ea"/>
                <a:cs typeface="+mn-cs"/>
              </a:rPr>
              <a:t>結晶効果</a:t>
            </a:r>
            <a:endParaRPr kumimoji="1" lang="en-US" altLang="ja-JP" sz="600">
              <a:solidFill>
                <a:schemeClr val="bg1"/>
              </a:solidFill>
              <a:effectLst/>
              <a:latin typeface="+mn-lt"/>
              <a:ea typeface="+mn-ea"/>
              <a:cs typeface="+mn-cs"/>
            </a:endParaRPr>
          </a:p>
        </p:txBody>
      </p:sp>
      <p:sp>
        <p:nvSpPr>
          <p:cNvPr id="38" name="四角形: 角を丸くする 37">
            <a:extLst>
              <a:ext uri="{FF2B5EF4-FFF2-40B4-BE49-F238E27FC236}">
                <a16:creationId xmlns:a16="http://schemas.microsoft.com/office/drawing/2014/main" id="{4E584A12-C2A6-452C-86C2-732AA1D355CA}"/>
              </a:ext>
            </a:extLst>
          </p:cNvPr>
          <p:cNvSpPr/>
          <p:nvPr/>
        </p:nvSpPr>
        <p:spPr>
          <a:xfrm>
            <a:off x="3131317" y="3475682"/>
            <a:ext cx="46774" cy="334773"/>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40" name="四角形: 角を丸くする 39">
            <a:extLst>
              <a:ext uri="{FF2B5EF4-FFF2-40B4-BE49-F238E27FC236}">
                <a16:creationId xmlns:a16="http://schemas.microsoft.com/office/drawing/2014/main" id="{0B0A4667-C6E2-4264-BF01-316F18DB214C}"/>
              </a:ext>
            </a:extLst>
          </p:cNvPr>
          <p:cNvSpPr/>
          <p:nvPr/>
        </p:nvSpPr>
        <p:spPr>
          <a:xfrm>
            <a:off x="3131317" y="3475683"/>
            <a:ext cx="45247" cy="182442"/>
          </a:xfrm>
          <a:prstGeom prst="roundRect">
            <a:avLst>
              <a:gd name="adj" fmla="val 5000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41" name="テキスト ボックス 801">
            <a:extLst>
              <a:ext uri="{FF2B5EF4-FFF2-40B4-BE49-F238E27FC236}">
                <a16:creationId xmlns:a16="http://schemas.microsoft.com/office/drawing/2014/main" id="{FEFE03F8-0A72-42CB-A627-8E386EB81C3C}"/>
              </a:ext>
            </a:extLst>
          </p:cNvPr>
          <p:cNvSpPr txBox="1"/>
          <p:nvPr/>
        </p:nvSpPr>
        <p:spPr>
          <a:xfrm>
            <a:off x="1886462" y="2269733"/>
            <a:ext cx="1356695" cy="280777"/>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600" u="sng">
                <a:solidFill>
                  <a:schemeClr val="bg1"/>
                </a:solidFill>
              </a:rPr>
              <a:t>武器名４５６７８９０１２３４５６</a:t>
            </a:r>
          </a:p>
        </p:txBody>
      </p:sp>
      <p:grpSp>
        <p:nvGrpSpPr>
          <p:cNvPr id="42" name="グループ化 41">
            <a:extLst>
              <a:ext uri="{FF2B5EF4-FFF2-40B4-BE49-F238E27FC236}">
                <a16:creationId xmlns:a16="http://schemas.microsoft.com/office/drawing/2014/main" id="{62581BAB-42DB-4927-B8D2-467AA288B14D}"/>
              </a:ext>
            </a:extLst>
          </p:cNvPr>
          <p:cNvGrpSpPr/>
          <p:nvPr/>
        </p:nvGrpSpPr>
        <p:grpSpPr>
          <a:xfrm>
            <a:off x="709538" y="3481022"/>
            <a:ext cx="319631" cy="328333"/>
            <a:chOff x="117693" y="2082627"/>
            <a:chExt cx="319631" cy="324192"/>
          </a:xfrm>
        </p:grpSpPr>
        <p:sp>
          <p:nvSpPr>
            <p:cNvPr id="213" name="四角形: 角を丸くする 212">
              <a:extLst>
                <a:ext uri="{FF2B5EF4-FFF2-40B4-BE49-F238E27FC236}">
                  <a16:creationId xmlns:a16="http://schemas.microsoft.com/office/drawing/2014/main" id="{F28BCE74-FE26-4728-95BD-E9EB9A24BB6F}"/>
                </a:ext>
              </a:extLst>
            </p:cNvPr>
            <p:cNvSpPr/>
            <p:nvPr/>
          </p:nvSpPr>
          <p:spPr>
            <a:xfrm>
              <a:off x="117693" y="2082627"/>
              <a:ext cx="319631" cy="324192"/>
            </a:xfrm>
            <a:prstGeom prst="roundRect">
              <a:avLst>
                <a:gd name="adj" fmla="val 15000"/>
              </a:avLst>
            </a:prstGeom>
            <a:solidFill>
              <a:schemeClr val="bg2">
                <a:lumMod val="2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indent="0" algn="ctr"/>
              <a:endParaRPr kumimoji="1" lang="en-US" altLang="ja-JP" sz="1200">
                <a:solidFill>
                  <a:schemeClr val="lt1"/>
                </a:solidFill>
                <a:latin typeface="+mn-lt"/>
                <a:ea typeface="+mn-ea"/>
                <a:cs typeface="+mn-cs"/>
              </a:endParaRPr>
            </a:p>
          </p:txBody>
        </p:sp>
        <p:sp>
          <p:nvSpPr>
            <p:cNvPr id="214" name="十字形 213">
              <a:extLst>
                <a:ext uri="{FF2B5EF4-FFF2-40B4-BE49-F238E27FC236}">
                  <a16:creationId xmlns:a16="http://schemas.microsoft.com/office/drawing/2014/main" id="{D80B812E-F282-449F-BC2B-734E37417172}"/>
                </a:ext>
              </a:extLst>
            </p:cNvPr>
            <p:cNvSpPr/>
            <p:nvPr/>
          </p:nvSpPr>
          <p:spPr>
            <a:xfrm>
              <a:off x="194655" y="2166370"/>
              <a:ext cx="161781" cy="164084"/>
            </a:xfrm>
            <a:prstGeom prst="plus">
              <a:avLst>
                <a:gd name="adj" fmla="val 42500"/>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grpSp>
        <p:nvGrpSpPr>
          <p:cNvPr id="43" name="グループ化 42">
            <a:extLst>
              <a:ext uri="{FF2B5EF4-FFF2-40B4-BE49-F238E27FC236}">
                <a16:creationId xmlns:a16="http://schemas.microsoft.com/office/drawing/2014/main" id="{3138F5C2-9877-423C-828A-CBDB6451AEEF}"/>
              </a:ext>
            </a:extLst>
          </p:cNvPr>
          <p:cNvGrpSpPr/>
          <p:nvPr/>
        </p:nvGrpSpPr>
        <p:grpSpPr>
          <a:xfrm>
            <a:off x="736928" y="2996592"/>
            <a:ext cx="314249" cy="323368"/>
            <a:chOff x="145083" y="1598197"/>
            <a:chExt cx="314249" cy="319227"/>
          </a:xfrm>
        </p:grpSpPr>
        <p:sp>
          <p:nvSpPr>
            <p:cNvPr id="211" name="四角形: 角を丸くする 210">
              <a:extLst>
                <a:ext uri="{FF2B5EF4-FFF2-40B4-BE49-F238E27FC236}">
                  <a16:creationId xmlns:a16="http://schemas.microsoft.com/office/drawing/2014/main" id="{B15A27D9-C350-416A-9B98-8B3A8F449C4E}"/>
                </a:ext>
              </a:extLst>
            </p:cNvPr>
            <p:cNvSpPr/>
            <p:nvPr/>
          </p:nvSpPr>
          <p:spPr>
            <a:xfrm>
              <a:off x="145083" y="1598197"/>
              <a:ext cx="314249" cy="319227"/>
            </a:xfrm>
            <a:prstGeom prst="roundRect">
              <a:avLst>
                <a:gd name="adj" fmla="val 15000"/>
              </a:avLst>
            </a:prstGeom>
            <a:solidFill>
              <a:schemeClr val="bg2">
                <a:lumMod val="2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indent="0" algn="ctr"/>
              <a:endParaRPr kumimoji="1" lang="en-US" altLang="ja-JP" sz="1200">
                <a:solidFill>
                  <a:schemeClr val="lt1"/>
                </a:solidFill>
                <a:latin typeface="+mn-lt"/>
                <a:ea typeface="+mn-ea"/>
                <a:cs typeface="+mn-cs"/>
              </a:endParaRPr>
            </a:p>
          </p:txBody>
        </p:sp>
        <p:sp>
          <p:nvSpPr>
            <p:cNvPr id="212" name="十字形 211">
              <a:extLst>
                <a:ext uri="{FF2B5EF4-FFF2-40B4-BE49-F238E27FC236}">
                  <a16:creationId xmlns:a16="http://schemas.microsoft.com/office/drawing/2014/main" id="{2027FB9E-9231-40F8-8671-9C9E87E862F9}"/>
                </a:ext>
              </a:extLst>
            </p:cNvPr>
            <p:cNvSpPr/>
            <p:nvPr/>
          </p:nvSpPr>
          <p:spPr>
            <a:xfrm>
              <a:off x="208155" y="1663514"/>
              <a:ext cx="191158" cy="194180"/>
            </a:xfrm>
            <a:prstGeom prst="plus">
              <a:avLst>
                <a:gd name="adj" fmla="val 42500"/>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grpSp>
        <p:nvGrpSpPr>
          <p:cNvPr id="44" name="グループ化 43">
            <a:extLst>
              <a:ext uri="{FF2B5EF4-FFF2-40B4-BE49-F238E27FC236}">
                <a16:creationId xmlns:a16="http://schemas.microsoft.com/office/drawing/2014/main" id="{603B9D8A-26F8-4CFF-A50F-E1DD786BCACB}"/>
              </a:ext>
            </a:extLst>
          </p:cNvPr>
          <p:cNvGrpSpPr/>
          <p:nvPr/>
        </p:nvGrpSpPr>
        <p:grpSpPr>
          <a:xfrm>
            <a:off x="1085725" y="2996592"/>
            <a:ext cx="317637" cy="323368"/>
            <a:chOff x="493880" y="1598197"/>
            <a:chExt cx="314249" cy="319227"/>
          </a:xfrm>
        </p:grpSpPr>
        <p:sp>
          <p:nvSpPr>
            <p:cNvPr id="209" name="四角形: 角を丸くする 208">
              <a:extLst>
                <a:ext uri="{FF2B5EF4-FFF2-40B4-BE49-F238E27FC236}">
                  <a16:creationId xmlns:a16="http://schemas.microsoft.com/office/drawing/2014/main" id="{42750306-5E30-4F8E-94A0-10AE3D5FDD7F}"/>
                </a:ext>
              </a:extLst>
            </p:cNvPr>
            <p:cNvSpPr/>
            <p:nvPr/>
          </p:nvSpPr>
          <p:spPr>
            <a:xfrm>
              <a:off x="493880" y="1598197"/>
              <a:ext cx="314249" cy="319227"/>
            </a:xfrm>
            <a:prstGeom prst="roundRect">
              <a:avLst>
                <a:gd name="adj" fmla="val 15000"/>
              </a:avLst>
            </a:prstGeom>
            <a:solidFill>
              <a:schemeClr val="bg2">
                <a:lumMod val="2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indent="0" algn="ctr"/>
              <a:endParaRPr kumimoji="1" lang="en-US" altLang="ja-JP" sz="1200">
                <a:solidFill>
                  <a:schemeClr val="lt1"/>
                </a:solidFill>
                <a:latin typeface="+mn-lt"/>
                <a:ea typeface="+mn-ea"/>
                <a:cs typeface="+mn-cs"/>
              </a:endParaRPr>
            </a:p>
          </p:txBody>
        </p:sp>
        <p:sp>
          <p:nvSpPr>
            <p:cNvPr id="210" name="十字形 209">
              <a:extLst>
                <a:ext uri="{FF2B5EF4-FFF2-40B4-BE49-F238E27FC236}">
                  <a16:creationId xmlns:a16="http://schemas.microsoft.com/office/drawing/2014/main" id="{416ABB9B-7FE3-448D-BB7C-FF4EE0AA5702}"/>
                </a:ext>
              </a:extLst>
            </p:cNvPr>
            <p:cNvSpPr/>
            <p:nvPr/>
          </p:nvSpPr>
          <p:spPr>
            <a:xfrm>
              <a:off x="556952" y="1663514"/>
              <a:ext cx="191158" cy="194180"/>
            </a:xfrm>
            <a:prstGeom prst="plus">
              <a:avLst>
                <a:gd name="adj" fmla="val 42500"/>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grpSp>
        <p:nvGrpSpPr>
          <p:cNvPr id="45" name="グループ化 44">
            <a:extLst>
              <a:ext uri="{FF2B5EF4-FFF2-40B4-BE49-F238E27FC236}">
                <a16:creationId xmlns:a16="http://schemas.microsoft.com/office/drawing/2014/main" id="{972C6F5B-1F2C-4C29-89E0-B8A4B02345A4}"/>
              </a:ext>
            </a:extLst>
          </p:cNvPr>
          <p:cNvGrpSpPr/>
          <p:nvPr/>
        </p:nvGrpSpPr>
        <p:grpSpPr>
          <a:xfrm>
            <a:off x="1446697" y="2996592"/>
            <a:ext cx="314249" cy="323368"/>
            <a:chOff x="854852" y="1598197"/>
            <a:chExt cx="314249" cy="319227"/>
          </a:xfrm>
        </p:grpSpPr>
        <p:sp>
          <p:nvSpPr>
            <p:cNvPr id="207" name="四角形: 角を丸くする 206">
              <a:extLst>
                <a:ext uri="{FF2B5EF4-FFF2-40B4-BE49-F238E27FC236}">
                  <a16:creationId xmlns:a16="http://schemas.microsoft.com/office/drawing/2014/main" id="{B6940725-9C0E-4AC7-95EC-69757E4E8E10}"/>
                </a:ext>
              </a:extLst>
            </p:cNvPr>
            <p:cNvSpPr/>
            <p:nvPr/>
          </p:nvSpPr>
          <p:spPr>
            <a:xfrm>
              <a:off x="854852" y="1598197"/>
              <a:ext cx="314249" cy="319227"/>
            </a:xfrm>
            <a:prstGeom prst="roundRect">
              <a:avLst>
                <a:gd name="adj" fmla="val 15000"/>
              </a:avLst>
            </a:prstGeom>
            <a:solidFill>
              <a:schemeClr val="bg2">
                <a:lumMod val="2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indent="0" algn="ctr"/>
              <a:endParaRPr kumimoji="1" lang="en-US" altLang="ja-JP" sz="1200">
                <a:solidFill>
                  <a:schemeClr val="lt1"/>
                </a:solidFill>
                <a:latin typeface="+mn-lt"/>
                <a:ea typeface="+mn-ea"/>
                <a:cs typeface="+mn-cs"/>
              </a:endParaRPr>
            </a:p>
          </p:txBody>
        </p:sp>
        <p:sp>
          <p:nvSpPr>
            <p:cNvPr id="208" name="十字形 207">
              <a:extLst>
                <a:ext uri="{FF2B5EF4-FFF2-40B4-BE49-F238E27FC236}">
                  <a16:creationId xmlns:a16="http://schemas.microsoft.com/office/drawing/2014/main" id="{794B8894-214F-4E46-9A00-AB9A35B48733}"/>
                </a:ext>
              </a:extLst>
            </p:cNvPr>
            <p:cNvSpPr/>
            <p:nvPr/>
          </p:nvSpPr>
          <p:spPr>
            <a:xfrm>
              <a:off x="917924" y="1663514"/>
              <a:ext cx="191158" cy="194180"/>
            </a:xfrm>
            <a:prstGeom prst="plus">
              <a:avLst>
                <a:gd name="adj" fmla="val 42500"/>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46" name="テキスト ボックス 439">
            <a:extLst>
              <a:ext uri="{FF2B5EF4-FFF2-40B4-BE49-F238E27FC236}">
                <a16:creationId xmlns:a16="http://schemas.microsoft.com/office/drawing/2014/main" id="{F7BA3165-8736-4BF0-8C9C-9F44789E3F3F}"/>
              </a:ext>
            </a:extLst>
          </p:cNvPr>
          <p:cNvSpPr txBox="1"/>
          <p:nvPr/>
        </p:nvSpPr>
        <p:spPr>
          <a:xfrm>
            <a:off x="614000" y="3282171"/>
            <a:ext cx="410145" cy="240196"/>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800">
                <a:ln>
                  <a:noFill/>
                </a:ln>
                <a:solidFill>
                  <a:schemeClr val="bg1"/>
                </a:solidFill>
              </a:rPr>
              <a:t>結晶</a:t>
            </a:r>
          </a:p>
        </p:txBody>
      </p:sp>
      <p:sp>
        <p:nvSpPr>
          <p:cNvPr id="47" name="四角形: 角を丸くする 46">
            <a:extLst>
              <a:ext uri="{FF2B5EF4-FFF2-40B4-BE49-F238E27FC236}">
                <a16:creationId xmlns:a16="http://schemas.microsoft.com/office/drawing/2014/main" id="{771497AC-295B-4332-9B72-F58BF9C6BA7A}"/>
              </a:ext>
            </a:extLst>
          </p:cNvPr>
          <p:cNvSpPr/>
          <p:nvPr/>
        </p:nvSpPr>
        <p:spPr>
          <a:xfrm>
            <a:off x="695270" y="3889167"/>
            <a:ext cx="781420" cy="18211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500"/>
              <a:t>ソート・フィルタ</a:t>
            </a:r>
            <a:endParaRPr kumimoji="1" lang="en-US" altLang="ja-JP" sz="500"/>
          </a:p>
        </p:txBody>
      </p:sp>
      <p:sp>
        <p:nvSpPr>
          <p:cNvPr id="48" name="正方形/長方形 47">
            <a:extLst>
              <a:ext uri="{FF2B5EF4-FFF2-40B4-BE49-F238E27FC236}">
                <a16:creationId xmlns:a16="http://schemas.microsoft.com/office/drawing/2014/main" id="{E1E535FA-B3B6-4B7B-8361-840C8571110C}"/>
              </a:ext>
            </a:extLst>
          </p:cNvPr>
          <p:cNvSpPr/>
          <p:nvPr/>
        </p:nvSpPr>
        <p:spPr>
          <a:xfrm>
            <a:off x="3369854" y="1398395"/>
            <a:ext cx="2633829" cy="47542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en-US" altLang="ja-JP" sz="1100"/>
          </a:p>
          <a:p>
            <a:pPr algn="r"/>
            <a:endParaRPr kumimoji="1" lang="en-US" altLang="ja-JP" sz="1100"/>
          </a:p>
          <a:p>
            <a:pPr algn="r"/>
            <a:endParaRPr kumimoji="1" lang="en-US" altLang="ja-JP" sz="1100"/>
          </a:p>
          <a:p>
            <a:pPr algn="ctr"/>
            <a:endParaRPr kumimoji="1" lang="en-US" altLang="ja-JP" sz="600" b="1">
              <a:latin typeface="メイリオ" panose="020B0604030504040204" pitchFamily="50" charset="-128"/>
              <a:ea typeface="メイリオ" panose="020B0604030504040204" pitchFamily="50" charset="-128"/>
            </a:endParaRPr>
          </a:p>
          <a:p>
            <a:pPr algn="ctr"/>
            <a:r>
              <a:rPr kumimoji="1" lang="ja-JP" altLang="en-US" sz="1100" b="1">
                <a:latin typeface="メイリオ" panose="020B0604030504040204" pitchFamily="50" charset="-128"/>
                <a:ea typeface="メイリオ" panose="020B0604030504040204" pitchFamily="50" charset="-128"/>
              </a:rPr>
              <a:t>装備一覧</a:t>
            </a:r>
          </a:p>
        </p:txBody>
      </p:sp>
      <p:grpSp>
        <p:nvGrpSpPr>
          <p:cNvPr id="49" name="グループ化 48">
            <a:extLst>
              <a:ext uri="{FF2B5EF4-FFF2-40B4-BE49-F238E27FC236}">
                <a16:creationId xmlns:a16="http://schemas.microsoft.com/office/drawing/2014/main" id="{41C25B3D-E09B-4347-8C68-9217A7ADBE49}"/>
              </a:ext>
            </a:extLst>
          </p:cNvPr>
          <p:cNvGrpSpPr/>
          <p:nvPr/>
        </p:nvGrpSpPr>
        <p:grpSpPr>
          <a:xfrm>
            <a:off x="3370715" y="1400574"/>
            <a:ext cx="2633832" cy="591754"/>
            <a:chOff x="2778869" y="2179"/>
            <a:chExt cx="2637694" cy="587663"/>
          </a:xfrm>
        </p:grpSpPr>
        <p:sp>
          <p:nvSpPr>
            <p:cNvPr id="198" name="正方形/長方形 197">
              <a:extLst>
                <a:ext uri="{FF2B5EF4-FFF2-40B4-BE49-F238E27FC236}">
                  <a16:creationId xmlns:a16="http://schemas.microsoft.com/office/drawing/2014/main" id="{9E0A647A-AF23-43CC-A3CE-6799D0DEEE4D}"/>
                </a:ext>
              </a:extLst>
            </p:cNvPr>
            <p:cNvSpPr/>
            <p:nvPr/>
          </p:nvSpPr>
          <p:spPr>
            <a:xfrm>
              <a:off x="4390792" y="442952"/>
              <a:ext cx="1025769" cy="14653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gradFill flip="none" rotWithShape="1">
                    <a:gsLst>
                      <a:gs pos="0">
                        <a:srgbClr val="7030A0"/>
                      </a:gs>
                      <a:gs pos="49000">
                        <a:srgbClr val="78D077"/>
                      </a:gs>
                      <a:gs pos="33000">
                        <a:srgbClr val="00B0F0"/>
                      </a:gs>
                      <a:gs pos="17000">
                        <a:srgbClr val="0000FF"/>
                      </a:gs>
                      <a:gs pos="65000">
                        <a:srgbClr val="FFFF00"/>
                      </a:gs>
                      <a:gs pos="80000">
                        <a:srgbClr val="FF9900"/>
                      </a:gs>
                      <a:gs pos="100000">
                        <a:srgbClr val="FF0000"/>
                      </a:gs>
                    </a:gsLst>
                    <a:lin ang="16200000" scaled="1"/>
                    <a:tileRect/>
                  </a:gradFill>
                </a:rPr>
                <a:t>●</a:t>
              </a:r>
              <a:r>
                <a:rPr kumimoji="1" lang="ja-JP" altLang="en-US" sz="800"/>
                <a:t> </a:t>
              </a:r>
              <a:r>
                <a:rPr kumimoji="1" lang="en-US" altLang="ja-JP" sz="800"/>
                <a:t>999,999,999</a:t>
              </a:r>
              <a:endParaRPr kumimoji="1" lang="ja-JP" altLang="en-US" sz="800"/>
            </a:p>
          </p:txBody>
        </p:sp>
        <p:sp>
          <p:nvSpPr>
            <p:cNvPr id="199" name="正方形/長方形 198">
              <a:extLst>
                <a:ext uri="{FF2B5EF4-FFF2-40B4-BE49-F238E27FC236}">
                  <a16:creationId xmlns:a16="http://schemas.microsoft.com/office/drawing/2014/main" id="{E8979025-395E-473C-B3CB-8F364D943A42}"/>
                </a:ext>
              </a:extLst>
            </p:cNvPr>
            <p:cNvSpPr/>
            <p:nvPr/>
          </p:nvSpPr>
          <p:spPr>
            <a:xfrm>
              <a:off x="2778869" y="2179"/>
              <a:ext cx="586154" cy="587663"/>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100"/>
                <a:t>RANK</a:t>
              </a:r>
            </a:p>
            <a:p>
              <a:pPr algn="ctr"/>
              <a:r>
                <a:rPr kumimoji="1" lang="en-US" altLang="ja-JP" sz="1800"/>
                <a:t>999</a:t>
              </a:r>
              <a:endParaRPr kumimoji="1" lang="ja-JP" altLang="en-US" sz="1800"/>
            </a:p>
          </p:txBody>
        </p:sp>
        <p:sp>
          <p:nvSpPr>
            <p:cNvPr id="200" name="正方形/長方形 199">
              <a:extLst>
                <a:ext uri="{FF2B5EF4-FFF2-40B4-BE49-F238E27FC236}">
                  <a16:creationId xmlns:a16="http://schemas.microsoft.com/office/drawing/2014/main" id="{1EADB9F4-3B3D-476E-9BA5-8408598102F8}"/>
                </a:ext>
              </a:extLst>
            </p:cNvPr>
            <p:cNvSpPr/>
            <p:nvPr/>
          </p:nvSpPr>
          <p:spPr>
            <a:xfrm>
              <a:off x="3365024" y="2179"/>
              <a:ext cx="2051539" cy="146827"/>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201" name="正方形/長方形 200">
              <a:extLst>
                <a:ext uri="{FF2B5EF4-FFF2-40B4-BE49-F238E27FC236}">
                  <a16:creationId xmlns:a16="http://schemas.microsoft.com/office/drawing/2014/main" id="{9224762E-D4B2-4450-BC75-15EBB117980B}"/>
                </a:ext>
              </a:extLst>
            </p:cNvPr>
            <p:cNvSpPr/>
            <p:nvPr/>
          </p:nvSpPr>
          <p:spPr>
            <a:xfrm>
              <a:off x="3365023" y="149006"/>
              <a:ext cx="2051540" cy="293653"/>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202" name="楕円 201">
              <a:extLst>
                <a:ext uri="{FF2B5EF4-FFF2-40B4-BE49-F238E27FC236}">
                  <a16:creationId xmlns:a16="http://schemas.microsoft.com/office/drawing/2014/main" id="{409CA0F4-5A6C-4421-926F-FFDA2A89A6A9}"/>
                </a:ext>
              </a:extLst>
            </p:cNvPr>
            <p:cNvSpPr>
              <a:spLocks noChangeAspect="1"/>
            </p:cNvSpPr>
            <p:nvPr/>
          </p:nvSpPr>
          <p:spPr>
            <a:xfrm>
              <a:off x="5273314" y="453654"/>
              <a:ext cx="128376" cy="1287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grpSp>
          <p:nvGrpSpPr>
            <p:cNvPr id="203" name="グループ化 202">
              <a:extLst>
                <a:ext uri="{FF2B5EF4-FFF2-40B4-BE49-F238E27FC236}">
                  <a16:creationId xmlns:a16="http://schemas.microsoft.com/office/drawing/2014/main" id="{47D0E00C-E15F-4491-9523-E515FE24A396}"/>
                </a:ext>
              </a:extLst>
            </p:cNvPr>
            <p:cNvGrpSpPr/>
            <p:nvPr/>
          </p:nvGrpSpPr>
          <p:grpSpPr>
            <a:xfrm>
              <a:off x="2809186" y="484427"/>
              <a:ext cx="527539" cy="71147"/>
              <a:chOff x="2809186" y="484427"/>
              <a:chExt cx="581527" cy="70447"/>
            </a:xfrm>
          </p:grpSpPr>
          <p:sp>
            <p:nvSpPr>
              <p:cNvPr id="205" name="四角形: 角を丸くする 204">
                <a:extLst>
                  <a:ext uri="{FF2B5EF4-FFF2-40B4-BE49-F238E27FC236}">
                    <a16:creationId xmlns:a16="http://schemas.microsoft.com/office/drawing/2014/main" id="{9593AD62-2534-4A04-A7E8-8ACF6F5AB5D9}"/>
                  </a:ext>
                </a:extLst>
              </p:cNvPr>
              <p:cNvSpPr/>
              <p:nvPr/>
            </p:nvSpPr>
            <p:spPr>
              <a:xfrm>
                <a:off x="2809186" y="484427"/>
                <a:ext cx="581527" cy="7044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06" name="四角形: 角を丸くする 205">
                <a:extLst>
                  <a:ext uri="{FF2B5EF4-FFF2-40B4-BE49-F238E27FC236}">
                    <a16:creationId xmlns:a16="http://schemas.microsoft.com/office/drawing/2014/main" id="{1246CAEB-2FAF-4405-A7C8-02AC9A71143A}"/>
                  </a:ext>
                </a:extLst>
              </p:cNvPr>
              <p:cNvSpPr/>
              <p:nvPr/>
            </p:nvSpPr>
            <p:spPr>
              <a:xfrm>
                <a:off x="2809186" y="484427"/>
                <a:ext cx="347085" cy="7044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204" name="正方形/長方形 203">
              <a:extLst>
                <a:ext uri="{FF2B5EF4-FFF2-40B4-BE49-F238E27FC236}">
                  <a16:creationId xmlns:a16="http://schemas.microsoft.com/office/drawing/2014/main" id="{BCEDBCC7-7797-418F-A6FC-5AB89A708E2E}"/>
                </a:ext>
              </a:extLst>
            </p:cNvPr>
            <p:cNvSpPr/>
            <p:nvPr/>
          </p:nvSpPr>
          <p:spPr>
            <a:xfrm>
              <a:off x="3365022" y="442953"/>
              <a:ext cx="1025769" cy="14653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solidFill>
                    <a:srgbClr val="FFFF00"/>
                  </a:solidFill>
                </a:rPr>
                <a:t>● </a:t>
              </a:r>
              <a:r>
                <a:rPr kumimoji="1" lang="en-US" altLang="ja-JP" sz="700"/>
                <a:t>999</a:t>
              </a:r>
              <a:r>
                <a:rPr kumimoji="1" lang="ja-JP" altLang="en-US" sz="700"/>
                <a:t> </a:t>
              </a:r>
              <a:r>
                <a:rPr kumimoji="1" lang="en-US" altLang="ja-JP" sz="700"/>
                <a:t>,999,999,999</a:t>
              </a:r>
              <a:endParaRPr kumimoji="1" lang="ja-JP" altLang="en-US" sz="800"/>
            </a:p>
          </p:txBody>
        </p:sp>
      </p:grpSp>
      <p:sp>
        <p:nvSpPr>
          <p:cNvPr id="50" name="四角形: 角を丸くする 49">
            <a:extLst>
              <a:ext uri="{FF2B5EF4-FFF2-40B4-BE49-F238E27FC236}">
                <a16:creationId xmlns:a16="http://schemas.microsoft.com/office/drawing/2014/main" id="{2F019CF9-D9EC-48B1-841D-D8A5EBD49431}"/>
              </a:ext>
            </a:extLst>
          </p:cNvPr>
          <p:cNvSpPr/>
          <p:nvPr/>
        </p:nvSpPr>
        <p:spPr>
          <a:xfrm>
            <a:off x="5345082" y="2037178"/>
            <a:ext cx="585812" cy="220888"/>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000"/>
              <a:t>もどる</a:t>
            </a:r>
            <a:endParaRPr kumimoji="1" lang="en-US" altLang="ja-JP" sz="1000"/>
          </a:p>
        </p:txBody>
      </p:sp>
      <p:sp>
        <p:nvSpPr>
          <p:cNvPr id="51" name="四角形: 角を丸くする 50">
            <a:extLst>
              <a:ext uri="{FF2B5EF4-FFF2-40B4-BE49-F238E27FC236}">
                <a16:creationId xmlns:a16="http://schemas.microsoft.com/office/drawing/2014/main" id="{6FE2D667-F3E8-4AAD-BAB5-065875168F2A}"/>
              </a:ext>
            </a:extLst>
          </p:cNvPr>
          <p:cNvSpPr/>
          <p:nvPr/>
        </p:nvSpPr>
        <p:spPr>
          <a:xfrm>
            <a:off x="3369854" y="4093261"/>
            <a:ext cx="877883" cy="219862"/>
          </a:xfrm>
          <a:prstGeom prst="roundRect">
            <a:avLst>
              <a:gd name="adj" fmla="val 15000"/>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000">
                <a:solidFill>
                  <a:schemeClr val="bg1"/>
                </a:solidFill>
              </a:rPr>
              <a:t>武器</a:t>
            </a:r>
            <a:endParaRPr kumimoji="1" lang="en-US" altLang="ja-JP" sz="1000">
              <a:solidFill>
                <a:schemeClr val="bg1"/>
              </a:solidFill>
            </a:endParaRPr>
          </a:p>
        </p:txBody>
      </p:sp>
      <p:sp>
        <p:nvSpPr>
          <p:cNvPr id="52" name="四角形: 角を丸くする 51">
            <a:extLst>
              <a:ext uri="{FF2B5EF4-FFF2-40B4-BE49-F238E27FC236}">
                <a16:creationId xmlns:a16="http://schemas.microsoft.com/office/drawing/2014/main" id="{3C463C06-E661-48F8-9B46-656EDBCE43CB}"/>
              </a:ext>
            </a:extLst>
          </p:cNvPr>
          <p:cNvSpPr/>
          <p:nvPr/>
        </p:nvSpPr>
        <p:spPr>
          <a:xfrm>
            <a:off x="4246588" y="4093261"/>
            <a:ext cx="878778" cy="219862"/>
          </a:xfrm>
          <a:prstGeom prst="roundRect">
            <a:avLst>
              <a:gd name="adj" fmla="val 15000"/>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000">
                <a:solidFill>
                  <a:schemeClr val="tx1"/>
                </a:solidFill>
              </a:rPr>
              <a:t>パーツ</a:t>
            </a:r>
            <a:endParaRPr kumimoji="1" lang="en-US" altLang="ja-JP" sz="1000">
              <a:solidFill>
                <a:schemeClr val="tx1"/>
              </a:solidFill>
            </a:endParaRPr>
          </a:p>
        </p:txBody>
      </p:sp>
      <p:sp>
        <p:nvSpPr>
          <p:cNvPr id="53" name="四角形: 角を丸くする 52">
            <a:extLst>
              <a:ext uri="{FF2B5EF4-FFF2-40B4-BE49-F238E27FC236}">
                <a16:creationId xmlns:a16="http://schemas.microsoft.com/office/drawing/2014/main" id="{DE0B868F-F0E3-4323-A8C3-70F8E7D29720}"/>
              </a:ext>
            </a:extLst>
          </p:cNvPr>
          <p:cNvSpPr/>
          <p:nvPr/>
        </p:nvSpPr>
        <p:spPr>
          <a:xfrm>
            <a:off x="5126662" y="4093261"/>
            <a:ext cx="877021" cy="219862"/>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000"/>
              <a:t>結晶</a:t>
            </a:r>
            <a:endParaRPr kumimoji="1" lang="en-US" altLang="ja-JP" sz="1000"/>
          </a:p>
        </p:txBody>
      </p:sp>
      <p:grpSp>
        <p:nvGrpSpPr>
          <p:cNvPr id="54" name="グループ化 53">
            <a:extLst>
              <a:ext uri="{FF2B5EF4-FFF2-40B4-BE49-F238E27FC236}">
                <a16:creationId xmlns:a16="http://schemas.microsoft.com/office/drawing/2014/main" id="{9330D5D0-9255-4F29-9224-3E7A883B93C0}"/>
              </a:ext>
            </a:extLst>
          </p:cNvPr>
          <p:cNvGrpSpPr/>
          <p:nvPr/>
        </p:nvGrpSpPr>
        <p:grpSpPr>
          <a:xfrm>
            <a:off x="5835641" y="4367378"/>
            <a:ext cx="68252" cy="1332948"/>
            <a:chOff x="5243796" y="2968983"/>
            <a:chExt cx="74110" cy="3612932"/>
          </a:xfrm>
        </p:grpSpPr>
        <p:sp>
          <p:nvSpPr>
            <p:cNvPr id="196" name="四角形: 角を丸くする 195">
              <a:extLst>
                <a:ext uri="{FF2B5EF4-FFF2-40B4-BE49-F238E27FC236}">
                  <a16:creationId xmlns:a16="http://schemas.microsoft.com/office/drawing/2014/main" id="{83AF2C11-C544-4FF3-997F-EFBF37A3ACDC}"/>
                </a:ext>
              </a:extLst>
            </p:cNvPr>
            <p:cNvSpPr/>
            <p:nvPr/>
          </p:nvSpPr>
          <p:spPr>
            <a:xfrm>
              <a:off x="5243796" y="2968984"/>
              <a:ext cx="74110" cy="3612931"/>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97" name="四角形: 角を丸くする 196">
              <a:extLst>
                <a:ext uri="{FF2B5EF4-FFF2-40B4-BE49-F238E27FC236}">
                  <a16:creationId xmlns:a16="http://schemas.microsoft.com/office/drawing/2014/main" id="{C5531F0E-3954-4565-B39A-A0C3B5B625E1}"/>
                </a:ext>
              </a:extLst>
            </p:cNvPr>
            <p:cNvSpPr/>
            <p:nvPr/>
          </p:nvSpPr>
          <p:spPr>
            <a:xfrm>
              <a:off x="5243796" y="2968983"/>
              <a:ext cx="74110" cy="587101"/>
            </a:xfrm>
            <a:prstGeom prst="roundRect">
              <a:avLst>
                <a:gd name="adj" fmla="val 5000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grpSp>
        <p:nvGrpSpPr>
          <p:cNvPr id="55" name="グループ化 54">
            <a:extLst>
              <a:ext uri="{FF2B5EF4-FFF2-40B4-BE49-F238E27FC236}">
                <a16:creationId xmlns:a16="http://schemas.microsoft.com/office/drawing/2014/main" id="{ECA0412E-CC0C-4D4B-8922-FA4508ABCD43}"/>
              </a:ext>
            </a:extLst>
          </p:cNvPr>
          <p:cNvGrpSpPr/>
          <p:nvPr/>
        </p:nvGrpSpPr>
        <p:grpSpPr>
          <a:xfrm>
            <a:off x="3493222" y="4367378"/>
            <a:ext cx="2195473" cy="452033"/>
            <a:chOff x="2901375" y="2968983"/>
            <a:chExt cx="2195558" cy="446943"/>
          </a:xfrm>
        </p:grpSpPr>
        <p:sp>
          <p:nvSpPr>
            <p:cNvPr id="191" name="四角形: 角を丸くする 190">
              <a:extLst>
                <a:ext uri="{FF2B5EF4-FFF2-40B4-BE49-F238E27FC236}">
                  <a16:creationId xmlns:a16="http://schemas.microsoft.com/office/drawing/2014/main" id="{95A28202-5B5A-4471-AEBF-2C9172611D2C}"/>
                </a:ext>
              </a:extLst>
            </p:cNvPr>
            <p:cNvSpPr/>
            <p:nvPr/>
          </p:nvSpPr>
          <p:spPr>
            <a:xfrm>
              <a:off x="2901375" y="2968983"/>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92" name="四角形: 角を丸くする 191">
              <a:extLst>
                <a:ext uri="{FF2B5EF4-FFF2-40B4-BE49-F238E27FC236}">
                  <a16:creationId xmlns:a16="http://schemas.microsoft.com/office/drawing/2014/main" id="{4C816113-F0F9-4F1A-A2BC-9F547CE9317D}"/>
                </a:ext>
              </a:extLst>
            </p:cNvPr>
            <p:cNvSpPr/>
            <p:nvPr/>
          </p:nvSpPr>
          <p:spPr>
            <a:xfrm>
              <a:off x="3339731" y="2976457"/>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93" name="四角形: 角を丸くする 192">
              <a:extLst>
                <a:ext uri="{FF2B5EF4-FFF2-40B4-BE49-F238E27FC236}">
                  <a16:creationId xmlns:a16="http://schemas.microsoft.com/office/drawing/2014/main" id="{64CCCD87-701B-4054-AB40-CBED6DA2B365}"/>
                </a:ext>
              </a:extLst>
            </p:cNvPr>
            <p:cNvSpPr/>
            <p:nvPr/>
          </p:nvSpPr>
          <p:spPr>
            <a:xfrm>
              <a:off x="3779346" y="2976457"/>
              <a:ext cx="438356" cy="439469"/>
            </a:xfrm>
            <a:prstGeom prst="roundRect">
              <a:avLst>
                <a:gd name="adj" fmla="val 15000"/>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94" name="四角形: 角を丸くする 193">
              <a:extLst>
                <a:ext uri="{FF2B5EF4-FFF2-40B4-BE49-F238E27FC236}">
                  <a16:creationId xmlns:a16="http://schemas.microsoft.com/office/drawing/2014/main" id="{91B1247A-B522-4F25-B6D2-F943A42D6DAA}"/>
                </a:ext>
              </a:extLst>
            </p:cNvPr>
            <p:cNvSpPr/>
            <p:nvPr/>
          </p:nvSpPr>
          <p:spPr>
            <a:xfrm>
              <a:off x="4218962" y="2976457"/>
              <a:ext cx="438356" cy="439469"/>
            </a:xfrm>
            <a:prstGeom prst="roundRect">
              <a:avLst>
                <a:gd name="adj" fmla="val 15000"/>
              </a:avLst>
            </a:prstGeom>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絵</a:t>
              </a:r>
              <a:endParaRPr kumimoji="1" lang="en-US" altLang="ja-JP" sz="1200"/>
            </a:p>
          </p:txBody>
        </p:sp>
        <p:sp>
          <p:nvSpPr>
            <p:cNvPr id="195" name="四角形: 角を丸くする 194">
              <a:extLst>
                <a:ext uri="{FF2B5EF4-FFF2-40B4-BE49-F238E27FC236}">
                  <a16:creationId xmlns:a16="http://schemas.microsoft.com/office/drawing/2014/main" id="{B6BCD716-19AA-48E8-9D39-D4B1BD073C3C}"/>
                </a:ext>
              </a:extLst>
            </p:cNvPr>
            <p:cNvSpPr/>
            <p:nvPr/>
          </p:nvSpPr>
          <p:spPr>
            <a:xfrm>
              <a:off x="4658577" y="2976310"/>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grpSp>
      <p:grpSp>
        <p:nvGrpSpPr>
          <p:cNvPr id="56" name="グループ化 55">
            <a:extLst>
              <a:ext uri="{FF2B5EF4-FFF2-40B4-BE49-F238E27FC236}">
                <a16:creationId xmlns:a16="http://schemas.microsoft.com/office/drawing/2014/main" id="{AEB82FD8-65D1-424E-9397-37FC215AB715}"/>
              </a:ext>
            </a:extLst>
          </p:cNvPr>
          <p:cNvGrpSpPr/>
          <p:nvPr/>
        </p:nvGrpSpPr>
        <p:grpSpPr>
          <a:xfrm>
            <a:off x="3491877" y="4812387"/>
            <a:ext cx="2195473" cy="452032"/>
            <a:chOff x="2900030" y="3413992"/>
            <a:chExt cx="2195558" cy="446943"/>
          </a:xfrm>
        </p:grpSpPr>
        <p:sp>
          <p:nvSpPr>
            <p:cNvPr id="186" name="四角形: 角を丸くする 185">
              <a:extLst>
                <a:ext uri="{FF2B5EF4-FFF2-40B4-BE49-F238E27FC236}">
                  <a16:creationId xmlns:a16="http://schemas.microsoft.com/office/drawing/2014/main" id="{C604ED4B-39B4-4BFA-9DE7-75E7B1B1331C}"/>
                </a:ext>
              </a:extLst>
            </p:cNvPr>
            <p:cNvSpPr/>
            <p:nvPr/>
          </p:nvSpPr>
          <p:spPr>
            <a:xfrm>
              <a:off x="2900030" y="3413992"/>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87" name="四角形: 角を丸くする 186">
              <a:extLst>
                <a:ext uri="{FF2B5EF4-FFF2-40B4-BE49-F238E27FC236}">
                  <a16:creationId xmlns:a16="http://schemas.microsoft.com/office/drawing/2014/main" id="{E2E1A9C6-2562-4EC1-B74D-85E20F7CB635}"/>
                </a:ext>
              </a:extLst>
            </p:cNvPr>
            <p:cNvSpPr/>
            <p:nvPr/>
          </p:nvSpPr>
          <p:spPr>
            <a:xfrm>
              <a:off x="3338386" y="3421466"/>
              <a:ext cx="438356" cy="439469"/>
            </a:xfrm>
            <a:prstGeom prst="roundRect">
              <a:avLst>
                <a:gd name="adj" fmla="val 15000"/>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88" name="四角形: 角を丸くする 187">
              <a:extLst>
                <a:ext uri="{FF2B5EF4-FFF2-40B4-BE49-F238E27FC236}">
                  <a16:creationId xmlns:a16="http://schemas.microsoft.com/office/drawing/2014/main" id="{FF14A589-1814-4E17-9A4D-D07FDF6BAD9C}"/>
                </a:ext>
              </a:extLst>
            </p:cNvPr>
            <p:cNvSpPr/>
            <p:nvPr/>
          </p:nvSpPr>
          <p:spPr>
            <a:xfrm>
              <a:off x="3778001" y="3421466"/>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89" name="四角形: 角を丸くする 188">
              <a:extLst>
                <a:ext uri="{FF2B5EF4-FFF2-40B4-BE49-F238E27FC236}">
                  <a16:creationId xmlns:a16="http://schemas.microsoft.com/office/drawing/2014/main" id="{8EB46707-49BD-4202-BE49-C59A171841F0}"/>
                </a:ext>
              </a:extLst>
            </p:cNvPr>
            <p:cNvSpPr/>
            <p:nvPr/>
          </p:nvSpPr>
          <p:spPr>
            <a:xfrm>
              <a:off x="4217617" y="3421466"/>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90" name="四角形: 角を丸くする 189">
              <a:extLst>
                <a:ext uri="{FF2B5EF4-FFF2-40B4-BE49-F238E27FC236}">
                  <a16:creationId xmlns:a16="http://schemas.microsoft.com/office/drawing/2014/main" id="{3F91EE3B-ECDB-4A57-ADBF-D7E2B8C5137E}"/>
                </a:ext>
              </a:extLst>
            </p:cNvPr>
            <p:cNvSpPr/>
            <p:nvPr/>
          </p:nvSpPr>
          <p:spPr>
            <a:xfrm>
              <a:off x="4657232" y="3421319"/>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grpSp>
      <p:grpSp>
        <p:nvGrpSpPr>
          <p:cNvPr id="57" name="グループ化 56">
            <a:extLst>
              <a:ext uri="{FF2B5EF4-FFF2-40B4-BE49-F238E27FC236}">
                <a16:creationId xmlns:a16="http://schemas.microsoft.com/office/drawing/2014/main" id="{D1EA9C80-5D38-41EB-8DE9-D962FAA84E7B}"/>
              </a:ext>
            </a:extLst>
          </p:cNvPr>
          <p:cNvGrpSpPr/>
          <p:nvPr/>
        </p:nvGrpSpPr>
        <p:grpSpPr>
          <a:xfrm>
            <a:off x="3491877" y="5257392"/>
            <a:ext cx="2195473" cy="449962"/>
            <a:chOff x="2900030" y="3858997"/>
            <a:chExt cx="2195558" cy="446943"/>
          </a:xfrm>
        </p:grpSpPr>
        <p:sp>
          <p:nvSpPr>
            <p:cNvPr id="181" name="四角形: 角を丸くする 180">
              <a:extLst>
                <a:ext uri="{FF2B5EF4-FFF2-40B4-BE49-F238E27FC236}">
                  <a16:creationId xmlns:a16="http://schemas.microsoft.com/office/drawing/2014/main" id="{7F638946-CECA-4F12-A8A6-97857915D978}"/>
                </a:ext>
              </a:extLst>
            </p:cNvPr>
            <p:cNvSpPr/>
            <p:nvPr/>
          </p:nvSpPr>
          <p:spPr>
            <a:xfrm>
              <a:off x="2900030" y="3858997"/>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82" name="四角形: 角を丸くする 181">
              <a:extLst>
                <a:ext uri="{FF2B5EF4-FFF2-40B4-BE49-F238E27FC236}">
                  <a16:creationId xmlns:a16="http://schemas.microsoft.com/office/drawing/2014/main" id="{C642EF47-9F2F-49B3-AADC-88FA8261F97B}"/>
                </a:ext>
              </a:extLst>
            </p:cNvPr>
            <p:cNvSpPr/>
            <p:nvPr/>
          </p:nvSpPr>
          <p:spPr>
            <a:xfrm>
              <a:off x="3338386" y="3866471"/>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83" name="四角形: 角を丸くする 182">
              <a:extLst>
                <a:ext uri="{FF2B5EF4-FFF2-40B4-BE49-F238E27FC236}">
                  <a16:creationId xmlns:a16="http://schemas.microsoft.com/office/drawing/2014/main" id="{EEB73D70-3E5A-425F-AB3B-C199163EE7B6}"/>
                </a:ext>
              </a:extLst>
            </p:cNvPr>
            <p:cNvSpPr/>
            <p:nvPr/>
          </p:nvSpPr>
          <p:spPr>
            <a:xfrm>
              <a:off x="3778001" y="3866471"/>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84" name="四角形: 角を丸くする 183">
              <a:extLst>
                <a:ext uri="{FF2B5EF4-FFF2-40B4-BE49-F238E27FC236}">
                  <a16:creationId xmlns:a16="http://schemas.microsoft.com/office/drawing/2014/main" id="{E14B9B56-D8B4-4780-B50A-DF8183CE6738}"/>
                </a:ext>
              </a:extLst>
            </p:cNvPr>
            <p:cNvSpPr/>
            <p:nvPr/>
          </p:nvSpPr>
          <p:spPr>
            <a:xfrm>
              <a:off x="4217617" y="3866471"/>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85" name="四角形: 角を丸くする 184">
              <a:extLst>
                <a:ext uri="{FF2B5EF4-FFF2-40B4-BE49-F238E27FC236}">
                  <a16:creationId xmlns:a16="http://schemas.microsoft.com/office/drawing/2014/main" id="{113C1A90-ED07-487F-810D-C6C975F796D0}"/>
                </a:ext>
              </a:extLst>
            </p:cNvPr>
            <p:cNvSpPr/>
            <p:nvPr/>
          </p:nvSpPr>
          <p:spPr>
            <a:xfrm>
              <a:off x="4657232" y="3866324"/>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grpSp>
      <p:grpSp>
        <p:nvGrpSpPr>
          <p:cNvPr id="58" name="グループ化 57">
            <a:extLst>
              <a:ext uri="{FF2B5EF4-FFF2-40B4-BE49-F238E27FC236}">
                <a16:creationId xmlns:a16="http://schemas.microsoft.com/office/drawing/2014/main" id="{6CF91C7F-67FC-4AB8-AB4B-63C920426C5D}"/>
              </a:ext>
            </a:extLst>
          </p:cNvPr>
          <p:cNvGrpSpPr/>
          <p:nvPr/>
        </p:nvGrpSpPr>
        <p:grpSpPr>
          <a:xfrm>
            <a:off x="3494566" y="5692429"/>
            <a:ext cx="2195473" cy="156923"/>
            <a:chOff x="2902719" y="4294034"/>
            <a:chExt cx="2195558" cy="446943"/>
          </a:xfrm>
        </p:grpSpPr>
        <p:sp>
          <p:nvSpPr>
            <p:cNvPr id="176" name="四角形: 角を丸くする 175">
              <a:extLst>
                <a:ext uri="{FF2B5EF4-FFF2-40B4-BE49-F238E27FC236}">
                  <a16:creationId xmlns:a16="http://schemas.microsoft.com/office/drawing/2014/main" id="{EDAAC90B-29D9-4175-9D94-F60E20488A3A}"/>
                </a:ext>
              </a:extLst>
            </p:cNvPr>
            <p:cNvSpPr/>
            <p:nvPr/>
          </p:nvSpPr>
          <p:spPr>
            <a:xfrm>
              <a:off x="2902719" y="4294034"/>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77" name="四角形: 角を丸くする 176">
              <a:extLst>
                <a:ext uri="{FF2B5EF4-FFF2-40B4-BE49-F238E27FC236}">
                  <a16:creationId xmlns:a16="http://schemas.microsoft.com/office/drawing/2014/main" id="{249E55F3-4583-4765-B763-F344D4A94110}"/>
                </a:ext>
              </a:extLst>
            </p:cNvPr>
            <p:cNvSpPr/>
            <p:nvPr/>
          </p:nvSpPr>
          <p:spPr>
            <a:xfrm>
              <a:off x="3341075" y="4301508"/>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78" name="四角形: 角を丸くする 177">
              <a:extLst>
                <a:ext uri="{FF2B5EF4-FFF2-40B4-BE49-F238E27FC236}">
                  <a16:creationId xmlns:a16="http://schemas.microsoft.com/office/drawing/2014/main" id="{E31F781A-0E03-47F7-85F5-52C364813C00}"/>
                </a:ext>
              </a:extLst>
            </p:cNvPr>
            <p:cNvSpPr/>
            <p:nvPr/>
          </p:nvSpPr>
          <p:spPr>
            <a:xfrm>
              <a:off x="3780690" y="4301508"/>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79" name="四角形: 角を丸くする 178">
              <a:extLst>
                <a:ext uri="{FF2B5EF4-FFF2-40B4-BE49-F238E27FC236}">
                  <a16:creationId xmlns:a16="http://schemas.microsoft.com/office/drawing/2014/main" id="{5DF08D48-C25A-4A71-B488-1AACBF141A78}"/>
                </a:ext>
              </a:extLst>
            </p:cNvPr>
            <p:cNvSpPr/>
            <p:nvPr/>
          </p:nvSpPr>
          <p:spPr>
            <a:xfrm>
              <a:off x="4220306" y="4301508"/>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80" name="四角形: 角を丸くする 179">
              <a:extLst>
                <a:ext uri="{FF2B5EF4-FFF2-40B4-BE49-F238E27FC236}">
                  <a16:creationId xmlns:a16="http://schemas.microsoft.com/office/drawing/2014/main" id="{89F38C5E-46EE-4D5C-81EF-2072489CFE6B}"/>
                </a:ext>
              </a:extLst>
            </p:cNvPr>
            <p:cNvSpPr/>
            <p:nvPr/>
          </p:nvSpPr>
          <p:spPr>
            <a:xfrm>
              <a:off x="4659921" y="4301361"/>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grpSp>
      <p:sp>
        <p:nvSpPr>
          <p:cNvPr id="59" name="四角形: 角を丸くする 58">
            <a:extLst>
              <a:ext uri="{FF2B5EF4-FFF2-40B4-BE49-F238E27FC236}">
                <a16:creationId xmlns:a16="http://schemas.microsoft.com/office/drawing/2014/main" id="{2A3C4171-CC24-476C-961B-44CB2250B803}"/>
              </a:ext>
            </a:extLst>
          </p:cNvPr>
          <p:cNvSpPr/>
          <p:nvPr/>
        </p:nvSpPr>
        <p:spPr>
          <a:xfrm>
            <a:off x="4333682" y="5905776"/>
            <a:ext cx="585813" cy="220888"/>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000"/>
              <a:t>OK</a:t>
            </a:r>
          </a:p>
        </p:txBody>
      </p:sp>
      <p:sp>
        <p:nvSpPr>
          <p:cNvPr id="60" name="正方形/長方形 59">
            <a:extLst>
              <a:ext uri="{FF2B5EF4-FFF2-40B4-BE49-F238E27FC236}">
                <a16:creationId xmlns:a16="http://schemas.microsoft.com/office/drawing/2014/main" id="{903C0C09-1BA7-4B3E-9B53-FFE3011DD79F}"/>
              </a:ext>
            </a:extLst>
          </p:cNvPr>
          <p:cNvSpPr/>
          <p:nvPr/>
        </p:nvSpPr>
        <p:spPr>
          <a:xfrm>
            <a:off x="5199049" y="5790040"/>
            <a:ext cx="570520" cy="289978"/>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r>
              <a:rPr kumimoji="1" lang="en-US" altLang="ja-JP" sz="1050" b="1"/>
              <a:t>999</a:t>
            </a:r>
            <a:r>
              <a:rPr kumimoji="1" lang="en-US" altLang="ja-JP" sz="900" b="1"/>
              <a:t>/999</a:t>
            </a:r>
            <a:endParaRPr kumimoji="1" lang="ja-JP" altLang="en-US" sz="900" b="1"/>
          </a:p>
        </p:txBody>
      </p:sp>
      <p:pic>
        <p:nvPicPr>
          <p:cNvPr id="61" name="図 60">
            <a:extLst>
              <a:ext uri="{FF2B5EF4-FFF2-40B4-BE49-F238E27FC236}">
                <a16:creationId xmlns:a16="http://schemas.microsoft.com/office/drawing/2014/main" id="{FC673612-348D-438F-81F6-932B5393D337}"/>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6539" t="-470" r="14306" b="65634"/>
          <a:stretch/>
        </p:blipFill>
        <p:spPr>
          <a:xfrm>
            <a:off x="4353246" y="4288870"/>
            <a:ext cx="222611" cy="225465"/>
          </a:xfrm>
          <a:prstGeom prst="rect">
            <a:avLst/>
          </a:prstGeom>
        </p:spPr>
      </p:pic>
      <p:pic>
        <p:nvPicPr>
          <p:cNvPr id="62" name="図 61">
            <a:extLst>
              <a:ext uri="{FF2B5EF4-FFF2-40B4-BE49-F238E27FC236}">
                <a16:creationId xmlns:a16="http://schemas.microsoft.com/office/drawing/2014/main" id="{C6C18AFD-3B3E-4D32-BC6D-A002CA2544A1}"/>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6539" t="-470" r="14306" b="65634"/>
          <a:stretch/>
        </p:blipFill>
        <p:spPr>
          <a:xfrm>
            <a:off x="3928690" y="4731805"/>
            <a:ext cx="219877" cy="227535"/>
          </a:xfrm>
          <a:prstGeom prst="rect">
            <a:avLst/>
          </a:prstGeom>
        </p:spPr>
      </p:pic>
      <p:sp>
        <p:nvSpPr>
          <p:cNvPr id="63" name="正方形/長方形 62">
            <a:extLst>
              <a:ext uri="{FF2B5EF4-FFF2-40B4-BE49-F238E27FC236}">
                <a16:creationId xmlns:a16="http://schemas.microsoft.com/office/drawing/2014/main" id="{4F94EB0E-604A-4C03-8A2F-C0A1BBC1D2A8}"/>
              </a:ext>
            </a:extLst>
          </p:cNvPr>
          <p:cNvSpPr/>
          <p:nvPr/>
        </p:nvSpPr>
        <p:spPr>
          <a:xfrm>
            <a:off x="3370714" y="2287758"/>
            <a:ext cx="2633831" cy="1577764"/>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pic>
        <p:nvPicPr>
          <p:cNvPr id="64" name="図 63">
            <a:extLst>
              <a:ext uri="{FF2B5EF4-FFF2-40B4-BE49-F238E27FC236}">
                <a16:creationId xmlns:a16="http://schemas.microsoft.com/office/drawing/2014/main" id="{13DA4CCC-B87D-4CEE-A669-96506F4323DB}"/>
              </a:ext>
            </a:extLst>
          </p:cNvPr>
          <p:cNvPicPr>
            <a:picLocks noChangeAspect="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t="26177" b="28352"/>
          <a:stretch/>
        </p:blipFill>
        <p:spPr>
          <a:xfrm>
            <a:off x="3311540" y="2244080"/>
            <a:ext cx="1410050" cy="646261"/>
          </a:xfrm>
          <a:prstGeom prst="rect">
            <a:avLst/>
          </a:prstGeom>
        </p:spPr>
      </p:pic>
      <p:grpSp>
        <p:nvGrpSpPr>
          <p:cNvPr id="65" name="グループ化 64">
            <a:extLst>
              <a:ext uri="{FF2B5EF4-FFF2-40B4-BE49-F238E27FC236}">
                <a16:creationId xmlns:a16="http://schemas.microsoft.com/office/drawing/2014/main" id="{F240AD52-7317-42F5-9C7F-2698B62FD8E7}"/>
              </a:ext>
            </a:extLst>
          </p:cNvPr>
          <p:cNvGrpSpPr/>
          <p:nvPr/>
        </p:nvGrpSpPr>
        <p:grpSpPr>
          <a:xfrm>
            <a:off x="4614133" y="2481690"/>
            <a:ext cx="1309949" cy="290199"/>
            <a:chOff x="4022288" y="1083295"/>
            <a:chExt cx="1279059" cy="280161"/>
          </a:xfrm>
        </p:grpSpPr>
        <p:sp>
          <p:nvSpPr>
            <p:cNvPr id="174" name="テキスト ボックス 771">
              <a:extLst>
                <a:ext uri="{FF2B5EF4-FFF2-40B4-BE49-F238E27FC236}">
                  <a16:creationId xmlns:a16="http://schemas.microsoft.com/office/drawing/2014/main" id="{0453B6A2-2F38-456B-BC4C-EBD9CA3F450A}"/>
                </a:ext>
              </a:extLst>
            </p:cNvPr>
            <p:cNvSpPr txBox="1"/>
            <p:nvPr/>
          </p:nvSpPr>
          <p:spPr>
            <a:xfrm>
              <a:off x="4022288" y="1083295"/>
              <a:ext cx="1279059" cy="28016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600" u="sng">
                  <a:solidFill>
                    <a:schemeClr val="bg1"/>
                  </a:solidFill>
                </a:rPr>
                <a:t>　 武器種武器種名名</a:t>
              </a:r>
            </a:p>
          </p:txBody>
        </p:sp>
        <p:sp>
          <p:nvSpPr>
            <p:cNvPr id="175" name="楕円 174">
              <a:extLst>
                <a:ext uri="{FF2B5EF4-FFF2-40B4-BE49-F238E27FC236}">
                  <a16:creationId xmlns:a16="http://schemas.microsoft.com/office/drawing/2014/main" id="{2A6BD344-41C9-4B7C-9EF6-96F27F228EF4}"/>
                </a:ext>
              </a:extLst>
            </p:cNvPr>
            <p:cNvSpPr/>
            <p:nvPr/>
          </p:nvSpPr>
          <p:spPr>
            <a:xfrm>
              <a:off x="4071984" y="1124672"/>
              <a:ext cx="142568" cy="141668"/>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66" name="テキスト ボックス 773">
            <a:extLst>
              <a:ext uri="{FF2B5EF4-FFF2-40B4-BE49-F238E27FC236}">
                <a16:creationId xmlns:a16="http://schemas.microsoft.com/office/drawing/2014/main" id="{7336DBAA-CC5C-4023-9C92-3FA885C01175}"/>
              </a:ext>
            </a:extLst>
          </p:cNvPr>
          <p:cNvSpPr txBox="1"/>
          <p:nvPr/>
        </p:nvSpPr>
        <p:spPr>
          <a:xfrm>
            <a:off x="5279025" y="2465596"/>
            <a:ext cx="724657" cy="29019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r"/>
            <a:r>
              <a:rPr kumimoji="1" lang="en-US" altLang="ja-JP" sz="900" b="1" u="none">
                <a:solidFill>
                  <a:schemeClr val="bg1"/>
                </a:solidFill>
                <a:latin typeface="メイリオ" panose="020B0604030504040204" pitchFamily="50" charset="-128"/>
                <a:ea typeface="メイリオ" panose="020B0604030504040204" pitchFamily="50" charset="-128"/>
              </a:rPr>
              <a:t>Lv</a:t>
            </a:r>
            <a:r>
              <a:rPr kumimoji="1" lang="ja-JP" altLang="en-US" sz="900" b="1" u="none">
                <a:solidFill>
                  <a:schemeClr val="bg1"/>
                </a:solidFill>
                <a:latin typeface="メイリオ" panose="020B0604030504040204" pitchFamily="50" charset="-128"/>
                <a:ea typeface="メイリオ" panose="020B0604030504040204" pitchFamily="50" charset="-128"/>
              </a:rPr>
              <a:t> </a:t>
            </a:r>
            <a:r>
              <a:rPr kumimoji="1" lang="en-US" altLang="ja-JP" sz="900" b="1" u="none">
                <a:solidFill>
                  <a:schemeClr val="bg1"/>
                </a:solidFill>
                <a:latin typeface="メイリオ" panose="020B0604030504040204" pitchFamily="50" charset="-128"/>
                <a:ea typeface="メイリオ" panose="020B0604030504040204" pitchFamily="50" charset="-128"/>
              </a:rPr>
              <a:t>99</a:t>
            </a:r>
          </a:p>
        </p:txBody>
      </p:sp>
      <p:sp>
        <p:nvSpPr>
          <p:cNvPr id="67" name="四角形: 角を丸くする 66">
            <a:extLst>
              <a:ext uri="{FF2B5EF4-FFF2-40B4-BE49-F238E27FC236}">
                <a16:creationId xmlns:a16="http://schemas.microsoft.com/office/drawing/2014/main" id="{8D33E1D8-585F-4A1A-A880-E83FAECD0ED7}"/>
              </a:ext>
            </a:extLst>
          </p:cNvPr>
          <p:cNvSpPr>
            <a:spLocks noChangeAspect="1"/>
          </p:cNvSpPr>
          <p:nvPr/>
        </p:nvSpPr>
        <p:spPr>
          <a:xfrm>
            <a:off x="3415093" y="3463103"/>
            <a:ext cx="317192" cy="323361"/>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68" name="四角形: 角を丸くする 67">
            <a:extLst>
              <a:ext uri="{FF2B5EF4-FFF2-40B4-BE49-F238E27FC236}">
                <a16:creationId xmlns:a16="http://schemas.microsoft.com/office/drawing/2014/main" id="{54BD0215-4FC0-497A-9882-A09C4340C42C}"/>
              </a:ext>
            </a:extLst>
          </p:cNvPr>
          <p:cNvSpPr>
            <a:spLocks noChangeAspect="1"/>
          </p:cNvSpPr>
          <p:nvPr/>
        </p:nvSpPr>
        <p:spPr>
          <a:xfrm>
            <a:off x="4184830" y="3483924"/>
            <a:ext cx="317956" cy="325431"/>
          </a:xfrm>
          <a:prstGeom prst="roundRect">
            <a:avLst>
              <a:gd name="adj" fmla="val 15000"/>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grpSp>
        <p:nvGrpSpPr>
          <p:cNvPr id="71" name="グループ化 70">
            <a:extLst>
              <a:ext uri="{FF2B5EF4-FFF2-40B4-BE49-F238E27FC236}">
                <a16:creationId xmlns:a16="http://schemas.microsoft.com/office/drawing/2014/main" id="{743A04E5-B2FD-484C-97AA-DA4C7913A46F}"/>
              </a:ext>
            </a:extLst>
          </p:cNvPr>
          <p:cNvGrpSpPr/>
          <p:nvPr/>
        </p:nvGrpSpPr>
        <p:grpSpPr>
          <a:xfrm>
            <a:off x="3796206" y="3483924"/>
            <a:ext cx="323019" cy="328333"/>
            <a:chOff x="3204361" y="2085529"/>
            <a:chExt cx="319631" cy="324192"/>
          </a:xfrm>
        </p:grpSpPr>
        <p:sp>
          <p:nvSpPr>
            <p:cNvPr id="172" name="四角形: 角を丸くする 171">
              <a:extLst>
                <a:ext uri="{FF2B5EF4-FFF2-40B4-BE49-F238E27FC236}">
                  <a16:creationId xmlns:a16="http://schemas.microsoft.com/office/drawing/2014/main" id="{C939BD22-608F-400F-89B8-2713FB5FE165}"/>
                </a:ext>
              </a:extLst>
            </p:cNvPr>
            <p:cNvSpPr/>
            <p:nvPr/>
          </p:nvSpPr>
          <p:spPr>
            <a:xfrm>
              <a:off x="3204361" y="2085529"/>
              <a:ext cx="319631" cy="324192"/>
            </a:xfrm>
            <a:prstGeom prst="roundRect">
              <a:avLst>
                <a:gd name="adj" fmla="val 15000"/>
              </a:avLst>
            </a:prstGeom>
            <a:solidFill>
              <a:schemeClr val="bg2">
                <a:lumMod val="2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indent="0" algn="ctr"/>
              <a:endParaRPr kumimoji="1" lang="en-US" altLang="ja-JP" sz="1200">
                <a:solidFill>
                  <a:schemeClr val="lt1"/>
                </a:solidFill>
                <a:latin typeface="+mn-lt"/>
                <a:ea typeface="+mn-ea"/>
                <a:cs typeface="+mn-cs"/>
              </a:endParaRPr>
            </a:p>
          </p:txBody>
        </p:sp>
        <p:sp>
          <p:nvSpPr>
            <p:cNvPr id="173" name="十字形 172">
              <a:extLst>
                <a:ext uri="{FF2B5EF4-FFF2-40B4-BE49-F238E27FC236}">
                  <a16:creationId xmlns:a16="http://schemas.microsoft.com/office/drawing/2014/main" id="{28D97F4F-49D1-4CEA-A2C3-EC5689424A46}"/>
                </a:ext>
              </a:extLst>
            </p:cNvPr>
            <p:cNvSpPr/>
            <p:nvPr/>
          </p:nvSpPr>
          <p:spPr>
            <a:xfrm>
              <a:off x="3281323" y="2169272"/>
              <a:ext cx="161781" cy="164084"/>
            </a:xfrm>
            <a:prstGeom prst="plus">
              <a:avLst>
                <a:gd name="adj" fmla="val 42500"/>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cxnSp>
        <p:nvCxnSpPr>
          <p:cNvPr id="72" name="直線コネクタ 71">
            <a:extLst>
              <a:ext uri="{FF2B5EF4-FFF2-40B4-BE49-F238E27FC236}">
                <a16:creationId xmlns:a16="http://schemas.microsoft.com/office/drawing/2014/main" id="{5BC5C170-8E75-4F8C-AFC0-82F187967747}"/>
              </a:ext>
            </a:extLst>
          </p:cNvPr>
          <p:cNvCxnSpPr/>
          <p:nvPr/>
        </p:nvCxnSpPr>
        <p:spPr>
          <a:xfrm flipV="1">
            <a:off x="3678703" y="2856729"/>
            <a:ext cx="121598" cy="56797"/>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3" name="直線コネクタ 72">
            <a:extLst>
              <a:ext uri="{FF2B5EF4-FFF2-40B4-BE49-F238E27FC236}">
                <a16:creationId xmlns:a16="http://schemas.microsoft.com/office/drawing/2014/main" id="{43625D37-E1E1-4236-BF34-B6705BEBEE2E}"/>
              </a:ext>
            </a:extLst>
          </p:cNvPr>
          <p:cNvCxnSpPr/>
          <p:nvPr/>
        </p:nvCxnSpPr>
        <p:spPr>
          <a:xfrm flipV="1">
            <a:off x="4353246" y="2839569"/>
            <a:ext cx="35226" cy="73957"/>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4" name="直線コネクタ 73">
            <a:extLst>
              <a:ext uri="{FF2B5EF4-FFF2-40B4-BE49-F238E27FC236}">
                <a16:creationId xmlns:a16="http://schemas.microsoft.com/office/drawing/2014/main" id="{4C2D4125-AD19-4D51-9E53-4DEDE12B8BE3}"/>
              </a:ext>
            </a:extLst>
          </p:cNvPr>
          <p:cNvCxnSpPr/>
          <p:nvPr/>
        </p:nvCxnSpPr>
        <p:spPr>
          <a:xfrm flipV="1">
            <a:off x="4026499" y="2856729"/>
            <a:ext cx="64826" cy="56797"/>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75" name="テキスト ボックス 798">
            <a:extLst>
              <a:ext uri="{FF2B5EF4-FFF2-40B4-BE49-F238E27FC236}">
                <a16:creationId xmlns:a16="http://schemas.microsoft.com/office/drawing/2014/main" id="{C852D73A-C77B-4B0A-A3E3-DA954154CA0B}"/>
              </a:ext>
            </a:extLst>
          </p:cNvPr>
          <p:cNvSpPr txBox="1"/>
          <p:nvPr/>
        </p:nvSpPr>
        <p:spPr>
          <a:xfrm>
            <a:off x="4639380" y="2635132"/>
            <a:ext cx="1310431" cy="1288746"/>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en-US" altLang="ja-JP" sz="800">
                <a:solidFill>
                  <a:schemeClr val="bg1"/>
                </a:solidFill>
                <a:effectLst/>
                <a:latin typeface="+mn-lt"/>
                <a:ea typeface="+mn-ea"/>
                <a:cs typeface="+mn-cs"/>
              </a:rPr>
              <a:t>ATK</a:t>
            </a:r>
            <a:endParaRPr lang="ja-JP" altLang="ja-JP" sz="400">
              <a:solidFill>
                <a:schemeClr val="bg1"/>
              </a:solidFill>
              <a:effectLst/>
            </a:endParaRPr>
          </a:p>
          <a:p>
            <a:r>
              <a:rPr kumimoji="1" lang="en-US" altLang="ja-JP" sz="800" baseline="0">
                <a:solidFill>
                  <a:schemeClr val="bg1"/>
                </a:solidFill>
                <a:effectLst/>
                <a:latin typeface="+mn-lt"/>
                <a:ea typeface="+mn-ea"/>
                <a:cs typeface="+mn-cs"/>
              </a:rPr>
              <a:t>  </a:t>
            </a:r>
            <a:r>
              <a:rPr kumimoji="1" lang="en-US" altLang="ja-JP" sz="800">
                <a:solidFill>
                  <a:schemeClr val="bg1"/>
                </a:solidFill>
                <a:effectLst/>
                <a:latin typeface="+mn-lt"/>
                <a:ea typeface="+mn-ea"/>
                <a:cs typeface="+mn-cs"/>
              </a:rPr>
              <a:t>9,999</a:t>
            </a:r>
            <a:r>
              <a:rPr kumimoji="1" lang="ja-JP" altLang="ja-JP" sz="800">
                <a:solidFill>
                  <a:schemeClr val="bg1"/>
                </a:solidFill>
                <a:effectLst/>
                <a:latin typeface="+mn-lt"/>
                <a:ea typeface="+mn-ea"/>
                <a:cs typeface="+mn-cs"/>
              </a:rPr>
              <a:t> </a:t>
            </a:r>
            <a:r>
              <a:rPr kumimoji="1" lang="en-US" altLang="ja-JP" sz="800">
                <a:solidFill>
                  <a:schemeClr val="bg1"/>
                </a:solidFill>
                <a:effectLst/>
                <a:latin typeface="+mn-lt"/>
                <a:ea typeface="+mn-ea"/>
                <a:cs typeface="+mn-cs"/>
              </a:rPr>
              <a:t>(+999)</a:t>
            </a:r>
          </a:p>
          <a:p>
            <a:r>
              <a:rPr kumimoji="1" lang="en-US" altLang="ja-JP" sz="800">
                <a:solidFill>
                  <a:schemeClr val="bg1"/>
                </a:solidFill>
                <a:effectLst/>
                <a:latin typeface="+mn-lt"/>
                <a:ea typeface="+mn-ea"/>
                <a:cs typeface="+mn-cs"/>
              </a:rPr>
              <a:t>DEF </a:t>
            </a:r>
            <a:endParaRPr lang="ja-JP" altLang="ja-JP" sz="400">
              <a:solidFill>
                <a:schemeClr val="bg1"/>
              </a:solidFill>
              <a:effectLst/>
            </a:endParaRPr>
          </a:p>
          <a:p>
            <a:r>
              <a:rPr kumimoji="1" lang="en-US" altLang="ja-JP" sz="800" baseline="0">
                <a:solidFill>
                  <a:schemeClr val="bg1"/>
                </a:solidFill>
                <a:effectLst/>
                <a:latin typeface="+mn-lt"/>
                <a:ea typeface="+mn-ea"/>
                <a:cs typeface="+mn-cs"/>
              </a:rPr>
              <a:t>  </a:t>
            </a:r>
            <a:r>
              <a:rPr kumimoji="1" lang="en-US" altLang="ja-JP" sz="800">
                <a:solidFill>
                  <a:schemeClr val="bg1"/>
                </a:solidFill>
                <a:effectLst/>
                <a:latin typeface="+mn-lt"/>
                <a:ea typeface="+mn-ea"/>
                <a:cs typeface="+mn-cs"/>
              </a:rPr>
              <a:t>9,999</a:t>
            </a:r>
            <a:r>
              <a:rPr kumimoji="1" lang="ja-JP" altLang="ja-JP" sz="800">
                <a:solidFill>
                  <a:schemeClr val="bg1"/>
                </a:solidFill>
                <a:effectLst/>
                <a:latin typeface="+mn-lt"/>
                <a:ea typeface="+mn-ea"/>
                <a:cs typeface="+mn-cs"/>
              </a:rPr>
              <a:t> </a:t>
            </a:r>
            <a:r>
              <a:rPr kumimoji="1" lang="en-US" altLang="ja-JP" sz="800">
                <a:solidFill>
                  <a:schemeClr val="bg1"/>
                </a:solidFill>
                <a:effectLst/>
                <a:latin typeface="+mn-lt"/>
                <a:ea typeface="+mn-ea"/>
                <a:cs typeface="+mn-cs"/>
              </a:rPr>
              <a:t>(+999</a:t>
            </a:r>
            <a:r>
              <a:rPr kumimoji="1" lang="ja-JP" altLang="en-US" sz="800">
                <a:solidFill>
                  <a:schemeClr val="bg1"/>
                </a:solidFill>
                <a:effectLst/>
                <a:latin typeface="+mn-lt"/>
                <a:ea typeface="+mn-ea"/>
                <a:cs typeface="+mn-cs"/>
              </a:rPr>
              <a:t> → </a:t>
            </a:r>
            <a:r>
              <a:rPr kumimoji="1" lang="en-US" altLang="ja-JP" sz="800">
                <a:solidFill>
                  <a:schemeClr val="accent4"/>
                </a:solidFill>
                <a:effectLst/>
                <a:latin typeface="+mn-lt"/>
                <a:ea typeface="+mn-ea"/>
                <a:cs typeface="+mn-cs"/>
              </a:rPr>
              <a:t>+1111</a:t>
            </a:r>
            <a:r>
              <a:rPr kumimoji="1" lang="en-US" altLang="ja-JP" sz="800">
                <a:solidFill>
                  <a:schemeClr val="bg1"/>
                </a:solidFill>
                <a:effectLst/>
                <a:latin typeface="+mn-lt"/>
                <a:ea typeface="+mn-ea"/>
                <a:cs typeface="+mn-cs"/>
              </a:rPr>
              <a:t>)</a:t>
            </a:r>
            <a:r>
              <a:rPr kumimoji="1" lang="ja-JP" altLang="en-US" sz="800">
                <a:solidFill>
                  <a:schemeClr val="bg1"/>
                </a:solidFill>
                <a:effectLst/>
                <a:latin typeface="+mn-lt"/>
                <a:ea typeface="+mn-ea"/>
                <a:cs typeface="+mn-cs"/>
              </a:rPr>
              <a:t> </a:t>
            </a:r>
            <a:endParaRPr kumimoji="1" lang="en-US" altLang="ja-JP" sz="800">
              <a:solidFill>
                <a:schemeClr val="bg1"/>
              </a:solidFill>
              <a:effectLst/>
              <a:latin typeface="+mn-lt"/>
              <a:ea typeface="+mn-ea"/>
              <a:cs typeface="+mn-cs"/>
            </a:endParaRPr>
          </a:p>
          <a:p>
            <a:r>
              <a:rPr kumimoji="1" lang="en-US" altLang="ja-JP" sz="800">
                <a:solidFill>
                  <a:schemeClr val="bg1"/>
                </a:solidFill>
                <a:effectLst/>
                <a:latin typeface="+mn-lt"/>
                <a:ea typeface="+mn-ea"/>
                <a:cs typeface="+mn-cs"/>
              </a:rPr>
              <a:t>SPD</a:t>
            </a:r>
            <a:endParaRPr lang="ja-JP" altLang="ja-JP" sz="400">
              <a:solidFill>
                <a:schemeClr val="bg1"/>
              </a:solidFill>
              <a:effectLst/>
            </a:endParaRPr>
          </a:p>
          <a:p>
            <a:r>
              <a:rPr kumimoji="1" lang="ja-JP" altLang="en-US" sz="800" baseline="0">
                <a:solidFill>
                  <a:schemeClr val="bg1"/>
                </a:solidFill>
                <a:effectLst/>
                <a:latin typeface="+mn-lt"/>
                <a:ea typeface="+mn-ea"/>
                <a:cs typeface="+mn-cs"/>
              </a:rPr>
              <a:t>  </a:t>
            </a:r>
            <a:r>
              <a:rPr kumimoji="1" lang="en-US" altLang="ja-JP" sz="800">
                <a:solidFill>
                  <a:schemeClr val="bg1"/>
                </a:solidFill>
                <a:effectLst/>
                <a:latin typeface="+mn-lt"/>
                <a:ea typeface="+mn-ea"/>
                <a:cs typeface="+mn-cs"/>
              </a:rPr>
              <a:t>9,999</a:t>
            </a:r>
            <a:r>
              <a:rPr kumimoji="1" lang="ja-JP" altLang="ja-JP" sz="800">
                <a:solidFill>
                  <a:schemeClr val="bg1"/>
                </a:solidFill>
                <a:effectLst/>
                <a:latin typeface="+mn-lt"/>
                <a:ea typeface="+mn-ea"/>
                <a:cs typeface="+mn-cs"/>
              </a:rPr>
              <a:t> </a:t>
            </a:r>
            <a:r>
              <a:rPr kumimoji="1" lang="en-US" altLang="ja-JP" sz="800">
                <a:solidFill>
                  <a:schemeClr val="bg1"/>
                </a:solidFill>
                <a:effectLst/>
                <a:latin typeface="+mn-lt"/>
                <a:ea typeface="+mn-ea"/>
                <a:cs typeface="+mn-cs"/>
              </a:rPr>
              <a:t>(+999)</a:t>
            </a:r>
          </a:p>
          <a:p>
            <a:pPr marL="0" marR="0" lvl="0" indent="0" defTabSz="914400" eaLnBrk="1" fontAlgn="auto" latinLnBrk="0" hangingPunct="1">
              <a:lnSpc>
                <a:spcPct val="100000"/>
              </a:lnSpc>
              <a:spcBef>
                <a:spcPts val="0"/>
              </a:spcBef>
              <a:spcAft>
                <a:spcPts val="0"/>
              </a:spcAft>
              <a:buClrTx/>
              <a:buSzTx/>
              <a:buFontTx/>
              <a:buNone/>
              <a:tabLst/>
              <a:defRPr/>
            </a:pPr>
            <a:r>
              <a:rPr kumimoji="1" lang="ja-JP" altLang="en-US" sz="600">
                <a:solidFill>
                  <a:schemeClr val="bg1"/>
                </a:solidFill>
                <a:effectLst/>
                <a:latin typeface="+mn-lt"/>
                <a:ea typeface="+mn-ea"/>
                <a:cs typeface="+mn-cs"/>
              </a:rPr>
              <a:t>結晶効果</a:t>
            </a:r>
            <a:endParaRPr kumimoji="1" lang="en-US" altLang="ja-JP" sz="600">
              <a:solidFill>
                <a:schemeClr val="bg1"/>
              </a:solidFill>
              <a:effectLst/>
              <a:latin typeface="+mn-lt"/>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1" lang="ja-JP" altLang="ja-JP" sz="600">
                <a:solidFill>
                  <a:schemeClr val="bg1"/>
                </a:solidFill>
                <a:effectLst/>
                <a:latin typeface="+mn-lt"/>
                <a:ea typeface="+mn-ea"/>
                <a:cs typeface="+mn-cs"/>
              </a:rPr>
              <a:t>結晶効果</a:t>
            </a:r>
          </a:p>
          <a:p>
            <a:pPr marL="0" marR="0" lvl="0" indent="0" defTabSz="914400" eaLnBrk="1" fontAlgn="auto" latinLnBrk="0" hangingPunct="1">
              <a:lnSpc>
                <a:spcPct val="100000"/>
              </a:lnSpc>
              <a:spcBef>
                <a:spcPts val="0"/>
              </a:spcBef>
              <a:spcAft>
                <a:spcPts val="0"/>
              </a:spcAft>
              <a:buClrTx/>
              <a:buSzTx/>
              <a:buFontTx/>
              <a:buNone/>
              <a:tabLst/>
              <a:defRPr/>
            </a:pPr>
            <a:r>
              <a:rPr kumimoji="1" lang="ja-JP" altLang="ja-JP" sz="600">
                <a:solidFill>
                  <a:schemeClr val="bg1"/>
                </a:solidFill>
                <a:effectLst/>
                <a:latin typeface="+mn-lt"/>
                <a:ea typeface="+mn-ea"/>
                <a:cs typeface="+mn-cs"/>
              </a:rPr>
              <a:t>結晶効果</a:t>
            </a:r>
            <a:endParaRPr kumimoji="1" lang="en-US" altLang="ja-JP" sz="600">
              <a:solidFill>
                <a:schemeClr val="bg1"/>
              </a:solidFill>
              <a:effectLst/>
              <a:latin typeface="+mn-lt"/>
              <a:ea typeface="+mn-ea"/>
              <a:cs typeface="+mn-cs"/>
            </a:endParaRPr>
          </a:p>
        </p:txBody>
      </p:sp>
      <p:sp>
        <p:nvSpPr>
          <p:cNvPr id="76" name="四角形: 角を丸くする 75">
            <a:extLst>
              <a:ext uri="{FF2B5EF4-FFF2-40B4-BE49-F238E27FC236}">
                <a16:creationId xmlns:a16="http://schemas.microsoft.com/office/drawing/2014/main" id="{B0F4A76C-A7FF-420F-9011-79F7CC78AC87}"/>
              </a:ext>
            </a:extLst>
          </p:cNvPr>
          <p:cNvSpPr/>
          <p:nvPr/>
        </p:nvSpPr>
        <p:spPr>
          <a:xfrm>
            <a:off x="5839457" y="3475682"/>
            <a:ext cx="46774" cy="334773"/>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77" name="四角形: 角を丸くする 76">
            <a:extLst>
              <a:ext uri="{FF2B5EF4-FFF2-40B4-BE49-F238E27FC236}">
                <a16:creationId xmlns:a16="http://schemas.microsoft.com/office/drawing/2014/main" id="{305C90E0-B808-46BB-96B9-1F6BFF31DC86}"/>
              </a:ext>
            </a:extLst>
          </p:cNvPr>
          <p:cNvSpPr/>
          <p:nvPr/>
        </p:nvSpPr>
        <p:spPr>
          <a:xfrm>
            <a:off x="5839457" y="3475683"/>
            <a:ext cx="45247" cy="182442"/>
          </a:xfrm>
          <a:prstGeom prst="roundRect">
            <a:avLst>
              <a:gd name="adj" fmla="val 5000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78" name="テキスト ボックス 801">
            <a:extLst>
              <a:ext uri="{FF2B5EF4-FFF2-40B4-BE49-F238E27FC236}">
                <a16:creationId xmlns:a16="http://schemas.microsoft.com/office/drawing/2014/main" id="{51C3DE38-AB32-490A-B994-2ACCF089BF33}"/>
              </a:ext>
            </a:extLst>
          </p:cNvPr>
          <p:cNvSpPr txBox="1"/>
          <p:nvPr/>
        </p:nvSpPr>
        <p:spPr>
          <a:xfrm>
            <a:off x="4594602" y="2269733"/>
            <a:ext cx="1356695" cy="280777"/>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600" u="sng">
                <a:solidFill>
                  <a:schemeClr val="bg1"/>
                </a:solidFill>
              </a:rPr>
              <a:t>武器名４５６７８９０１２３４５６</a:t>
            </a:r>
          </a:p>
        </p:txBody>
      </p:sp>
      <p:grpSp>
        <p:nvGrpSpPr>
          <p:cNvPr id="79" name="グループ化 78">
            <a:extLst>
              <a:ext uri="{FF2B5EF4-FFF2-40B4-BE49-F238E27FC236}">
                <a16:creationId xmlns:a16="http://schemas.microsoft.com/office/drawing/2014/main" id="{F5314C36-7BA8-4C22-9D30-C1483F1FB427}"/>
              </a:ext>
            </a:extLst>
          </p:cNvPr>
          <p:cNvGrpSpPr/>
          <p:nvPr/>
        </p:nvGrpSpPr>
        <p:grpSpPr>
          <a:xfrm>
            <a:off x="3417678" y="3481022"/>
            <a:ext cx="319631" cy="328333"/>
            <a:chOff x="2825833" y="2082627"/>
            <a:chExt cx="319631" cy="324192"/>
          </a:xfrm>
        </p:grpSpPr>
        <p:sp>
          <p:nvSpPr>
            <p:cNvPr id="170" name="四角形: 角を丸くする 169">
              <a:extLst>
                <a:ext uri="{FF2B5EF4-FFF2-40B4-BE49-F238E27FC236}">
                  <a16:creationId xmlns:a16="http://schemas.microsoft.com/office/drawing/2014/main" id="{FBE39B6A-EE9B-4995-8722-4B1FA24DDA84}"/>
                </a:ext>
              </a:extLst>
            </p:cNvPr>
            <p:cNvSpPr/>
            <p:nvPr/>
          </p:nvSpPr>
          <p:spPr>
            <a:xfrm>
              <a:off x="2825833" y="2082627"/>
              <a:ext cx="319631" cy="324192"/>
            </a:xfrm>
            <a:prstGeom prst="roundRect">
              <a:avLst>
                <a:gd name="adj" fmla="val 15000"/>
              </a:avLst>
            </a:prstGeom>
            <a:solidFill>
              <a:schemeClr val="bg2">
                <a:lumMod val="2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indent="0" algn="ctr"/>
              <a:endParaRPr kumimoji="1" lang="en-US" altLang="ja-JP" sz="1200">
                <a:solidFill>
                  <a:schemeClr val="lt1"/>
                </a:solidFill>
                <a:latin typeface="+mn-lt"/>
                <a:ea typeface="+mn-ea"/>
                <a:cs typeface="+mn-cs"/>
              </a:endParaRPr>
            </a:p>
          </p:txBody>
        </p:sp>
        <p:sp>
          <p:nvSpPr>
            <p:cNvPr id="171" name="十字形 170">
              <a:extLst>
                <a:ext uri="{FF2B5EF4-FFF2-40B4-BE49-F238E27FC236}">
                  <a16:creationId xmlns:a16="http://schemas.microsoft.com/office/drawing/2014/main" id="{E23DF2D5-61CC-45A3-A019-8A8A7C898DFF}"/>
                </a:ext>
              </a:extLst>
            </p:cNvPr>
            <p:cNvSpPr/>
            <p:nvPr/>
          </p:nvSpPr>
          <p:spPr>
            <a:xfrm>
              <a:off x="2902795" y="2166370"/>
              <a:ext cx="161781" cy="164084"/>
            </a:xfrm>
            <a:prstGeom prst="plus">
              <a:avLst>
                <a:gd name="adj" fmla="val 42500"/>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168" name="四角形: 角を丸くする 167">
            <a:extLst>
              <a:ext uri="{FF2B5EF4-FFF2-40B4-BE49-F238E27FC236}">
                <a16:creationId xmlns:a16="http://schemas.microsoft.com/office/drawing/2014/main" id="{D646DB93-3E51-48FA-89D9-EA7BAC1EB6DA}"/>
              </a:ext>
            </a:extLst>
          </p:cNvPr>
          <p:cNvSpPr/>
          <p:nvPr/>
        </p:nvSpPr>
        <p:spPr>
          <a:xfrm>
            <a:off x="3445068" y="2996592"/>
            <a:ext cx="314249" cy="323368"/>
          </a:xfrm>
          <a:prstGeom prst="roundRect">
            <a:avLst>
              <a:gd name="adj" fmla="val 15000"/>
            </a:avLst>
          </a:prstGeom>
          <a:solidFill>
            <a:schemeClr val="bg2">
              <a:lumMod val="25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indent="0" algn="ctr"/>
            <a:endParaRPr kumimoji="1" lang="en-US" altLang="ja-JP" sz="1200">
              <a:solidFill>
                <a:schemeClr val="lt1"/>
              </a:solidFill>
              <a:latin typeface="+mn-lt"/>
              <a:ea typeface="+mn-ea"/>
              <a:cs typeface="+mn-cs"/>
            </a:endParaRPr>
          </a:p>
        </p:txBody>
      </p:sp>
      <p:grpSp>
        <p:nvGrpSpPr>
          <p:cNvPr id="81" name="グループ化 80">
            <a:extLst>
              <a:ext uri="{FF2B5EF4-FFF2-40B4-BE49-F238E27FC236}">
                <a16:creationId xmlns:a16="http://schemas.microsoft.com/office/drawing/2014/main" id="{2453CC35-EA38-4C65-94C0-71CFAA807D2D}"/>
              </a:ext>
            </a:extLst>
          </p:cNvPr>
          <p:cNvGrpSpPr/>
          <p:nvPr/>
        </p:nvGrpSpPr>
        <p:grpSpPr>
          <a:xfrm>
            <a:off x="3793865" y="2996592"/>
            <a:ext cx="317637" cy="323368"/>
            <a:chOff x="3202020" y="1598197"/>
            <a:chExt cx="314249" cy="319227"/>
          </a:xfrm>
        </p:grpSpPr>
        <p:sp>
          <p:nvSpPr>
            <p:cNvPr id="166" name="四角形: 角を丸くする 165">
              <a:extLst>
                <a:ext uri="{FF2B5EF4-FFF2-40B4-BE49-F238E27FC236}">
                  <a16:creationId xmlns:a16="http://schemas.microsoft.com/office/drawing/2014/main" id="{09CEA3E5-012F-411F-8E2B-6CE5562E3E4F}"/>
                </a:ext>
              </a:extLst>
            </p:cNvPr>
            <p:cNvSpPr/>
            <p:nvPr/>
          </p:nvSpPr>
          <p:spPr>
            <a:xfrm>
              <a:off x="3202020" y="1598197"/>
              <a:ext cx="314249" cy="319227"/>
            </a:xfrm>
            <a:prstGeom prst="roundRect">
              <a:avLst>
                <a:gd name="adj" fmla="val 15000"/>
              </a:avLst>
            </a:prstGeom>
            <a:solidFill>
              <a:schemeClr val="bg2">
                <a:lumMod val="2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indent="0" algn="ctr"/>
              <a:endParaRPr kumimoji="1" lang="en-US" altLang="ja-JP" sz="1200">
                <a:solidFill>
                  <a:schemeClr val="lt1"/>
                </a:solidFill>
                <a:latin typeface="+mn-lt"/>
                <a:ea typeface="+mn-ea"/>
                <a:cs typeface="+mn-cs"/>
              </a:endParaRPr>
            </a:p>
          </p:txBody>
        </p:sp>
        <p:sp>
          <p:nvSpPr>
            <p:cNvPr id="167" name="十字形 166">
              <a:extLst>
                <a:ext uri="{FF2B5EF4-FFF2-40B4-BE49-F238E27FC236}">
                  <a16:creationId xmlns:a16="http://schemas.microsoft.com/office/drawing/2014/main" id="{262A0123-EE5C-40DD-B24E-2B3617E516DE}"/>
                </a:ext>
              </a:extLst>
            </p:cNvPr>
            <p:cNvSpPr/>
            <p:nvPr/>
          </p:nvSpPr>
          <p:spPr>
            <a:xfrm>
              <a:off x="3265092" y="1663514"/>
              <a:ext cx="191158" cy="194180"/>
            </a:xfrm>
            <a:prstGeom prst="plus">
              <a:avLst>
                <a:gd name="adj" fmla="val 42500"/>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grpSp>
        <p:nvGrpSpPr>
          <p:cNvPr id="82" name="グループ化 81">
            <a:extLst>
              <a:ext uri="{FF2B5EF4-FFF2-40B4-BE49-F238E27FC236}">
                <a16:creationId xmlns:a16="http://schemas.microsoft.com/office/drawing/2014/main" id="{19DF5565-EC68-4974-B920-69AAAA288529}"/>
              </a:ext>
            </a:extLst>
          </p:cNvPr>
          <p:cNvGrpSpPr/>
          <p:nvPr/>
        </p:nvGrpSpPr>
        <p:grpSpPr>
          <a:xfrm>
            <a:off x="4154837" y="2996592"/>
            <a:ext cx="314249" cy="323368"/>
            <a:chOff x="3562992" y="1598197"/>
            <a:chExt cx="314249" cy="319227"/>
          </a:xfrm>
        </p:grpSpPr>
        <p:sp>
          <p:nvSpPr>
            <p:cNvPr id="164" name="四角形: 角を丸くする 163">
              <a:extLst>
                <a:ext uri="{FF2B5EF4-FFF2-40B4-BE49-F238E27FC236}">
                  <a16:creationId xmlns:a16="http://schemas.microsoft.com/office/drawing/2014/main" id="{4CADD3FB-15FC-4278-88C2-7EBEAAC6CBAF}"/>
                </a:ext>
              </a:extLst>
            </p:cNvPr>
            <p:cNvSpPr/>
            <p:nvPr/>
          </p:nvSpPr>
          <p:spPr>
            <a:xfrm>
              <a:off x="3562992" y="1598197"/>
              <a:ext cx="314249" cy="319227"/>
            </a:xfrm>
            <a:prstGeom prst="roundRect">
              <a:avLst>
                <a:gd name="adj" fmla="val 15000"/>
              </a:avLst>
            </a:prstGeom>
            <a:solidFill>
              <a:schemeClr val="bg2">
                <a:lumMod val="2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indent="0" algn="ctr"/>
              <a:endParaRPr kumimoji="1" lang="en-US" altLang="ja-JP" sz="1200">
                <a:solidFill>
                  <a:schemeClr val="lt1"/>
                </a:solidFill>
                <a:latin typeface="+mn-lt"/>
                <a:ea typeface="+mn-ea"/>
                <a:cs typeface="+mn-cs"/>
              </a:endParaRPr>
            </a:p>
          </p:txBody>
        </p:sp>
        <p:sp>
          <p:nvSpPr>
            <p:cNvPr id="165" name="十字形 164">
              <a:extLst>
                <a:ext uri="{FF2B5EF4-FFF2-40B4-BE49-F238E27FC236}">
                  <a16:creationId xmlns:a16="http://schemas.microsoft.com/office/drawing/2014/main" id="{F2F10D14-6624-4D19-9825-DCF07B6E53E8}"/>
                </a:ext>
              </a:extLst>
            </p:cNvPr>
            <p:cNvSpPr/>
            <p:nvPr/>
          </p:nvSpPr>
          <p:spPr>
            <a:xfrm>
              <a:off x="3626064" y="1663514"/>
              <a:ext cx="191158" cy="194180"/>
            </a:xfrm>
            <a:prstGeom prst="plus">
              <a:avLst>
                <a:gd name="adj" fmla="val 42500"/>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83" name="テキスト ボックス 520">
            <a:extLst>
              <a:ext uri="{FF2B5EF4-FFF2-40B4-BE49-F238E27FC236}">
                <a16:creationId xmlns:a16="http://schemas.microsoft.com/office/drawing/2014/main" id="{351B5174-95C9-49D2-9D8D-FBC02B406243}"/>
              </a:ext>
            </a:extLst>
          </p:cNvPr>
          <p:cNvSpPr txBox="1"/>
          <p:nvPr/>
        </p:nvSpPr>
        <p:spPr>
          <a:xfrm>
            <a:off x="3341378" y="3274799"/>
            <a:ext cx="410145" cy="240196"/>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800">
                <a:ln>
                  <a:noFill/>
                </a:ln>
                <a:solidFill>
                  <a:schemeClr val="bg1"/>
                </a:solidFill>
              </a:rPr>
              <a:t>結晶</a:t>
            </a:r>
          </a:p>
        </p:txBody>
      </p:sp>
      <p:sp>
        <p:nvSpPr>
          <p:cNvPr id="84" name="四角形: 角を丸くする 83">
            <a:extLst>
              <a:ext uri="{FF2B5EF4-FFF2-40B4-BE49-F238E27FC236}">
                <a16:creationId xmlns:a16="http://schemas.microsoft.com/office/drawing/2014/main" id="{7F5B415E-3EAB-48D7-87BD-106FCCE19329}"/>
              </a:ext>
            </a:extLst>
          </p:cNvPr>
          <p:cNvSpPr/>
          <p:nvPr/>
        </p:nvSpPr>
        <p:spPr>
          <a:xfrm>
            <a:off x="3403410" y="3889167"/>
            <a:ext cx="781420" cy="18211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500"/>
              <a:t>ソート・フィルタ</a:t>
            </a:r>
            <a:endParaRPr kumimoji="1" lang="en-US" altLang="ja-JP" sz="500"/>
          </a:p>
        </p:txBody>
      </p:sp>
      <p:sp>
        <p:nvSpPr>
          <p:cNvPr id="85" name="正方形/長方形 84">
            <a:extLst>
              <a:ext uri="{FF2B5EF4-FFF2-40B4-BE49-F238E27FC236}">
                <a16:creationId xmlns:a16="http://schemas.microsoft.com/office/drawing/2014/main" id="{7F314855-4C1E-41A2-A524-4C2C9C79A2F1}"/>
              </a:ext>
            </a:extLst>
          </p:cNvPr>
          <p:cNvSpPr/>
          <p:nvPr/>
        </p:nvSpPr>
        <p:spPr>
          <a:xfrm>
            <a:off x="6076168" y="1398395"/>
            <a:ext cx="2633829" cy="47542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en-US" altLang="ja-JP" sz="1100"/>
          </a:p>
          <a:p>
            <a:pPr algn="r"/>
            <a:endParaRPr kumimoji="1" lang="en-US" altLang="ja-JP" sz="1100"/>
          </a:p>
          <a:p>
            <a:pPr algn="r"/>
            <a:endParaRPr kumimoji="1" lang="en-US" altLang="ja-JP" sz="1100"/>
          </a:p>
          <a:p>
            <a:pPr algn="ctr"/>
            <a:endParaRPr kumimoji="1" lang="en-US" altLang="ja-JP" sz="600" b="1">
              <a:latin typeface="メイリオ" panose="020B0604030504040204" pitchFamily="50" charset="-128"/>
              <a:ea typeface="メイリオ" panose="020B0604030504040204" pitchFamily="50" charset="-128"/>
            </a:endParaRPr>
          </a:p>
          <a:p>
            <a:pPr algn="ctr"/>
            <a:r>
              <a:rPr kumimoji="1" lang="ja-JP" altLang="en-US" sz="1100" b="1">
                <a:latin typeface="メイリオ" panose="020B0604030504040204" pitchFamily="50" charset="-128"/>
                <a:ea typeface="メイリオ" panose="020B0604030504040204" pitchFamily="50" charset="-128"/>
              </a:rPr>
              <a:t>装備一覧</a:t>
            </a:r>
          </a:p>
        </p:txBody>
      </p:sp>
      <p:grpSp>
        <p:nvGrpSpPr>
          <p:cNvPr id="86" name="グループ化 85">
            <a:extLst>
              <a:ext uri="{FF2B5EF4-FFF2-40B4-BE49-F238E27FC236}">
                <a16:creationId xmlns:a16="http://schemas.microsoft.com/office/drawing/2014/main" id="{20216845-C514-413C-855C-AABA2F0028BF}"/>
              </a:ext>
            </a:extLst>
          </p:cNvPr>
          <p:cNvGrpSpPr/>
          <p:nvPr/>
        </p:nvGrpSpPr>
        <p:grpSpPr>
          <a:xfrm>
            <a:off x="6077030" y="1400574"/>
            <a:ext cx="2633832" cy="591754"/>
            <a:chOff x="5485183" y="2179"/>
            <a:chExt cx="2637694" cy="587663"/>
          </a:xfrm>
        </p:grpSpPr>
        <p:sp>
          <p:nvSpPr>
            <p:cNvPr id="155" name="正方形/長方形 154">
              <a:extLst>
                <a:ext uri="{FF2B5EF4-FFF2-40B4-BE49-F238E27FC236}">
                  <a16:creationId xmlns:a16="http://schemas.microsoft.com/office/drawing/2014/main" id="{939A50AA-3933-43DD-9CFB-E3ADCDB70F26}"/>
                </a:ext>
              </a:extLst>
            </p:cNvPr>
            <p:cNvSpPr/>
            <p:nvPr/>
          </p:nvSpPr>
          <p:spPr>
            <a:xfrm>
              <a:off x="7097106" y="442952"/>
              <a:ext cx="1025769" cy="14653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gradFill flip="none" rotWithShape="1">
                    <a:gsLst>
                      <a:gs pos="0">
                        <a:srgbClr val="7030A0"/>
                      </a:gs>
                      <a:gs pos="49000">
                        <a:srgbClr val="78D077"/>
                      </a:gs>
                      <a:gs pos="33000">
                        <a:srgbClr val="00B0F0"/>
                      </a:gs>
                      <a:gs pos="17000">
                        <a:srgbClr val="0000FF"/>
                      </a:gs>
                      <a:gs pos="65000">
                        <a:srgbClr val="FFFF00"/>
                      </a:gs>
                      <a:gs pos="80000">
                        <a:srgbClr val="FF9900"/>
                      </a:gs>
                      <a:gs pos="100000">
                        <a:srgbClr val="FF0000"/>
                      </a:gs>
                    </a:gsLst>
                    <a:lin ang="16200000" scaled="1"/>
                    <a:tileRect/>
                  </a:gradFill>
                </a:rPr>
                <a:t>●</a:t>
              </a:r>
              <a:r>
                <a:rPr kumimoji="1" lang="ja-JP" altLang="en-US" sz="800"/>
                <a:t> </a:t>
              </a:r>
              <a:r>
                <a:rPr kumimoji="1" lang="en-US" altLang="ja-JP" sz="800"/>
                <a:t>999,999,999</a:t>
              </a:r>
              <a:endParaRPr kumimoji="1" lang="ja-JP" altLang="en-US" sz="800"/>
            </a:p>
          </p:txBody>
        </p:sp>
        <p:sp>
          <p:nvSpPr>
            <p:cNvPr id="156" name="正方形/長方形 155">
              <a:extLst>
                <a:ext uri="{FF2B5EF4-FFF2-40B4-BE49-F238E27FC236}">
                  <a16:creationId xmlns:a16="http://schemas.microsoft.com/office/drawing/2014/main" id="{97E521BD-94AA-4322-AEAF-D80053BC05D6}"/>
                </a:ext>
              </a:extLst>
            </p:cNvPr>
            <p:cNvSpPr/>
            <p:nvPr/>
          </p:nvSpPr>
          <p:spPr>
            <a:xfrm>
              <a:off x="5485183" y="2179"/>
              <a:ext cx="586154" cy="587663"/>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100"/>
                <a:t>RANK</a:t>
              </a:r>
            </a:p>
            <a:p>
              <a:pPr algn="ctr"/>
              <a:r>
                <a:rPr kumimoji="1" lang="en-US" altLang="ja-JP" sz="1800"/>
                <a:t>999</a:t>
              </a:r>
              <a:endParaRPr kumimoji="1" lang="ja-JP" altLang="en-US" sz="1800"/>
            </a:p>
          </p:txBody>
        </p:sp>
        <p:sp>
          <p:nvSpPr>
            <p:cNvPr id="157" name="正方形/長方形 156">
              <a:extLst>
                <a:ext uri="{FF2B5EF4-FFF2-40B4-BE49-F238E27FC236}">
                  <a16:creationId xmlns:a16="http://schemas.microsoft.com/office/drawing/2014/main" id="{A235F1ED-16FB-4861-A218-94290FF36E46}"/>
                </a:ext>
              </a:extLst>
            </p:cNvPr>
            <p:cNvSpPr/>
            <p:nvPr/>
          </p:nvSpPr>
          <p:spPr>
            <a:xfrm>
              <a:off x="6071338" y="2179"/>
              <a:ext cx="2051539" cy="146827"/>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158" name="正方形/長方形 157">
              <a:extLst>
                <a:ext uri="{FF2B5EF4-FFF2-40B4-BE49-F238E27FC236}">
                  <a16:creationId xmlns:a16="http://schemas.microsoft.com/office/drawing/2014/main" id="{81EBA6B1-D2B3-49A1-BECC-05A238117700}"/>
                </a:ext>
              </a:extLst>
            </p:cNvPr>
            <p:cNvSpPr/>
            <p:nvPr/>
          </p:nvSpPr>
          <p:spPr>
            <a:xfrm>
              <a:off x="6071337" y="149006"/>
              <a:ext cx="2051540" cy="293653"/>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159" name="楕円 158">
              <a:extLst>
                <a:ext uri="{FF2B5EF4-FFF2-40B4-BE49-F238E27FC236}">
                  <a16:creationId xmlns:a16="http://schemas.microsoft.com/office/drawing/2014/main" id="{E951AB5E-0CE0-4413-AD92-7B73380ECF93}"/>
                </a:ext>
              </a:extLst>
            </p:cNvPr>
            <p:cNvSpPr>
              <a:spLocks noChangeAspect="1"/>
            </p:cNvSpPr>
            <p:nvPr/>
          </p:nvSpPr>
          <p:spPr>
            <a:xfrm>
              <a:off x="7979628" y="453654"/>
              <a:ext cx="128376" cy="1287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grpSp>
          <p:nvGrpSpPr>
            <p:cNvPr id="160" name="グループ化 159">
              <a:extLst>
                <a:ext uri="{FF2B5EF4-FFF2-40B4-BE49-F238E27FC236}">
                  <a16:creationId xmlns:a16="http://schemas.microsoft.com/office/drawing/2014/main" id="{468CD9B9-7165-4FA7-BC99-4CA758C04C01}"/>
                </a:ext>
              </a:extLst>
            </p:cNvPr>
            <p:cNvGrpSpPr/>
            <p:nvPr/>
          </p:nvGrpSpPr>
          <p:grpSpPr>
            <a:xfrm>
              <a:off x="5515500" y="484427"/>
              <a:ext cx="527539" cy="71147"/>
              <a:chOff x="5515500" y="484427"/>
              <a:chExt cx="581527" cy="70447"/>
            </a:xfrm>
          </p:grpSpPr>
          <p:sp>
            <p:nvSpPr>
              <p:cNvPr id="162" name="四角形: 角を丸くする 161">
                <a:extLst>
                  <a:ext uri="{FF2B5EF4-FFF2-40B4-BE49-F238E27FC236}">
                    <a16:creationId xmlns:a16="http://schemas.microsoft.com/office/drawing/2014/main" id="{F26CE842-ADF9-4830-BABF-C4C4527F89D1}"/>
                  </a:ext>
                </a:extLst>
              </p:cNvPr>
              <p:cNvSpPr/>
              <p:nvPr/>
            </p:nvSpPr>
            <p:spPr>
              <a:xfrm>
                <a:off x="5515500" y="484427"/>
                <a:ext cx="581527" cy="7044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63" name="四角形: 角を丸くする 162">
                <a:extLst>
                  <a:ext uri="{FF2B5EF4-FFF2-40B4-BE49-F238E27FC236}">
                    <a16:creationId xmlns:a16="http://schemas.microsoft.com/office/drawing/2014/main" id="{61A72411-1EC9-46F4-9FBD-163E8C411DFB}"/>
                  </a:ext>
                </a:extLst>
              </p:cNvPr>
              <p:cNvSpPr/>
              <p:nvPr/>
            </p:nvSpPr>
            <p:spPr>
              <a:xfrm>
                <a:off x="5515500" y="484427"/>
                <a:ext cx="347085" cy="7044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161" name="正方形/長方形 160">
              <a:extLst>
                <a:ext uri="{FF2B5EF4-FFF2-40B4-BE49-F238E27FC236}">
                  <a16:creationId xmlns:a16="http://schemas.microsoft.com/office/drawing/2014/main" id="{FF877838-419E-4E34-AF26-5B15588E055A}"/>
                </a:ext>
              </a:extLst>
            </p:cNvPr>
            <p:cNvSpPr/>
            <p:nvPr/>
          </p:nvSpPr>
          <p:spPr>
            <a:xfrm>
              <a:off x="6071336" y="442953"/>
              <a:ext cx="1025769" cy="14653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solidFill>
                    <a:srgbClr val="FFFF00"/>
                  </a:solidFill>
                </a:rPr>
                <a:t>● </a:t>
              </a:r>
              <a:r>
                <a:rPr kumimoji="1" lang="en-US" altLang="ja-JP" sz="700"/>
                <a:t>999</a:t>
              </a:r>
              <a:r>
                <a:rPr kumimoji="1" lang="ja-JP" altLang="en-US" sz="700"/>
                <a:t> </a:t>
              </a:r>
              <a:r>
                <a:rPr kumimoji="1" lang="en-US" altLang="ja-JP" sz="700"/>
                <a:t>,999,999,999</a:t>
              </a:r>
              <a:endParaRPr kumimoji="1" lang="ja-JP" altLang="en-US" sz="700"/>
            </a:p>
          </p:txBody>
        </p:sp>
      </p:grpSp>
      <p:sp>
        <p:nvSpPr>
          <p:cNvPr id="87" name="四角形: 角を丸くする 86">
            <a:extLst>
              <a:ext uri="{FF2B5EF4-FFF2-40B4-BE49-F238E27FC236}">
                <a16:creationId xmlns:a16="http://schemas.microsoft.com/office/drawing/2014/main" id="{63068A4E-DE8D-4C9C-BBEA-DB5EB014C48D}"/>
              </a:ext>
            </a:extLst>
          </p:cNvPr>
          <p:cNvSpPr/>
          <p:nvPr/>
        </p:nvSpPr>
        <p:spPr>
          <a:xfrm>
            <a:off x="8051396" y="2037178"/>
            <a:ext cx="585812" cy="220888"/>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000"/>
              <a:t>もどる</a:t>
            </a:r>
            <a:endParaRPr kumimoji="1" lang="en-US" altLang="ja-JP" sz="1000"/>
          </a:p>
        </p:txBody>
      </p:sp>
      <p:sp>
        <p:nvSpPr>
          <p:cNvPr id="89" name="四角形: 角を丸くする 88">
            <a:extLst>
              <a:ext uri="{FF2B5EF4-FFF2-40B4-BE49-F238E27FC236}">
                <a16:creationId xmlns:a16="http://schemas.microsoft.com/office/drawing/2014/main" id="{12A14970-5DC2-4EC3-8418-1DB72506CC73}"/>
              </a:ext>
            </a:extLst>
          </p:cNvPr>
          <p:cNvSpPr/>
          <p:nvPr/>
        </p:nvSpPr>
        <p:spPr>
          <a:xfrm>
            <a:off x="6076168" y="4093261"/>
            <a:ext cx="877883" cy="219862"/>
          </a:xfrm>
          <a:prstGeom prst="roundRect">
            <a:avLst>
              <a:gd name="adj" fmla="val 15000"/>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000">
                <a:solidFill>
                  <a:schemeClr val="bg1"/>
                </a:solidFill>
              </a:rPr>
              <a:t>武器</a:t>
            </a:r>
            <a:endParaRPr kumimoji="1" lang="en-US" altLang="ja-JP" sz="1000">
              <a:solidFill>
                <a:schemeClr val="bg1"/>
              </a:solidFill>
            </a:endParaRPr>
          </a:p>
        </p:txBody>
      </p:sp>
      <p:sp>
        <p:nvSpPr>
          <p:cNvPr id="90" name="四角形: 角を丸くする 89">
            <a:extLst>
              <a:ext uri="{FF2B5EF4-FFF2-40B4-BE49-F238E27FC236}">
                <a16:creationId xmlns:a16="http://schemas.microsoft.com/office/drawing/2014/main" id="{63548BEE-F541-4400-80CA-54C117FD8C25}"/>
              </a:ext>
            </a:extLst>
          </p:cNvPr>
          <p:cNvSpPr/>
          <p:nvPr/>
        </p:nvSpPr>
        <p:spPr>
          <a:xfrm>
            <a:off x="6952902" y="4093261"/>
            <a:ext cx="878778" cy="219862"/>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000"/>
              <a:t>パーツ</a:t>
            </a:r>
            <a:endParaRPr kumimoji="1" lang="en-US" altLang="ja-JP" sz="1000"/>
          </a:p>
        </p:txBody>
      </p:sp>
      <p:sp>
        <p:nvSpPr>
          <p:cNvPr id="91" name="四角形: 角を丸くする 90">
            <a:extLst>
              <a:ext uri="{FF2B5EF4-FFF2-40B4-BE49-F238E27FC236}">
                <a16:creationId xmlns:a16="http://schemas.microsoft.com/office/drawing/2014/main" id="{47F36C6E-3D47-4EDE-8705-3049C91A4C62}"/>
              </a:ext>
            </a:extLst>
          </p:cNvPr>
          <p:cNvSpPr/>
          <p:nvPr/>
        </p:nvSpPr>
        <p:spPr>
          <a:xfrm>
            <a:off x="7832976" y="4093261"/>
            <a:ext cx="877021" cy="219862"/>
          </a:xfrm>
          <a:prstGeom prst="roundRect">
            <a:avLst>
              <a:gd name="adj" fmla="val 15000"/>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000">
                <a:solidFill>
                  <a:schemeClr val="tx1"/>
                </a:solidFill>
              </a:rPr>
              <a:t>結晶</a:t>
            </a:r>
            <a:endParaRPr kumimoji="1" lang="en-US" altLang="ja-JP" sz="1000">
              <a:solidFill>
                <a:schemeClr val="tx1"/>
              </a:solidFill>
            </a:endParaRPr>
          </a:p>
        </p:txBody>
      </p:sp>
      <p:grpSp>
        <p:nvGrpSpPr>
          <p:cNvPr id="92" name="グループ化 91">
            <a:extLst>
              <a:ext uri="{FF2B5EF4-FFF2-40B4-BE49-F238E27FC236}">
                <a16:creationId xmlns:a16="http://schemas.microsoft.com/office/drawing/2014/main" id="{5D8C11C7-4994-4533-85DE-C3440D708952}"/>
              </a:ext>
            </a:extLst>
          </p:cNvPr>
          <p:cNvGrpSpPr/>
          <p:nvPr/>
        </p:nvGrpSpPr>
        <p:grpSpPr>
          <a:xfrm>
            <a:off x="8541955" y="4367378"/>
            <a:ext cx="68252" cy="1332948"/>
            <a:chOff x="7950110" y="2968983"/>
            <a:chExt cx="74110" cy="3612932"/>
          </a:xfrm>
        </p:grpSpPr>
        <p:sp>
          <p:nvSpPr>
            <p:cNvPr id="153" name="四角形: 角を丸くする 152">
              <a:extLst>
                <a:ext uri="{FF2B5EF4-FFF2-40B4-BE49-F238E27FC236}">
                  <a16:creationId xmlns:a16="http://schemas.microsoft.com/office/drawing/2014/main" id="{FA7B90C3-F164-4328-B21E-39B98732A7A6}"/>
                </a:ext>
              </a:extLst>
            </p:cNvPr>
            <p:cNvSpPr/>
            <p:nvPr/>
          </p:nvSpPr>
          <p:spPr>
            <a:xfrm>
              <a:off x="7950110" y="2968984"/>
              <a:ext cx="74110" cy="3612931"/>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54" name="四角形: 角を丸くする 153">
              <a:extLst>
                <a:ext uri="{FF2B5EF4-FFF2-40B4-BE49-F238E27FC236}">
                  <a16:creationId xmlns:a16="http://schemas.microsoft.com/office/drawing/2014/main" id="{1243B7D3-E120-4DE7-B70E-91567590585D}"/>
                </a:ext>
              </a:extLst>
            </p:cNvPr>
            <p:cNvSpPr/>
            <p:nvPr/>
          </p:nvSpPr>
          <p:spPr>
            <a:xfrm>
              <a:off x="7950110" y="2968983"/>
              <a:ext cx="74110" cy="587101"/>
            </a:xfrm>
            <a:prstGeom prst="roundRect">
              <a:avLst>
                <a:gd name="adj" fmla="val 5000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grpSp>
        <p:nvGrpSpPr>
          <p:cNvPr id="93" name="グループ化 92">
            <a:extLst>
              <a:ext uri="{FF2B5EF4-FFF2-40B4-BE49-F238E27FC236}">
                <a16:creationId xmlns:a16="http://schemas.microsoft.com/office/drawing/2014/main" id="{0E2E91E9-2C1C-440B-9C0A-13D5A69F643F}"/>
              </a:ext>
            </a:extLst>
          </p:cNvPr>
          <p:cNvGrpSpPr/>
          <p:nvPr/>
        </p:nvGrpSpPr>
        <p:grpSpPr>
          <a:xfrm>
            <a:off x="6199539" y="4367378"/>
            <a:ext cx="2195473" cy="452033"/>
            <a:chOff x="5607689" y="2968983"/>
            <a:chExt cx="2195558" cy="446943"/>
          </a:xfrm>
        </p:grpSpPr>
        <p:sp>
          <p:nvSpPr>
            <p:cNvPr id="148" name="四角形: 角を丸くする 147">
              <a:extLst>
                <a:ext uri="{FF2B5EF4-FFF2-40B4-BE49-F238E27FC236}">
                  <a16:creationId xmlns:a16="http://schemas.microsoft.com/office/drawing/2014/main" id="{CCD3978C-8E9B-40A1-9E94-42CB547763D2}"/>
                </a:ext>
              </a:extLst>
            </p:cNvPr>
            <p:cNvSpPr/>
            <p:nvPr/>
          </p:nvSpPr>
          <p:spPr>
            <a:xfrm>
              <a:off x="5607689" y="2968983"/>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49" name="四角形: 角を丸くする 148">
              <a:extLst>
                <a:ext uri="{FF2B5EF4-FFF2-40B4-BE49-F238E27FC236}">
                  <a16:creationId xmlns:a16="http://schemas.microsoft.com/office/drawing/2014/main" id="{8F45C53B-6AE8-4814-8318-70033A3C67E8}"/>
                </a:ext>
              </a:extLst>
            </p:cNvPr>
            <p:cNvSpPr/>
            <p:nvPr/>
          </p:nvSpPr>
          <p:spPr>
            <a:xfrm>
              <a:off x="6046045" y="2976457"/>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50" name="四角形: 角を丸くする 149">
              <a:extLst>
                <a:ext uri="{FF2B5EF4-FFF2-40B4-BE49-F238E27FC236}">
                  <a16:creationId xmlns:a16="http://schemas.microsoft.com/office/drawing/2014/main" id="{482FE718-091D-4F6B-B4B2-F1F604C23353}"/>
                </a:ext>
              </a:extLst>
            </p:cNvPr>
            <p:cNvSpPr/>
            <p:nvPr/>
          </p:nvSpPr>
          <p:spPr>
            <a:xfrm>
              <a:off x="6485660" y="2976457"/>
              <a:ext cx="438356" cy="439469"/>
            </a:xfrm>
            <a:prstGeom prst="roundRect">
              <a:avLst>
                <a:gd name="adj" fmla="val 15000"/>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51" name="四角形: 角を丸くする 150">
              <a:extLst>
                <a:ext uri="{FF2B5EF4-FFF2-40B4-BE49-F238E27FC236}">
                  <a16:creationId xmlns:a16="http://schemas.microsoft.com/office/drawing/2014/main" id="{47BD95C3-2D9C-48F2-B4F4-49F02D1207F2}"/>
                </a:ext>
              </a:extLst>
            </p:cNvPr>
            <p:cNvSpPr/>
            <p:nvPr/>
          </p:nvSpPr>
          <p:spPr>
            <a:xfrm>
              <a:off x="6925276" y="2976457"/>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52" name="四角形: 角を丸くする 151">
              <a:extLst>
                <a:ext uri="{FF2B5EF4-FFF2-40B4-BE49-F238E27FC236}">
                  <a16:creationId xmlns:a16="http://schemas.microsoft.com/office/drawing/2014/main" id="{90B93A49-A65F-46B9-BE33-EE6B38F94175}"/>
                </a:ext>
              </a:extLst>
            </p:cNvPr>
            <p:cNvSpPr/>
            <p:nvPr/>
          </p:nvSpPr>
          <p:spPr>
            <a:xfrm>
              <a:off x="7364891" y="2976310"/>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grpSp>
      <p:grpSp>
        <p:nvGrpSpPr>
          <p:cNvPr id="94" name="グループ化 93">
            <a:extLst>
              <a:ext uri="{FF2B5EF4-FFF2-40B4-BE49-F238E27FC236}">
                <a16:creationId xmlns:a16="http://schemas.microsoft.com/office/drawing/2014/main" id="{D642C009-CE0C-429D-8DE4-F5BA9E85D683}"/>
              </a:ext>
            </a:extLst>
          </p:cNvPr>
          <p:cNvGrpSpPr/>
          <p:nvPr/>
        </p:nvGrpSpPr>
        <p:grpSpPr>
          <a:xfrm>
            <a:off x="6198194" y="4812387"/>
            <a:ext cx="2195473" cy="452032"/>
            <a:chOff x="5606344" y="3413992"/>
            <a:chExt cx="2195558" cy="446943"/>
          </a:xfrm>
        </p:grpSpPr>
        <p:sp>
          <p:nvSpPr>
            <p:cNvPr id="143" name="四角形: 角を丸くする 142">
              <a:extLst>
                <a:ext uri="{FF2B5EF4-FFF2-40B4-BE49-F238E27FC236}">
                  <a16:creationId xmlns:a16="http://schemas.microsoft.com/office/drawing/2014/main" id="{0267C0B3-F190-4F96-9836-435C51BA95CD}"/>
                </a:ext>
              </a:extLst>
            </p:cNvPr>
            <p:cNvSpPr/>
            <p:nvPr/>
          </p:nvSpPr>
          <p:spPr>
            <a:xfrm>
              <a:off x="5606344" y="3413992"/>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44" name="四角形: 角を丸くする 143">
              <a:extLst>
                <a:ext uri="{FF2B5EF4-FFF2-40B4-BE49-F238E27FC236}">
                  <a16:creationId xmlns:a16="http://schemas.microsoft.com/office/drawing/2014/main" id="{0B5AC7CC-D43D-40D7-A687-4B86614AC2DB}"/>
                </a:ext>
              </a:extLst>
            </p:cNvPr>
            <p:cNvSpPr/>
            <p:nvPr/>
          </p:nvSpPr>
          <p:spPr>
            <a:xfrm>
              <a:off x="6044700" y="3421466"/>
              <a:ext cx="438356" cy="439469"/>
            </a:xfrm>
            <a:prstGeom prst="roundRect">
              <a:avLst>
                <a:gd name="adj" fmla="val 15000"/>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45" name="四角形: 角を丸くする 144">
              <a:extLst>
                <a:ext uri="{FF2B5EF4-FFF2-40B4-BE49-F238E27FC236}">
                  <a16:creationId xmlns:a16="http://schemas.microsoft.com/office/drawing/2014/main" id="{8727BA3A-9087-442A-A1D8-D93726CE6711}"/>
                </a:ext>
              </a:extLst>
            </p:cNvPr>
            <p:cNvSpPr/>
            <p:nvPr/>
          </p:nvSpPr>
          <p:spPr>
            <a:xfrm>
              <a:off x="6484315" y="3421466"/>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46" name="四角形: 角を丸くする 145">
              <a:extLst>
                <a:ext uri="{FF2B5EF4-FFF2-40B4-BE49-F238E27FC236}">
                  <a16:creationId xmlns:a16="http://schemas.microsoft.com/office/drawing/2014/main" id="{40CF767D-909E-4BD5-A940-AAC5343F2BF6}"/>
                </a:ext>
              </a:extLst>
            </p:cNvPr>
            <p:cNvSpPr/>
            <p:nvPr/>
          </p:nvSpPr>
          <p:spPr>
            <a:xfrm>
              <a:off x="6923931" y="3421466"/>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47" name="四角形: 角を丸くする 146">
              <a:extLst>
                <a:ext uri="{FF2B5EF4-FFF2-40B4-BE49-F238E27FC236}">
                  <a16:creationId xmlns:a16="http://schemas.microsoft.com/office/drawing/2014/main" id="{C59AD4CC-CE12-459E-AAC5-FCF7B3F4DD2E}"/>
                </a:ext>
              </a:extLst>
            </p:cNvPr>
            <p:cNvSpPr/>
            <p:nvPr/>
          </p:nvSpPr>
          <p:spPr>
            <a:xfrm>
              <a:off x="7363546" y="3421319"/>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grpSp>
      <p:grpSp>
        <p:nvGrpSpPr>
          <p:cNvPr id="95" name="グループ化 94">
            <a:extLst>
              <a:ext uri="{FF2B5EF4-FFF2-40B4-BE49-F238E27FC236}">
                <a16:creationId xmlns:a16="http://schemas.microsoft.com/office/drawing/2014/main" id="{DC2106D8-9600-43C1-AB21-ED6D2918F0A6}"/>
              </a:ext>
            </a:extLst>
          </p:cNvPr>
          <p:cNvGrpSpPr/>
          <p:nvPr/>
        </p:nvGrpSpPr>
        <p:grpSpPr>
          <a:xfrm>
            <a:off x="6198194" y="5257392"/>
            <a:ext cx="2195473" cy="449962"/>
            <a:chOff x="5606344" y="3858997"/>
            <a:chExt cx="2195558" cy="446943"/>
          </a:xfrm>
        </p:grpSpPr>
        <p:sp>
          <p:nvSpPr>
            <p:cNvPr id="138" name="四角形: 角を丸くする 137">
              <a:extLst>
                <a:ext uri="{FF2B5EF4-FFF2-40B4-BE49-F238E27FC236}">
                  <a16:creationId xmlns:a16="http://schemas.microsoft.com/office/drawing/2014/main" id="{DEB7EC90-712A-4E15-A228-C60A370113A9}"/>
                </a:ext>
              </a:extLst>
            </p:cNvPr>
            <p:cNvSpPr/>
            <p:nvPr/>
          </p:nvSpPr>
          <p:spPr>
            <a:xfrm>
              <a:off x="5606344" y="3858997"/>
              <a:ext cx="438356" cy="439469"/>
            </a:xfrm>
            <a:prstGeom prst="roundRect">
              <a:avLst>
                <a:gd name="adj" fmla="val 15000"/>
              </a:avLst>
            </a:prstGeom>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絵</a:t>
              </a:r>
              <a:endParaRPr kumimoji="1" lang="en-US" altLang="ja-JP" sz="1200"/>
            </a:p>
          </p:txBody>
        </p:sp>
        <p:sp>
          <p:nvSpPr>
            <p:cNvPr id="139" name="四角形: 角を丸くする 138">
              <a:extLst>
                <a:ext uri="{FF2B5EF4-FFF2-40B4-BE49-F238E27FC236}">
                  <a16:creationId xmlns:a16="http://schemas.microsoft.com/office/drawing/2014/main" id="{78F6D7F0-443B-4FB8-B04B-CA563B0D93D4}"/>
                </a:ext>
              </a:extLst>
            </p:cNvPr>
            <p:cNvSpPr/>
            <p:nvPr/>
          </p:nvSpPr>
          <p:spPr>
            <a:xfrm>
              <a:off x="6044700" y="3866471"/>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40" name="四角形: 角を丸くする 139">
              <a:extLst>
                <a:ext uri="{FF2B5EF4-FFF2-40B4-BE49-F238E27FC236}">
                  <a16:creationId xmlns:a16="http://schemas.microsoft.com/office/drawing/2014/main" id="{3B334B41-58E6-4955-BA3C-C77F6735FE0A}"/>
                </a:ext>
              </a:extLst>
            </p:cNvPr>
            <p:cNvSpPr/>
            <p:nvPr/>
          </p:nvSpPr>
          <p:spPr>
            <a:xfrm>
              <a:off x="6484315" y="3866471"/>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41" name="四角形: 角を丸くする 140">
              <a:extLst>
                <a:ext uri="{FF2B5EF4-FFF2-40B4-BE49-F238E27FC236}">
                  <a16:creationId xmlns:a16="http://schemas.microsoft.com/office/drawing/2014/main" id="{348DA8AB-2852-46A0-A21B-2228133E36ED}"/>
                </a:ext>
              </a:extLst>
            </p:cNvPr>
            <p:cNvSpPr/>
            <p:nvPr/>
          </p:nvSpPr>
          <p:spPr>
            <a:xfrm>
              <a:off x="6923931" y="3866471"/>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42" name="四角形: 角を丸くする 141">
              <a:extLst>
                <a:ext uri="{FF2B5EF4-FFF2-40B4-BE49-F238E27FC236}">
                  <a16:creationId xmlns:a16="http://schemas.microsoft.com/office/drawing/2014/main" id="{FF8907CA-E937-4440-AD59-924384700707}"/>
                </a:ext>
              </a:extLst>
            </p:cNvPr>
            <p:cNvSpPr/>
            <p:nvPr/>
          </p:nvSpPr>
          <p:spPr>
            <a:xfrm>
              <a:off x="7363546" y="3866324"/>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grpSp>
      <p:grpSp>
        <p:nvGrpSpPr>
          <p:cNvPr id="96" name="グループ化 95">
            <a:extLst>
              <a:ext uri="{FF2B5EF4-FFF2-40B4-BE49-F238E27FC236}">
                <a16:creationId xmlns:a16="http://schemas.microsoft.com/office/drawing/2014/main" id="{467EAA1E-1108-45BC-93E7-870F01B9FEDC}"/>
              </a:ext>
            </a:extLst>
          </p:cNvPr>
          <p:cNvGrpSpPr/>
          <p:nvPr/>
        </p:nvGrpSpPr>
        <p:grpSpPr>
          <a:xfrm>
            <a:off x="6200883" y="5692429"/>
            <a:ext cx="2195473" cy="156923"/>
            <a:chOff x="5609033" y="4294034"/>
            <a:chExt cx="2195558" cy="446943"/>
          </a:xfrm>
        </p:grpSpPr>
        <p:sp>
          <p:nvSpPr>
            <p:cNvPr id="133" name="四角形: 角を丸くする 132">
              <a:extLst>
                <a:ext uri="{FF2B5EF4-FFF2-40B4-BE49-F238E27FC236}">
                  <a16:creationId xmlns:a16="http://schemas.microsoft.com/office/drawing/2014/main" id="{05C647E0-F1EF-431A-BB63-D0FDE550106D}"/>
                </a:ext>
              </a:extLst>
            </p:cNvPr>
            <p:cNvSpPr/>
            <p:nvPr/>
          </p:nvSpPr>
          <p:spPr>
            <a:xfrm>
              <a:off x="5609033" y="4294034"/>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34" name="四角形: 角を丸くする 133">
              <a:extLst>
                <a:ext uri="{FF2B5EF4-FFF2-40B4-BE49-F238E27FC236}">
                  <a16:creationId xmlns:a16="http://schemas.microsoft.com/office/drawing/2014/main" id="{BC6B2B52-8E21-4890-A619-7B019C631DF0}"/>
                </a:ext>
              </a:extLst>
            </p:cNvPr>
            <p:cNvSpPr/>
            <p:nvPr/>
          </p:nvSpPr>
          <p:spPr>
            <a:xfrm>
              <a:off x="6047389" y="4301508"/>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35" name="四角形: 角を丸くする 134">
              <a:extLst>
                <a:ext uri="{FF2B5EF4-FFF2-40B4-BE49-F238E27FC236}">
                  <a16:creationId xmlns:a16="http://schemas.microsoft.com/office/drawing/2014/main" id="{6A627404-A2B4-485B-9AAD-A4424939A550}"/>
                </a:ext>
              </a:extLst>
            </p:cNvPr>
            <p:cNvSpPr/>
            <p:nvPr/>
          </p:nvSpPr>
          <p:spPr>
            <a:xfrm>
              <a:off x="6487004" y="4301508"/>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36" name="四角形: 角を丸くする 135">
              <a:extLst>
                <a:ext uri="{FF2B5EF4-FFF2-40B4-BE49-F238E27FC236}">
                  <a16:creationId xmlns:a16="http://schemas.microsoft.com/office/drawing/2014/main" id="{E4AD2AFC-653E-44AC-A25A-0EE2AB2BF0CA}"/>
                </a:ext>
              </a:extLst>
            </p:cNvPr>
            <p:cNvSpPr/>
            <p:nvPr/>
          </p:nvSpPr>
          <p:spPr>
            <a:xfrm>
              <a:off x="6926620" y="4301508"/>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37" name="四角形: 角を丸くする 136">
              <a:extLst>
                <a:ext uri="{FF2B5EF4-FFF2-40B4-BE49-F238E27FC236}">
                  <a16:creationId xmlns:a16="http://schemas.microsoft.com/office/drawing/2014/main" id="{72C6655B-037B-4511-955E-FA5D379CF342}"/>
                </a:ext>
              </a:extLst>
            </p:cNvPr>
            <p:cNvSpPr/>
            <p:nvPr/>
          </p:nvSpPr>
          <p:spPr>
            <a:xfrm>
              <a:off x="7366235" y="4301361"/>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grpSp>
      <p:sp>
        <p:nvSpPr>
          <p:cNvPr id="97" name="四角形: 角を丸くする 96">
            <a:extLst>
              <a:ext uri="{FF2B5EF4-FFF2-40B4-BE49-F238E27FC236}">
                <a16:creationId xmlns:a16="http://schemas.microsoft.com/office/drawing/2014/main" id="{D47B3F56-1424-4292-B2FB-A0B015863D26}"/>
              </a:ext>
            </a:extLst>
          </p:cNvPr>
          <p:cNvSpPr/>
          <p:nvPr/>
        </p:nvSpPr>
        <p:spPr>
          <a:xfrm>
            <a:off x="7039996" y="5905776"/>
            <a:ext cx="585813" cy="220888"/>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000"/>
              <a:t>OK</a:t>
            </a:r>
          </a:p>
        </p:txBody>
      </p:sp>
      <p:sp>
        <p:nvSpPr>
          <p:cNvPr id="98" name="正方形/長方形 97">
            <a:extLst>
              <a:ext uri="{FF2B5EF4-FFF2-40B4-BE49-F238E27FC236}">
                <a16:creationId xmlns:a16="http://schemas.microsoft.com/office/drawing/2014/main" id="{690C567F-9C28-435C-8621-68B536C5D257}"/>
              </a:ext>
            </a:extLst>
          </p:cNvPr>
          <p:cNvSpPr/>
          <p:nvPr/>
        </p:nvSpPr>
        <p:spPr>
          <a:xfrm>
            <a:off x="7905363" y="5790040"/>
            <a:ext cx="570520" cy="289978"/>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r>
              <a:rPr kumimoji="1" lang="en-US" altLang="ja-JP" sz="1050" b="1"/>
              <a:t>999</a:t>
            </a:r>
            <a:r>
              <a:rPr kumimoji="1" lang="en-US" altLang="ja-JP" sz="900" b="1"/>
              <a:t>/999</a:t>
            </a:r>
            <a:endParaRPr kumimoji="1" lang="ja-JP" altLang="en-US" sz="900" b="1"/>
          </a:p>
        </p:txBody>
      </p:sp>
      <p:pic>
        <p:nvPicPr>
          <p:cNvPr id="99" name="図 98">
            <a:extLst>
              <a:ext uri="{FF2B5EF4-FFF2-40B4-BE49-F238E27FC236}">
                <a16:creationId xmlns:a16="http://schemas.microsoft.com/office/drawing/2014/main" id="{570EEBDD-0503-4B7D-A66D-821511F2BB5E}"/>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6539" t="-470" r="14306" b="65634"/>
          <a:stretch/>
        </p:blipFill>
        <p:spPr>
          <a:xfrm>
            <a:off x="7059560" y="4288870"/>
            <a:ext cx="222611" cy="225465"/>
          </a:xfrm>
          <a:prstGeom prst="rect">
            <a:avLst/>
          </a:prstGeom>
        </p:spPr>
      </p:pic>
      <p:pic>
        <p:nvPicPr>
          <p:cNvPr id="100" name="図 99">
            <a:extLst>
              <a:ext uri="{FF2B5EF4-FFF2-40B4-BE49-F238E27FC236}">
                <a16:creationId xmlns:a16="http://schemas.microsoft.com/office/drawing/2014/main" id="{1079A1FA-A569-460C-99E7-CBACD7C2117C}"/>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6539" t="-470" r="14306" b="65634"/>
          <a:stretch/>
        </p:blipFill>
        <p:spPr>
          <a:xfrm>
            <a:off x="6635004" y="4731805"/>
            <a:ext cx="219877" cy="227535"/>
          </a:xfrm>
          <a:prstGeom prst="rect">
            <a:avLst/>
          </a:prstGeom>
        </p:spPr>
      </p:pic>
      <p:sp>
        <p:nvSpPr>
          <p:cNvPr id="101" name="正方形/長方形 100">
            <a:extLst>
              <a:ext uri="{FF2B5EF4-FFF2-40B4-BE49-F238E27FC236}">
                <a16:creationId xmlns:a16="http://schemas.microsoft.com/office/drawing/2014/main" id="{46A1E600-091E-4360-8628-258CF075122B}"/>
              </a:ext>
            </a:extLst>
          </p:cNvPr>
          <p:cNvSpPr/>
          <p:nvPr/>
        </p:nvSpPr>
        <p:spPr>
          <a:xfrm>
            <a:off x="6077028" y="2287758"/>
            <a:ext cx="2633831" cy="1577764"/>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pic>
        <p:nvPicPr>
          <p:cNvPr id="102" name="図 101">
            <a:extLst>
              <a:ext uri="{FF2B5EF4-FFF2-40B4-BE49-F238E27FC236}">
                <a16:creationId xmlns:a16="http://schemas.microsoft.com/office/drawing/2014/main" id="{E8E927A1-FE40-437C-98DD-C3EDBAF922A4}"/>
              </a:ext>
            </a:extLst>
          </p:cNvPr>
          <p:cNvPicPr>
            <a:picLocks noChangeAspect="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t="26177" b="28352"/>
          <a:stretch/>
        </p:blipFill>
        <p:spPr>
          <a:xfrm>
            <a:off x="6018879" y="2213569"/>
            <a:ext cx="1410050" cy="646261"/>
          </a:xfrm>
          <a:prstGeom prst="rect">
            <a:avLst/>
          </a:prstGeom>
        </p:spPr>
      </p:pic>
      <p:grpSp>
        <p:nvGrpSpPr>
          <p:cNvPr id="103" name="グループ化 102">
            <a:extLst>
              <a:ext uri="{FF2B5EF4-FFF2-40B4-BE49-F238E27FC236}">
                <a16:creationId xmlns:a16="http://schemas.microsoft.com/office/drawing/2014/main" id="{F155F110-6CC9-4850-BE89-93DA3C368642}"/>
              </a:ext>
            </a:extLst>
          </p:cNvPr>
          <p:cNvGrpSpPr/>
          <p:nvPr/>
        </p:nvGrpSpPr>
        <p:grpSpPr>
          <a:xfrm>
            <a:off x="7320447" y="2481690"/>
            <a:ext cx="1309949" cy="290199"/>
            <a:chOff x="6728602" y="1083295"/>
            <a:chExt cx="1279059" cy="280161"/>
          </a:xfrm>
        </p:grpSpPr>
        <p:sp>
          <p:nvSpPr>
            <p:cNvPr id="131" name="テキスト ボックス 771">
              <a:extLst>
                <a:ext uri="{FF2B5EF4-FFF2-40B4-BE49-F238E27FC236}">
                  <a16:creationId xmlns:a16="http://schemas.microsoft.com/office/drawing/2014/main" id="{36696F6D-80A9-45BD-87C5-965DB9BACF10}"/>
                </a:ext>
              </a:extLst>
            </p:cNvPr>
            <p:cNvSpPr txBox="1"/>
            <p:nvPr/>
          </p:nvSpPr>
          <p:spPr>
            <a:xfrm>
              <a:off x="6728602" y="1083295"/>
              <a:ext cx="1279059" cy="28016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600" u="sng">
                  <a:solidFill>
                    <a:schemeClr val="bg1"/>
                  </a:solidFill>
                </a:rPr>
                <a:t>　 武器種武器種名名</a:t>
              </a:r>
            </a:p>
          </p:txBody>
        </p:sp>
        <p:sp>
          <p:nvSpPr>
            <p:cNvPr id="132" name="楕円 131">
              <a:extLst>
                <a:ext uri="{FF2B5EF4-FFF2-40B4-BE49-F238E27FC236}">
                  <a16:creationId xmlns:a16="http://schemas.microsoft.com/office/drawing/2014/main" id="{43763CFE-B102-4089-8B6D-74DB82312B1E}"/>
                </a:ext>
              </a:extLst>
            </p:cNvPr>
            <p:cNvSpPr/>
            <p:nvPr/>
          </p:nvSpPr>
          <p:spPr>
            <a:xfrm>
              <a:off x="6778298" y="1124672"/>
              <a:ext cx="142568" cy="141668"/>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104" name="テキスト ボックス 773">
            <a:extLst>
              <a:ext uri="{FF2B5EF4-FFF2-40B4-BE49-F238E27FC236}">
                <a16:creationId xmlns:a16="http://schemas.microsoft.com/office/drawing/2014/main" id="{BE2AAC85-5D63-4EBA-A960-748AAED69630}"/>
              </a:ext>
            </a:extLst>
          </p:cNvPr>
          <p:cNvSpPr txBox="1"/>
          <p:nvPr/>
        </p:nvSpPr>
        <p:spPr>
          <a:xfrm>
            <a:off x="7985339" y="2465596"/>
            <a:ext cx="724657" cy="29019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r"/>
            <a:r>
              <a:rPr kumimoji="1" lang="en-US" altLang="ja-JP" sz="900" b="1" u="none">
                <a:solidFill>
                  <a:schemeClr val="bg1"/>
                </a:solidFill>
                <a:latin typeface="メイリオ" panose="020B0604030504040204" pitchFamily="50" charset="-128"/>
                <a:ea typeface="メイリオ" panose="020B0604030504040204" pitchFamily="50" charset="-128"/>
              </a:rPr>
              <a:t>Lv</a:t>
            </a:r>
            <a:r>
              <a:rPr kumimoji="1" lang="ja-JP" altLang="en-US" sz="900" b="1" u="none">
                <a:solidFill>
                  <a:schemeClr val="bg1"/>
                </a:solidFill>
                <a:latin typeface="メイリオ" panose="020B0604030504040204" pitchFamily="50" charset="-128"/>
                <a:ea typeface="メイリオ" panose="020B0604030504040204" pitchFamily="50" charset="-128"/>
              </a:rPr>
              <a:t> </a:t>
            </a:r>
            <a:r>
              <a:rPr kumimoji="1" lang="en-US" altLang="ja-JP" sz="900" b="1" u="none">
                <a:solidFill>
                  <a:schemeClr val="bg1"/>
                </a:solidFill>
                <a:latin typeface="メイリオ" panose="020B0604030504040204" pitchFamily="50" charset="-128"/>
                <a:ea typeface="メイリオ" panose="020B0604030504040204" pitchFamily="50" charset="-128"/>
              </a:rPr>
              <a:t>99</a:t>
            </a:r>
          </a:p>
        </p:txBody>
      </p:sp>
      <p:sp>
        <p:nvSpPr>
          <p:cNvPr id="105" name="四角形: 角を丸くする 104">
            <a:extLst>
              <a:ext uri="{FF2B5EF4-FFF2-40B4-BE49-F238E27FC236}">
                <a16:creationId xmlns:a16="http://schemas.microsoft.com/office/drawing/2014/main" id="{50D85713-43D4-4948-89F6-973970115803}"/>
              </a:ext>
            </a:extLst>
          </p:cNvPr>
          <p:cNvSpPr>
            <a:spLocks noChangeAspect="1"/>
          </p:cNvSpPr>
          <p:nvPr/>
        </p:nvSpPr>
        <p:spPr>
          <a:xfrm>
            <a:off x="6121407" y="3463103"/>
            <a:ext cx="317192" cy="323361"/>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06" name="四角形: 角を丸くする 105">
            <a:extLst>
              <a:ext uri="{FF2B5EF4-FFF2-40B4-BE49-F238E27FC236}">
                <a16:creationId xmlns:a16="http://schemas.microsoft.com/office/drawing/2014/main" id="{DEF78B84-018E-458D-A0F1-5D9A022FB55B}"/>
              </a:ext>
            </a:extLst>
          </p:cNvPr>
          <p:cNvSpPr>
            <a:spLocks noChangeAspect="1"/>
          </p:cNvSpPr>
          <p:nvPr/>
        </p:nvSpPr>
        <p:spPr>
          <a:xfrm>
            <a:off x="6891144" y="3483924"/>
            <a:ext cx="317956" cy="325431"/>
          </a:xfrm>
          <a:prstGeom prst="roundRect">
            <a:avLst>
              <a:gd name="adj" fmla="val 15000"/>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29" name="四角形: 角を丸くする 128">
            <a:extLst>
              <a:ext uri="{FF2B5EF4-FFF2-40B4-BE49-F238E27FC236}">
                <a16:creationId xmlns:a16="http://schemas.microsoft.com/office/drawing/2014/main" id="{81E4C75A-56F6-4AF3-ACB6-122C650AB0EB}"/>
              </a:ext>
            </a:extLst>
          </p:cNvPr>
          <p:cNvSpPr/>
          <p:nvPr/>
        </p:nvSpPr>
        <p:spPr>
          <a:xfrm>
            <a:off x="6502520" y="3483924"/>
            <a:ext cx="323019" cy="328333"/>
          </a:xfrm>
          <a:prstGeom prst="roundRect">
            <a:avLst>
              <a:gd name="adj" fmla="val 15000"/>
            </a:avLst>
          </a:prstGeom>
          <a:solidFill>
            <a:schemeClr val="bg2">
              <a:lumMod val="25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indent="0" algn="ctr"/>
            <a:endParaRPr kumimoji="1" lang="en-US" altLang="ja-JP" sz="1200">
              <a:solidFill>
                <a:schemeClr val="lt1"/>
              </a:solidFill>
              <a:latin typeface="+mn-lt"/>
              <a:ea typeface="+mn-ea"/>
              <a:cs typeface="+mn-cs"/>
            </a:endParaRPr>
          </a:p>
        </p:txBody>
      </p:sp>
      <p:cxnSp>
        <p:nvCxnSpPr>
          <p:cNvPr id="108" name="直線コネクタ 107">
            <a:extLst>
              <a:ext uri="{FF2B5EF4-FFF2-40B4-BE49-F238E27FC236}">
                <a16:creationId xmlns:a16="http://schemas.microsoft.com/office/drawing/2014/main" id="{F085BE68-7991-4F64-8E70-F96C9888FC99}"/>
              </a:ext>
            </a:extLst>
          </p:cNvPr>
          <p:cNvCxnSpPr/>
          <p:nvPr/>
        </p:nvCxnSpPr>
        <p:spPr>
          <a:xfrm flipV="1">
            <a:off x="6385017" y="2856729"/>
            <a:ext cx="121598" cy="56797"/>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9" name="直線コネクタ 108">
            <a:extLst>
              <a:ext uri="{FF2B5EF4-FFF2-40B4-BE49-F238E27FC236}">
                <a16:creationId xmlns:a16="http://schemas.microsoft.com/office/drawing/2014/main" id="{7A89DF16-2927-40FD-92AF-A6574FF9FE80}"/>
              </a:ext>
            </a:extLst>
          </p:cNvPr>
          <p:cNvCxnSpPr/>
          <p:nvPr/>
        </p:nvCxnSpPr>
        <p:spPr>
          <a:xfrm flipV="1">
            <a:off x="7059560" y="2839569"/>
            <a:ext cx="35226" cy="73957"/>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0" name="直線コネクタ 109">
            <a:extLst>
              <a:ext uri="{FF2B5EF4-FFF2-40B4-BE49-F238E27FC236}">
                <a16:creationId xmlns:a16="http://schemas.microsoft.com/office/drawing/2014/main" id="{3287C479-C701-4023-8DB8-8A44E4EF45ED}"/>
              </a:ext>
            </a:extLst>
          </p:cNvPr>
          <p:cNvCxnSpPr/>
          <p:nvPr/>
        </p:nvCxnSpPr>
        <p:spPr>
          <a:xfrm flipV="1">
            <a:off x="6732813" y="2856729"/>
            <a:ext cx="64826" cy="56797"/>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111" name="テキスト ボックス 798">
            <a:extLst>
              <a:ext uri="{FF2B5EF4-FFF2-40B4-BE49-F238E27FC236}">
                <a16:creationId xmlns:a16="http://schemas.microsoft.com/office/drawing/2014/main" id="{6B038D32-A052-4AB0-A280-C6A9C42379C6}"/>
              </a:ext>
            </a:extLst>
          </p:cNvPr>
          <p:cNvSpPr txBox="1"/>
          <p:nvPr/>
        </p:nvSpPr>
        <p:spPr>
          <a:xfrm>
            <a:off x="7345694" y="2635132"/>
            <a:ext cx="1310431" cy="1288746"/>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en-US" altLang="ja-JP" sz="800">
                <a:solidFill>
                  <a:schemeClr val="bg1"/>
                </a:solidFill>
                <a:effectLst/>
                <a:latin typeface="+mn-lt"/>
                <a:ea typeface="+mn-ea"/>
                <a:cs typeface="+mn-cs"/>
              </a:rPr>
              <a:t>ATK</a:t>
            </a:r>
            <a:endParaRPr lang="ja-JP" altLang="ja-JP" sz="400">
              <a:solidFill>
                <a:schemeClr val="bg1"/>
              </a:solidFill>
              <a:effectLst/>
            </a:endParaRPr>
          </a:p>
          <a:p>
            <a:r>
              <a:rPr kumimoji="1" lang="en-US" altLang="ja-JP" sz="800" baseline="0">
                <a:solidFill>
                  <a:schemeClr val="bg1"/>
                </a:solidFill>
                <a:effectLst/>
                <a:latin typeface="+mn-lt"/>
                <a:ea typeface="+mn-ea"/>
                <a:cs typeface="+mn-cs"/>
              </a:rPr>
              <a:t>  </a:t>
            </a:r>
            <a:r>
              <a:rPr kumimoji="1" lang="en-US" altLang="ja-JP" sz="800">
                <a:solidFill>
                  <a:schemeClr val="bg1"/>
                </a:solidFill>
                <a:effectLst/>
                <a:latin typeface="+mn-lt"/>
                <a:ea typeface="+mn-ea"/>
                <a:cs typeface="+mn-cs"/>
              </a:rPr>
              <a:t>9,999</a:t>
            </a:r>
            <a:r>
              <a:rPr kumimoji="1" lang="ja-JP" altLang="ja-JP" sz="800">
                <a:solidFill>
                  <a:schemeClr val="bg1"/>
                </a:solidFill>
                <a:effectLst/>
                <a:latin typeface="+mn-lt"/>
                <a:ea typeface="+mn-ea"/>
                <a:cs typeface="+mn-cs"/>
              </a:rPr>
              <a:t> </a:t>
            </a:r>
            <a:r>
              <a:rPr kumimoji="1" lang="en-US" altLang="ja-JP" sz="800">
                <a:solidFill>
                  <a:schemeClr val="bg1"/>
                </a:solidFill>
                <a:effectLst/>
                <a:latin typeface="+mn-lt"/>
                <a:ea typeface="+mn-ea"/>
                <a:cs typeface="+mn-cs"/>
              </a:rPr>
              <a:t>(+999)</a:t>
            </a:r>
          </a:p>
          <a:p>
            <a:r>
              <a:rPr kumimoji="1" lang="en-US" altLang="ja-JP" sz="800">
                <a:solidFill>
                  <a:schemeClr val="bg1"/>
                </a:solidFill>
                <a:effectLst/>
                <a:latin typeface="+mn-lt"/>
                <a:ea typeface="+mn-ea"/>
                <a:cs typeface="+mn-cs"/>
              </a:rPr>
              <a:t>DEF </a:t>
            </a:r>
            <a:endParaRPr lang="ja-JP" altLang="ja-JP" sz="400">
              <a:solidFill>
                <a:schemeClr val="bg1"/>
              </a:solidFill>
              <a:effectLst/>
            </a:endParaRPr>
          </a:p>
          <a:p>
            <a:r>
              <a:rPr kumimoji="1" lang="en-US" altLang="ja-JP" sz="800" baseline="0">
                <a:solidFill>
                  <a:schemeClr val="bg1"/>
                </a:solidFill>
                <a:effectLst/>
                <a:latin typeface="+mn-lt"/>
                <a:ea typeface="+mn-ea"/>
                <a:cs typeface="+mn-cs"/>
              </a:rPr>
              <a:t>  </a:t>
            </a:r>
            <a:r>
              <a:rPr kumimoji="1" lang="en-US" altLang="ja-JP" sz="800">
                <a:solidFill>
                  <a:schemeClr val="bg1"/>
                </a:solidFill>
                <a:effectLst/>
                <a:latin typeface="+mn-lt"/>
                <a:ea typeface="+mn-ea"/>
                <a:cs typeface="+mn-cs"/>
              </a:rPr>
              <a:t>9,999</a:t>
            </a:r>
            <a:r>
              <a:rPr kumimoji="1" lang="ja-JP" altLang="ja-JP" sz="800">
                <a:solidFill>
                  <a:schemeClr val="bg1"/>
                </a:solidFill>
                <a:effectLst/>
                <a:latin typeface="+mn-lt"/>
                <a:ea typeface="+mn-ea"/>
                <a:cs typeface="+mn-cs"/>
              </a:rPr>
              <a:t> </a:t>
            </a:r>
            <a:r>
              <a:rPr kumimoji="1" lang="en-US" altLang="ja-JP" sz="800">
                <a:solidFill>
                  <a:schemeClr val="bg1"/>
                </a:solidFill>
                <a:effectLst/>
                <a:latin typeface="+mn-lt"/>
                <a:ea typeface="+mn-ea"/>
                <a:cs typeface="+mn-cs"/>
              </a:rPr>
              <a:t>(+999)</a:t>
            </a:r>
            <a:r>
              <a:rPr kumimoji="1" lang="ja-JP" altLang="en-US" sz="800">
                <a:solidFill>
                  <a:schemeClr val="bg1"/>
                </a:solidFill>
                <a:effectLst/>
                <a:latin typeface="+mn-lt"/>
                <a:ea typeface="+mn-ea"/>
                <a:cs typeface="+mn-cs"/>
              </a:rPr>
              <a:t> </a:t>
            </a:r>
            <a:endParaRPr kumimoji="1" lang="en-US" altLang="ja-JP" sz="800">
              <a:solidFill>
                <a:schemeClr val="bg1"/>
              </a:solidFill>
              <a:effectLst/>
              <a:latin typeface="+mn-lt"/>
              <a:ea typeface="+mn-ea"/>
              <a:cs typeface="+mn-cs"/>
            </a:endParaRPr>
          </a:p>
          <a:p>
            <a:r>
              <a:rPr kumimoji="1" lang="en-US" altLang="ja-JP" sz="800">
                <a:solidFill>
                  <a:schemeClr val="bg1"/>
                </a:solidFill>
                <a:effectLst/>
                <a:latin typeface="+mn-lt"/>
                <a:ea typeface="+mn-ea"/>
                <a:cs typeface="+mn-cs"/>
              </a:rPr>
              <a:t>SPD</a:t>
            </a:r>
            <a:endParaRPr lang="ja-JP" altLang="ja-JP" sz="400">
              <a:solidFill>
                <a:schemeClr val="bg1"/>
              </a:solidFill>
              <a:effectLst/>
            </a:endParaRPr>
          </a:p>
          <a:p>
            <a:r>
              <a:rPr kumimoji="1" lang="ja-JP" altLang="en-US" sz="800" baseline="0">
                <a:solidFill>
                  <a:schemeClr val="bg1"/>
                </a:solidFill>
                <a:effectLst/>
                <a:latin typeface="+mn-lt"/>
                <a:ea typeface="+mn-ea"/>
                <a:cs typeface="+mn-cs"/>
              </a:rPr>
              <a:t>  </a:t>
            </a:r>
            <a:r>
              <a:rPr kumimoji="1" lang="en-US" altLang="ja-JP" sz="800">
                <a:solidFill>
                  <a:schemeClr val="bg1"/>
                </a:solidFill>
                <a:effectLst/>
                <a:latin typeface="+mn-lt"/>
                <a:ea typeface="+mn-ea"/>
                <a:cs typeface="+mn-cs"/>
              </a:rPr>
              <a:t>9,999</a:t>
            </a:r>
            <a:r>
              <a:rPr kumimoji="1" lang="ja-JP" altLang="ja-JP" sz="800">
                <a:solidFill>
                  <a:schemeClr val="bg1"/>
                </a:solidFill>
                <a:effectLst/>
                <a:latin typeface="+mn-lt"/>
                <a:ea typeface="+mn-ea"/>
                <a:cs typeface="+mn-cs"/>
              </a:rPr>
              <a:t> </a:t>
            </a:r>
            <a:r>
              <a:rPr kumimoji="1" lang="en-US" altLang="ja-JP" sz="800">
                <a:solidFill>
                  <a:schemeClr val="bg1"/>
                </a:solidFill>
                <a:effectLst/>
                <a:latin typeface="+mn-lt"/>
                <a:ea typeface="+mn-ea"/>
                <a:cs typeface="+mn-cs"/>
              </a:rPr>
              <a:t>(+999)</a:t>
            </a:r>
          </a:p>
          <a:p>
            <a:pPr marL="0" marR="0" lvl="0" indent="0" defTabSz="914400" eaLnBrk="1" fontAlgn="auto" latinLnBrk="0" hangingPunct="1">
              <a:lnSpc>
                <a:spcPct val="100000"/>
              </a:lnSpc>
              <a:spcBef>
                <a:spcPts val="0"/>
              </a:spcBef>
              <a:spcAft>
                <a:spcPts val="0"/>
              </a:spcAft>
              <a:buClrTx/>
              <a:buSzTx/>
              <a:buFontTx/>
              <a:buNone/>
              <a:tabLst/>
              <a:defRPr/>
            </a:pPr>
            <a:r>
              <a:rPr kumimoji="1" lang="ja-JP" altLang="en-US" sz="600">
                <a:solidFill>
                  <a:schemeClr val="bg1"/>
                </a:solidFill>
                <a:effectLst/>
                <a:latin typeface="+mn-lt"/>
                <a:ea typeface="+mn-ea"/>
                <a:cs typeface="+mn-cs"/>
              </a:rPr>
              <a:t>結晶効果</a:t>
            </a:r>
            <a:endParaRPr kumimoji="1" lang="en-US" altLang="ja-JP" sz="600">
              <a:solidFill>
                <a:schemeClr val="bg1"/>
              </a:solidFill>
              <a:effectLst/>
              <a:latin typeface="+mn-lt"/>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1" lang="ja-JP" altLang="en-US" sz="600">
                <a:solidFill>
                  <a:schemeClr val="accent4"/>
                </a:solidFill>
                <a:effectLst/>
                <a:latin typeface="+mn-lt"/>
                <a:ea typeface="+mn-ea"/>
                <a:cs typeface="+mn-cs"/>
              </a:rPr>
              <a:t>下記選択結晶効果テキストテキスト</a:t>
            </a:r>
            <a:endParaRPr kumimoji="1" lang="en-US" altLang="ja-JP" sz="600">
              <a:solidFill>
                <a:schemeClr val="accent4"/>
              </a:solidFill>
              <a:effectLst/>
              <a:latin typeface="+mn-lt"/>
              <a:ea typeface="+mn-ea"/>
              <a:cs typeface="+mn-cs"/>
            </a:endParaRPr>
          </a:p>
        </p:txBody>
      </p:sp>
      <p:sp>
        <p:nvSpPr>
          <p:cNvPr id="112" name="四角形: 角を丸くする 111">
            <a:extLst>
              <a:ext uri="{FF2B5EF4-FFF2-40B4-BE49-F238E27FC236}">
                <a16:creationId xmlns:a16="http://schemas.microsoft.com/office/drawing/2014/main" id="{714E69F6-E546-41C6-B048-BEE2885398C0}"/>
              </a:ext>
            </a:extLst>
          </p:cNvPr>
          <p:cNvSpPr/>
          <p:nvPr/>
        </p:nvSpPr>
        <p:spPr>
          <a:xfrm>
            <a:off x="8545771" y="3475682"/>
            <a:ext cx="46774" cy="334773"/>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13" name="四角形: 角を丸くする 112">
            <a:extLst>
              <a:ext uri="{FF2B5EF4-FFF2-40B4-BE49-F238E27FC236}">
                <a16:creationId xmlns:a16="http://schemas.microsoft.com/office/drawing/2014/main" id="{9458244A-F6AE-44B6-8C5A-D574A01EA5CB}"/>
              </a:ext>
            </a:extLst>
          </p:cNvPr>
          <p:cNvSpPr/>
          <p:nvPr/>
        </p:nvSpPr>
        <p:spPr>
          <a:xfrm>
            <a:off x="8545771" y="3475683"/>
            <a:ext cx="45247" cy="182442"/>
          </a:xfrm>
          <a:prstGeom prst="roundRect">
            <a:avLst>
              <a:gd name="adj" fmla="val 5000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14" name="テキスト ボックス 801">
            <a:extLst>
              <a:ext uri="{FF2B5EF4-FFF2-40B4-BE49-F238E27FC236}">
                <a16:creationId xmlns:a16="http://schemas.microsoft.com/office/drawing/2014/main" id="{D21C778A-B4C3-4081-A9CB-9CB57CE51F5C}"/>
              </a:ext>
            </a:extLst>
          </p:cNvPr>
          <p:cNvSpPr txBox="1"/>
          <p:nvPr/>
        </p:nvSpPr>
        <p:spPr>
          <a:xfrm>
            <a:off x="7300916" y="2269733"/>
            <a:ext cx="1356695" cy="280777"/>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600" u="sng">
                <a:solidFill>
                  <a:schemeClr val="bg1"/>
                </a:solidFill>
              </a:rPr>
              <a:t>武器名４５６７８９０１２３４５６</a:t>
            </a:r>
          </a:p>
        </p:txBody>
      </p:sp>
      <p:grpSp>
        <p:nvGrpSpPr>
          <p:cNvPr id="115" name="グループ化 114">
            <a:extLst>
              <a:ext uri="{FF2B5EF4-FFF2-40B4-BE49-F238E27FC236}">
                <a16:creationId xmlns:a16="http://schemas.microsoft.com/office/drawing/2014/main" id="{1FA1A83C-B6D3-4208-B1BA-1F83063CEE77}"/>
              </a:ext>
            </a:extLst>
          </p:cNvPr>
          <p:cNvGrpSpPr/>
          <p:nvPr/>
        </p:nvGrpSpPr>
        <p:grpSpPr>
          <a:xfrm>
            <a:off x="6123992" y="3481022"/>
            <a:ext cx="319631" cy="328333"/>
            <a:chOff x="5532147" y="2082627"/>
            <a:chExt cx="319631" cy="324192"/>
          </a:xfrm>
        </p:grpSpPr>
        <p:sp>
          <p:nvSpPr>
            <p:cNvPr id="127" name="四角形: 角を丸くする 126">
              <a:extLst>
                <a:ext uri="{FF2B5EF4-FFF2-40B4-BE49-F238E27FC236}">
                  <a16:creationId xmlns:a16="http://schemas.microsoft.com/office/drawing/2014/main" id="{0454D09C-4C6E-4E48-91CF-F6452B0DCD92}"/>
                </a:ext>
              </a:extLst>
            </p:cNvPr>
            <p:cNvSpPr/>
            <p:nvPr/>
          </p:nvSpPr>
          <p:spPr>
            <a:xfrm>
              <a:off x="5532147" y="2082627"/>
              <a:ext cx="319631" cy="324192"/>
            </a:xfrm>
            <a:prstGeom prst="roundRect">
              <a:avLst>
                <a:gd name="adj" fmla="val 15000"/>
              </a:avLst>
            </a:prstGeom>
            <a:solidFill>
              <a:schemeClr val="bg2">
                <a:lumMod val="2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indent="0" algn="ctr"/>
              <a:endParaRPr kumimoji="1" lang="en-US" altLang="ja-JP" sz="1200">
                <a:solidFill>
                  <a:schemeClr val="lt1"/>
                </a:solidFill>
                <a:latin typeface="+mn-lt"/>
                <a:ea typeface="+mn-ea"/>
                <a:cs typeface="+mn-cs"/>
              </a:endParaRPr>
            </a:p>
          </p:txBody>
        </p:sp>
        <p:sp>
          <p:nvSpPr>
            <p:cNvPr id="128" name="十字形 127">
              <a:extLst>
                <a:ext uri="{FF2B5EF4-FFF2-40B4-BE49-F238E27FC236}">
                  <a16:creationId xmlns:a16="http://schemas.microsoft.com/office/drawing/2014/main" id="{161DBC86-2A1C-42AD-AA61-129F293394EB}"/>
                </a:ext>
              </a:extLst>
            </p:cNvPr>
            <p:cNvSpPr/>
            <p:nvPr/>
          </p:nvSpPr>
          <p:spPr>
            <a:xfrm>
              <a:off x="5609109" y="2166370"/>
              <a:ext cx="161781" cy="164084"/>
            </a:xfrm>
            <a:prstGeom prst="plus">
              <a:avLst>
                <a:gd name="adj" fmla="val 42500"/>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grpSp>
        <p:nvGrpSpPr>
          <p:cNvPr id="116" name="グループ化 115">
            <a:extLst>
              <a:ext uri="{FF2B5EF4-FFF2-40B4-BE49-F238E27FC236}">
                <a16:creationId xmlns:a16="http://schemas.microsoft.com/office/drawing/2014/main" id="{5CD83477-0542-4528-88D6-A4B7412B8040}"/>
              </a:ext>
            </a:extLst>
          </p:cNvPr>
          <p:cNvGrpSpPr/>
          <p:nvPr/>
        </p:nvGrpSpPr>
        <p:grpSpPr>
          <a:xfrm>
            <a:off x="6151382" y="2996592"/>
            <a:ext cx="314249" cy="323368"/>
            <a:chOff x="5559537" y="1598197"/>
            <a:chExt cx="314249" cy="319227"/>
          </a:xfrm>
        </p:grpSpPr>
        <p:sp>
          <p:nvSpPr>
            <p:cNvPr id="125" name="四角形: 角を丸くする 124">
              <a:extLst>
                <a:ext uri="{FF2B5EF4-FFF2-40B4-BE49-F238E27FC236}">
                  <a16:creationId xmlns:a16="http://schemas.microsoft.com/office/drawing/2014/main" id="{48C4DC90-F9CB-4402-8E66-24A6DDFFD880}"/>
                </a:ext>
              </a:extLst>
            </p:cNvPr>
            <p:cNvSpPr/>
            <p:nvPr/>
          </p:nvSpPr>
          <p:spPr>
            <a:xfrm>
              <a:off x="5559537" y="1598197"/>
              <a:ext cx="314249" cy="319227"/>
            </a:xfrm>
            <a:prstGeom prst="roundRect">
              <a:avLst>
                <a:gd name="adj" fmla="val 15000"/>
              </a:avLst>
            </a:prstGeom>
            <a:solidFill>
              <a:schemeClr val="bg2">
                <a:lumMod val="2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indent="0" algn="ctr"/>
              <a:endParaRPr kumimoji="1" lang="en-US" altLang="ja-JP" sz="1200">
                <a:solidFill>
                  <a:schemeClr val="lt1"/>
                </a:solidFill>
                <a:latin typeface="+mn-lt"/>
                <a:ea typeface="+mn-ea"/>
                <a:cs typeface="+mn-cs"/>
              </a:endParaRPr>
            </a:p>
          </p:txBody>
        </p:sp>
        <p:sp>
          <p:nvSpPr>
            <p:cNvPr id="126" name="十字形 125">
              <a:extLst>
                <a:ext uri="{FF2B5EF4-FFF2-40B4-BE49-F238E27FC236}">
                  <a16:creationId xmlns:a16="http://schemas.microsoft.com/office/drawing/2014/main" id="{37E6ED9D-B0CD-4AC5-BB90-4D8ED12AB54C}"/>
                </a:ext>
              </a:extLst>
            </p:cNvPr>
            <p:cNvSpPr/>
            <p:nvPr/>
          </p:nvSpPr>
          <p:spPr>
            <a:xfrm>
              <a:off x="5622609" y="1663514"/>
              <a:ext cx="191158" cy="194180"/>
            </a:xfrm>
            <a:prstGeom prst="plus">
              <a:avLst>
                <a:gd name="adj" fmla="val 42500"/>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grpSp>
        <p:nvGrpSpPr>
          <p:cNvPr id="117" name="グループ化 116">
            <a:extLst>
              <a:ext uri="{FF2B5EF4-FFF2-40B4-BE49-F238E27FC236}">
                <a16:creationId xmlns:a16="http://schemas.microsoft.com/office/drawing/2014/main" id="{7C498B35-0BA0-4474-B755-23342D613B11}"/>
              </a:ext>
            </a:extLst>
          </p:cNvPr>
          <p:cNvGrpSpPr/>
          <p:nvPr/>
        </p:nvGrpSpPr>
        <p:grpSpPr>
          <a:xfrm>
            <a:off x="6500179" y="2996592"/>
            <a:ext cx="317637" cy="323368"/>
            <a:chOff x="5908334" y="1598197"/>
            <a:chExt cx="314249" cy="319227"/>
          </a:xfrm>
        </p:grpSpPr>
        <p:sp>
          <p:nvSpPr>
            <p:cNvPr id="123" name="四角形: 角を丸くする 122">
              <a:extLst>
                <a:ext uri="{FF2B5EF4-FFF2-40B4-BE49-F238E27FC236}">
                  <a16:creationId xmlns:a16="http://schemas.microsoft.com/office/drawing/2014/main" id="{D87DE98C-91A7-4A4C-ADE4-46793798BEEE}"/>
                </a:ext>
              </a:extLst>
            </p:cNvPr>
            <p:cNvSpPr/>
            <p:nvPr/>
          </p:nvSpPr>
          <p:spPr>
            <a:xfrm>
              <a:off x="5908334" y="1598197"/>
              <a:ext cx="314249" cy="319227"/>
            </a:xfrm>
            <a:prstGeom prst="roundRect">
              <a:avLst>
                <a:gd name="adj" fmla="val 15000"/>
              </a:avLst>
            </a:prstGeom>
            <a:solidFill>
              <a:schemeClr val="bg2">
                <a:lumMod val="2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indent="0" algn="ctr"/>
              <a:endParaRPr kumimoji="1" lang="en-US" altLang="ja-JP" sz="1200">
                <a:solidFill>
                  <a:schemeClr val="lt1"/>
                </a:solidFill>
                <a:latin typeface="+mn-lt"/>
                <a:ea typeface="+mn-ea"/>
                <a:cs typeface="+mn-cs"/>
              </a:endParaRPr>
            </a:p>
          </p:txBody>
        </p:sp>
        <p:sp>
          <p:nvSpPr>
            <p:cNvPr id="124" name="十字形 123">
              <a:extLst>
                <a:ext uri="{FF2B5EF4-FFF2-40B4-BE49-F238E27FC236}">
                  <a16:creationId xmlns:a16="http://schemas.microsoft.com/office/drawing/2014/main" id="{E942A98B-53EC-4699-B2A5-40CB032D72A4}"/>
                </a:ext>
              </a:extLst>
            </p:cNvPr>
            <p:cNvSpPr/>
            <p:nvPr/>
          </p:nvSpPr>
          <p:spPr>
            <a:xfrm>
              <a:off x="5971406" y="1663514"/>
              <a:ext cx="191158" cy="194180"/>
            </a:xfrm>
            <a:prstGeom prst="plus">
              <a:avLst>
                <a:gd name="adj" fmla="val 42500"/>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grpSp>
        <p:nvGrpSpPr>
          <p:cNvPr id="118" name="グループ化 117">
            <a:extLst>
              <a:ext uri="{FF2B5EF4-FFF2-40B4-BE49-F238E27FC236}">
                <a16:creationId xmlns:a16="http://schemas.microsoft.com/office/drawing/2014/main" id="{3031F5DD-3FCC-42BE-A343-39C62143A210}"/>
              </a:ext>
            </a:extLst>
          </p:cNvPr>
          <p:cNvGrpSpPr/>
          <p:nvPr/>
        </p:nvGrpSpPr>
        <p:grpSpPr>
          <a:xfrm>
            <a:off x="6861151" y="2996592"/>
            <a:ext cx="314249" cy="323368"/>
            <a:chOff x="6269306" y="1598197"/>
            <a:chExt cx="314249" cy="319227"/>
          </a:xfrm>
        </p:grpSpPr>
        <p:sp>
          <p:nvSpPr>
            <p:cNvPr id="121" name="四角形: 角を丸くする 120">
              <a:extLst>
                <a:ext uri="{FF2B5EF4-FFF2-40B4-BE49-F238E27FC236}">
                  <a16:creationId xmlns:a16="http://schemas.microsoft.com/office/drawing/2014/main" id="{F8CF4321-4547-4FFF-987E-25A695194356}"/>
                </a:ext>
              </a:extLst>
            </p:cNvPr>
            <p:cNvSpPr/>
            <p:nvPr/>
          </p:nvSpPr>
          <p:spPr>
            <a:xfrm>
              <a:off x="6269306" y="1598197"/>
              <a:ext cx="314249" cy="319227"/>
            </a:xfrm>
            <a:prstGeom prst="roundRect">
              <a:avLst>
                <a:gd name="adj" fmla="val 15000"/>
              </a:avLst>
            </a:prstGeom>
            <a:solidFill>
              <a:schemeClr val="bg2">
                <a:lumMod val="2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indent="0" algn="ctr"/>
              <a:endParaRPr kumimoji="1" lang="en-US" altLang="ja-JP" sz="1200">
                <a:solidFill>
                  <a:schemeClr val="lt1"/>
                </a:solidFill>
                <a:latin typeface="+mn-lt"/>
                <a:ea typeface="+mn-ea"/>
                <a:cs typeface="+mn-cs"/>
              </a:endParaRPr>
            </a:p>
          </p:txBody>
        </p:sp>
        <p:sp>
          <p:nvSpPr>
            <p:cNvPr id="122" name="十字形 121">
              <a:extLst>
                <a:ext uri="{FF2B5EF4-FFF2-40B4-BE49-F238E27FC236}">
                  <a16:creationId xmlns:a16="http://schemas.microsoft.com/office/drawing/2014/main" id="{45C3C79D-AD50-49C2-B1DA-48A15B4E562C}"/>
                </a:ext>
              </a:extLst>
            </p:cNvPr>
            <p:cNvSpPr/>
            <p:nvPr/>
          </p:nvSpPr>
          <p:spPr>
            <a:xfrm>
              <a:off x="6332378" y="1663514"/>
              <a:ext cx="191158" cy="194180"/>
            </a:xfrm>
            <a:prstGeom prst="plus">
              <a:avLst>
                <a:gd name="adj" fmla="val 42500"/>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119" name="テキスト ボックス 601">
            <a:extLst>
              <a:ext uri="{FF2B5EF4-FFF2-40B4-BE49-F238E27FC236}">
                <a16:creationId xmlns:a16="http://schemas.microsoft.com/office/drawing/2014/main" id="{7AD34158-0F00-4DA5-9BC2-7345C2751712}"/>
              </a:ext>
            </a:extLst>
          </p:cNvPr>
          <p:cNvSpPr txBox="1"/>
          <p:nvPr/>
        </p:nvSpPr>
        <p:spPr>
          <a:xfrm>
            <a:off x="6028454" y="3282171"/>
            <a:ext cx="410145" cy="240196"/>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800">
                <a:ln>
                  <a:noFill/>
                </a:ln>
                <a:solidFill>
                  <a:schemeClr val="bg1"/>
                </a:solidFill>
              </a:rPr>
              <a:t>結晶</a:t>
            </a:r>
          </a:p>
        </p:txBody>
      </p:sp>
      <p:sp>
        <p:nvSpPr>
          <p:cNvPr id="120" name="四角形: 角を丸くする 119">
            <a:extLst>
              <a:ext uri="{FF2B5EF4-FFF2-40B4-BE49-F238E27FC236}">
                <a16:creationId xmlns:a16="http://schemas.microsoft.com/office/drawing/2014/main" id="{8294E870-3476-4595-AE26-CFF20318DEA9}"/>
              </a:ext>
            </a:extLst>
          </p:cNvPr>
          <p:cNvSpPr/>
          <p:nvPr/>
        </p:nvSpPr>
        <p:spPr>
          <a:xfrm>
            <a:off x="6109724" y="3889167"/>
            <a:ext cx="781420" cy="18211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500"/>
              <a:t>ソート・フィルタ</a:t>
            </a:r>
            <a:endParaRPr kumimoji="1" lang="en-US" altLang="ja-JP" sz="500"/>
          </a:p>
        </p:txBody>
      </p:sp>
      <p:sp>
        <p:nvSpPr>
          <p:cNvPr id="2" name="正方形/長方形 1">
            <a:extLst>
              <a:ext uri="{FF2B5EF4-FFF2-40B4-BE49-F238E27FC236}">
                <a16:creationId xmlns:a16="http://schemas.microsoft.com/office/drawing/2014/main" id="{7E6A0873-B9BC-4FDC-9877-6967489CA110}"/>
              </a:ext>
            </a:extLst>
          </p:cNvPr>
          <p:cNvSpPr/>
          <p:nvPr/>
        </p:nvSpPr>
        <p:spPr>
          <a:xfrm>
            <a:off x="3403023" y="2986338"/>
            <a:ext cx="415498" cy="369332"/>
          </a:xfrm>
          <a:prstGeom prst="rect">
            <a:avLst/>
          </a:prstGeom>
        </p:spPr>
        <p:txBody>
          <a:bodyPr wrap="none">
            <a:spAutoFit/>
          </a:bodyPr>
          <a:lstStyle/>
          <a:p>
            <a:r>
              <a:rPr kumimoji="1" lang="ja-JP" altLang="en-US">
                <a:solidFill>
                  <a:schemeClr val="accent4"/>
                </a:solidFill>
              </a:rPr>
              <a:t>絵</a:t>
            </a:r>
            <a:endParaRPr lang="ja-JP" altLang="en-US">
              <a:solidFill>
                <a:schemeClr val="accent4"/>
              </a:solidFill>
            </a:endParaRPr>
          </a:p>
        </p:txBody>
      </p:sp>
      <p:sp>
        <p:nvSpPr>
          <p:cNvPr id="250" name="正方形/長方形 249">
            <a:extLst>
              <a:ext uri="{FF2B5EF4-FFF2-40B4-BE49-F238E27FC236}">
                <a16:creationId xmlns:a16="http://schemas.microsoft.com/office/drawing/2014/main" id="{122EB614-680E-4958-8814-1FCDFF245E57}"/>
              </a:ext>
            </a:extLst>
          </p:cNvPr>
          <p:cNvSpPr/>
          <p:nvPr/>
        </p:nvSpPr>
        <p:spPr>
          <a:xfrm>
            <a:off x="6458508" y="3481655"/>
            <a:ext cx="415498" cy="369332"/>
          </a:xfrm>
          <a:prstGeom prst="rect">
            <a:avLst/>
          </a:prstGeom>
        </p:spPr>
        <p:txBody>
          <a:bodyPr wrap="none">
            <a:spAutoFit/>
          </a:bodyPr>
          <a:lstStyle/>
          <a:p>
            <a:r>
              <a:rPr kumimoji="1" lang="ja-JP" altLang="en-US">
                <a:solidFill>
                  <a:schemeClr val="accent4"/>
                </a:solidFill>
              </a:rPr>
              <a:t>絵</a:t>
            </a:r>
            <a:endParaRPr lang="ja-JP" altLang="en-US">
              <a:solidFill>
                <a:schemeClr val="accent4"/>
              </a:solidFill>
            </a:endParaRPr>
          </a:p>
        </p:txBody>
      </p:sp>
      <p:sp>
        <p:nvSpPr>
          <p:cNvPr id="3" name="テキスト ボックス 2">
            <a:extLst>
              <a:ext uri="{FF2B5EF4-FFF2-40B4-BE49-F238E27FC236}">
                <a16:creationId xmlns:a16="http://schemas.microsoft.com/office/drawing/2014/main" id="{65ABEE1F-7DF3-4647-A641-9CA5B5361C59}"/>
              </a:ext>
            </a:extLst>
          </p:cNvPr>
          <p:cNvSpPr txBox="1"/>
          <p:nvPr/>
        </p:nvSpPr>
        <p:spPr>
          <a:xfrm>
            <a:off x="825829" y="2525530"/>
            <a:ext cx="1076468" cy="215444"/>
          </a:xfrm>
          <a:prstGeom prst="rect">
            <a:avLst/>
          </a:prstGeom>
          <a:noFill/>
        </p:spPr>
        <p:txBody>
          <a:bodyPr wrap="square" rtlCol="0">
            <a:spAutoFit/>
          </a:bodyPr>
          <a:lstStyle/>
          <a:p>
            <a:r>
              <a:rPr kumimoji="1" lang="ja-JP" altLang="en-US" sz="800">
                <a:solidFill>
                  <a:schemeClr val="accent4"/>
                </a:solidFill>
              </a:rPr>
              <a:t>選択した武器の絵</a:t>
            </a:r>
          </a:p>
        </p:txBody>
      </p:sp>
      <p:sp>
        <p:nvSpPr>
          <p:cNvPr id="251" name="四角形: 角を丸くする 250">
            <a:extLst>
              <a:ext uri="{FF2B5EF4-FFF2-40B4-BE49-F238E27FC236}">
                <a16:creationId xmlns:a16="http://schemas.microsoft.com/office/drawing/2014/main" id="{ABA450BA-9CA8-4A9A-9B32-EDE147F97125}"/>
              </a:ext>
            </a:extLst>
          </p:cNvPr>
          <p:cNvSpPr/>
          <p:nvPr/>
        </p:nvSpPr>
        <p:spPr>
          <a:xfrm>
            <a:off x="149290" y="108237"/>
            <a:ext cx="8770775" cy="6469845"/>
          </a:xfrm>
          <a:prstGeom prst="roundRect">
            <a:avLst/>
          </a:prstGeom>
          <a:solidFill>
            <a:schemeClr val="tx1">
              <a:alpha val="8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ja-JP" altLang="en-US">
                <a:solidFill>
                  <a:schemeClr val="bg1"/>
                </a:solidFill>
              </a:rPr>
              <a:t>装備のカスタムについては、編成画面仕様を参照。</a:t>
            </a:r>
          </a:p>
        </p:txBody>
      </p:sp>
    </p:spTree>
    <p:extLst>
      <p:ext uri="{BB962C8B-B14F-4D97-AF65-F5344CB8AC3E}">
        <p14:creationId xmlns:p14="http://schemas.microsoft.com/office/powerpoint/2010/main" val="261961647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33</a:t>
            </a:fld>
            <a:endParaRPr kumimoji="1" lang="ja-JP" altLang="en-US"/>
          </a:p>
        </p:txBody>
      </p:sp>
      <p:sp>
        <p:nvSpPr>
          <p:cNvPr id="10" name="テキスト ボックス 9">
            <a:extLst>
              <a:ext uri="{FF2B5EF4-FFF2-40B4-BE49-F238E27FC236}">
                <a16:creationId xmlns:a16="http://schemas.microsoft.com/office/drawing/2014/main" id="{926C02B4-44DD-4405-BF09-2C867E07F6CF}"/>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■強化画面仕様</a:t>
            </a:r>
            <a:endParaRPr kumimoji="1" lang="ja-JP" altLang="en-US" sz="1400">
              <a:latin typeface="+mn-ea"/>
            </a:endParaRPr>
          </a:p>
        </p:txBody>
      </p:sp>
      <p:sp>
        <p:nvSpPr>
          <p:cNvPr id="11" name="テキスト ボックス 10">
            <a:extLst>
              <a:ext uri="{FF2B5EF4-FFF2-40B4-BE49-F238E27FC236}">
                <a16:creationId xmlns:a16="http://schemas.microsoft.com/office/drawing/2014/main" id="{FCFB7230-5330-4DFA-BF0C-4F33353AD3F0}"/>
              </a:ext>
            </a:extLst>
          </p:cNvPr>
          <p:cNvSpPr txBox="1"/>
          <p:nvPr/>
        </p:nvSpPr>
        <p:spPr>
          <a:xfrm>
            <a:off x="401416" y="542439"/>
            <a:ext cx="1415772" cy="276999"/>
          </a:xfrm>
          <a:prstGeom prst="rect">
            <a:avLst/>
          </a:prstGeom>
          <a:noFill/>
        </p:spPr>
        <p:txBody>
          <a:bodyPr wrap="none" rtlCol="0" anchor="t">
            <a:noAutofit/>
          </a:bodyPr>
          <a:lstStyle/>
          <a:p>
            <a:r>
              <a:rPr kumimoji="1" lang="ja-JP" altLang="en-US" sz="1200" b="1">
                <a:ea typeface="メイリオ"/>
              </a:rPr>
              <a:t>○</a:t>
            </a:r>
            <a:r>
              <a:rPr kumimoji="1" lang="en-US" altLang="ja-JP" sz="1200" b="1">
                <a:ea typeface="メイリオ"/>
              </a:rPr>
              <a:t> eq220.</a:t>
            </a:r>
            <a:r>
              <a:rPr kumimoji="1" lang="ja-JP" altLang="en-US" sz="1200" b="1">
                <a:ea typeface="メイリオ"/>
              </a:rPr>
              <a:t>装着パーツ詳細</a:t>
            </a:r>
          </a:p>
        </p:txBody>
      </p:sp>
      <p:sp>
        <p:nvSpPr>
          <p:cNvPr id="12" name="正方形/長方形 11">
            <a:extLst>
              <a:ext uri="{FF2B5EF4-FFF2-40B4-BE49-F238E27FC236}">
                <a16:creationId xmlns:a16="http://schemas.microsoft.com/office/drawing/2014/main" id="{541E6206-F93F-4428-94E2-64287726CCEA}"/>
              </a:ext>
            </a:extLst>
          </p:cNvPr>
          <p:cNvSpPr/>
          <p:nvPr/>
        </p:nvSpPr>
        <p:spPr>
          <a:xfrm>
            <a:off x="37451" y="5581330"/>
            <a:ext cx="5612002" cy="1569660"/>
          </a:xfrm>
          <a:prstGeom prst="rect">
            <a:avLst/>
          </a:prstGeom>
          <a:noFill/>
          <a:ln>
            <a:noFill/>
          </a:ln>
          <a:effectLst>
            <a:outerShdw blurRad="50800" dist="50800" dir="5400000" sx="1000" sy="1000" algn="ctr" rotWithShape="0">
              <a:srgbClr val="000000"/>
            </a:outerShdw>
          </a:effectLst>
        </p:spPr>
        <p:txBody>
          <a:bodyPr wrap="square" rtlCol="0">
            <a:spAutoFit/>
          </a:bodyPr>
          <a:lstStyle/>
          <a:p>
            <a:r>
              <a:rPr kumimoji="1" lang="ja-JP" altLang="en-US" sz="8000" b="1">
                <a:solidFill>
                  <a:schemeClr val="tx1">
                    <a:lumMod val="50000"/>
                    <a:lumOff val="50000"/>
                    <a:alpha val="14000"/>
                  </a:schemeClr>
                </a:solidFill>
              </a:rPr>
              <a:t>カスタム</a:t>
            </a:r>
            <a:endParaRPr kumimoji="1" lang="en-US" altLang="ja-JP" sz="8000" b="1">
              <a:solidFill>
                <a:schemeClr val="tx1">
                  <a:lumMod val="50000"/>
                  <a:lumOff val="50000"/>
                  <a:alpha val="14000"/>
                </a:schemeClr>
              </a:solidFill>
            </a:endParaRPr>
          </a:p>
        </p:txBody>
      </p:sp>
      <p:pic>
        <p:nvPicPr>
          <p:cNvPr id="48" name="図 47">
            <a:extLst>
              <a:ext uri="{FF2B5EF4-FFF2-40B4-BE49-F238E27FC236}">
                <a16:creationId xmlns:a16="http://schemas.microsoft.com/office/drawing/2014/main" id="{54EC598C-D38A-4463-A013-6943FD29AA38}"/>
              </a:ext>
            </a:extLst>
          </p:cNvPr>
          <p:cNvPicPr>
            <a:picLocks noChangeAspect="1"/>
          </p:cNvPicPr>
          <p:nvPr/>
        </p:nvPicPr>
        <p:blipFill>
          <a:blip r:embed="rId2"/>
          <a:stretch>
            <a:fillRect/>
          </a:stretch>
        </p:blipFill>
        <p:spPr>
          <a:xfrm>
            <a:off x="5162919" y="416014"/>
            <a:ext cx="3389236" cy="5965055"/>
          </a:xfrm>
          <a:prstGeom prst="rect">
            <a:avLst/>
          </a:prstGeom>
        </p:spPr>
      </p:pic>
      <p:sp>
        <p:nvSpPr>
          <p:cNvPr id="49" name="円/楕円 2">
            <a:extLst>
              <a:ext uri="{FF2B5EF4-FFF2-40B4-BE49-F238E27FC236}">
                <a16:creationId xmlns:a16="http://schemas.microsoft.com/office/drawing/2014/main" id="{02FBAE56-9139-481C-B2FD-C44EA1D19581}"/>
              </a:ext>
            </a:extLst>
          </p:cNvPr>
          <p:cNvSpPr/>
          <p:nvPr/>
        </p:nvSpPr>
        <p:spPr>
          <a:xfrm>
            <a:off x="7199453" y="1692338"/>
            <a:ext cx="1180618" cy="31708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100"/>
              <a:t>昇</a:t>
            </a:r>
            <a:r>
              <a:rPr kumimoji="1" lang="en-US" altLang="ja-JP" sz="1100"/>
              <a:t>(</a:t>
            </a:r>
            <a:r>
              <a:rPr kumimoji="1" lang="ja-JP" altLang="en-US" sz="1100"/>
              <a:t>降</a:t>
            </a:r>
            <a:r>
              <a:rPr kumimoji="1" lang="en-US" altLang="ja-JP" sz="1100"/>
              <a:t>)</a:t>
            </a:r>
            <a:r>
              <a:rPr kumimoji="1" lang="ja-JP" altLang="en-US" sz="1100"/>
              <a:t>順</a:t>
            </a:r>
          </a:p>
        </p:txBody>
      </p:sp>
      <p:sp>
        <p:nvSpPr>
          <p:cNvPr id="50" name="テキスト ボックス 49">
            <a:extLst>
              <a:ext uri="{FF2B5EF4-FFF2-40B4-BE49-F238E27FC236}">
                <a16:creationId xmlns:a16="http://schemas.microsoft.com/office/drawing/2014/main" id="{D656DBD8-D8EA-420E-953F-55D70014016F}"/>
              </a:ext>
            </a:extLst>
          </p:cNvPr>
          <p:cNvSpPr txBox="1"/>
          <p:nvPr/>
        </p:nvSpPr>
        <p:spPr>
          <a:xfrm>
            <a:off x="5324354" y="2720052"/>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51" name="テキスト ボックス 50">
            <a:extLst>
              <a:ext uri="{FF2B5EF4-FFF2-40B4-BE49-F238E27FC236}">
                <a16:creationId xmlns:a16="http://schemas.microsoft.com/office/drawing/2014/main" id="{50E81B81-FAD9-4DE2-A39F-69109426D358}"/>
              </a:ext>
            </a:extLst>
          </p:cNvPr>
          <p:cNvSpPr txBox="1"/>
          <p:nvPr/>
        </p:nvSpPr>
        <p:spPr>
          <a:xfrm>
            <a:off x="5896901" y="2720052"/>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52" name="テキスト ボックス 51">
            <a:extLst>
              <a:ext uri="{FF2B5EF4-FFF2-40B4-BE49-F238E27FC236}">
                <a16:creationId xmlns:a16="http://schemas.microsoft.com/office/drawing/2014/main" id="{61A5B0C2-0F9B-4366-A109-78861943C496}"/>
              </a:ext>
            </a:extLst>
          </p:cNvPr>
          <p:cNvSpPr txBox="1"/>
          <p:nvPr/>
        </p:nvSpPr>
        <p:spPr>
          <a:xfrm>
            <a:off x="6469448" y="2720051"/>
            <a:ext cx="509287" cy="276999"/>
          </a:xfrm>
          <a:prstGeom prst="rect">
            <a:avLst/>
          </a:prstGeom>
          <a:noFill/>
        </p:spPr>
        <p:txBody>
          <a:bodyPr wrap="square" rtlCol="0">
            <a:spAutoFit/>
          </a:bodyPr>
          <a:lstStyle/>
          <a:p>
            <a:r>
              <a:rPr kumimoji="1" lang="ja-JP" altLang="en-US" sz="1200">
                <a:solidFill>
                  <a:schemeClr val="bg1"/>
                </a:solidFill>
              </a:rPr>
              <a:t>★４</a:t>
            </a:r>
          </a:p>
        </p:txBody>
      </p:sp>
      <p:sp>
        <p:nvSpPr>
          <p:cNvPr id="53" name="テキスト ボックス 52">
            <a:extLst>
              <a:ext uri="{FF2B5EF4-FFF2-40B4-BE49-F238E27FC236}">
                <a16:creationId xmlns:a16="http://schemas.microsoft.com/office/drawing/2014/main" id="{7B5E2DB3-D3C8-4940-B608-53A884482CF8}"/>
              </a:ext>
            </a:extLst>
          </p:cNvPr>
          <p:cNvSpPr txBox="1"/>
          <p:nvPr/>
        </p:nvSpPr>
        <p:spPr>
          <a:xfrm>
            <a:off x="5271407" y="3926982"/>
            <a:ext cx="615179" cy="184666"/>
          </a:xfrm>
          <a:prstGeom prst="rect">
            <a:avLst/>
          </a:prstGeom>
          <a:noFill/>
        </p:spPr>
        <p:txBody>
          <a:bodyPr wrap="square" rtlCol="0">
            <a:spAutoFit/>
          </a:bodyPr>
          <a:lstStyle/>
          <a:p>
            <a:r>
              <a:rPr kumimoji="1" lang="en-US" altLang="ja-JP" sz="600">
                <a:solidFill>
                  <a:schemeClr val="bg1"/>
                </a:solidFill>
              </a:rPr>
              <a:t>999,999,999</a:t>
            </a:r>
            <a:endParaRPr kumimoji="1" lang="ja-JP" altLang="en-US" sz="400">
              <a:solidFill>
                <a:schemeClr val="bg1"/>
              </a:solidFill>
            </a:endParaRPr>
          </a:p>
        </p:txBody>
      </p:sp>
      <p:sp>
        <p:nvSpPr>
          <p:cNvPr id="54" name="テキスト ボックス 53">
            <a:extLst>
              <a:ext uri="{FF2B5EF4-FFF2-40B4-BE49-F238E27FC236}">
                <a16:creationId xmlns:a16="http://schemas.microsoft.com/office/drawing/2014/main" id="{EF0615BB-C14C-414D-AA3E-99F48FF83E4F}"/>
              </a:ext>
            </a:extLst>
          </p:cNvPr>
          <p:cNvSpPr txBox="1"/>
          <p:nvPr/>
        </p:nvSpPr>
        <p:spPr>
          <a:xfrm>
            <a:off x="5854269" y="3926982"/>
            <a:ext cx="615179" cy="184666"/>
          </a:xfrm>
          <a:prstGeom prst="rect">
            <a:avLst/>
          </a:prstGeom>
          <a:noFill/>
        </p:spPr>
        <p:txBody>
          <a:bodyPr wrap="square" rtlCol="0">
            <a:spAutoFit/>
          </a:bodyPr>
          <a:lstStyle/>
          <a:p>
            <a:r>
              <a:rPr kumimoji="1" lang="en-US" altLang="ja-JP" sz="600">
                <a:solidFill>
                  <a:schemeClr val="bg1"/>
                </a:solidFill>
              </a:rPr>
              <a:t>999,999,999</a:t>
            </a:r>
            <a:endParaRPr kumimoji="1" lang="ja-JP" altLang="en-US" sz="400">
              <a:solidFill>
                <a:schemeClr val="bg1"/>
              </a:solidFill>
            </a:endParaRPr>
          </a:p>
        </p:txBody>
      </p:sp>
      <p:sp>
        <p:nvSpPr>
          <p:cNvPr id="55" name="テキスト ボックス 54">
            <a:extLst>
              <a:ext uri="{FF2B5EF4-FFF2-40B4-BE49-F238E27FC236}">
                <a16:creationId xmlns:a16="http://schemas.microsoft.com/office/drawing/2014/main" id="{729F8198-9F6B-438E-ACD6-D94EE552265F}"/>
              </a:ext>
            </a:extLst>
          </p:cNvPr>
          <p:cNvSpPr txBox="1"/>
          <p:nvPr/>
        </p:nvSpPr>
        <p:spPr>
          <a:xfrm>
            <a:off x="6432467" y="3926981"/>
            <a:ext cx="615179" cy="184666"/>
          </a:xfrm>
          <a:prstGeom prst="rect">
            <a:avLst/>
          </a:prstGeom>
          <a:noFill/>
        </p:spPr>
        <p:txBody>
          <a:bodyPr wrap="square" rtlCol="0">
            <a:spAutoFit/>
          </a:bodyPr>
          <a:lstStyle/>
          <a:p>
            <a:r>
              <a:rPr kumimoji="1" lang="en-US" altLang="ja-JP" sz="600">
                <a:solidFill>
                  <a:schemeClr val="bg1"/>
                </a:solidFill>
              </a:rPr>
              <a:t>999,999,999</a:t>
            </a:r>
            <a:endParaRPr kumimoji="1" lang="ja-JP" altLang="en-US" sz="400">
              <a:solidFill>
                <a:schemeClr val="bg1"/>
              </a:solidFill>
            </a:endParaRPr>
          </a:p>
        </p:txBody>
      </p:sp>
      <p:sp>
        <p:nvSpPr>
          <p:cNvPr id="62" name="正方形/長方形 61">
            <a:extLst>
              <a:ext uri="{FF2B5EF4-FFF2-40B4-BE49-F238E27FC236}">
                <a16:creationId xmlns:a16="http://schemas.microsoft.com/office/drawing/2014/main" id="{2B3CC9B9-2EC1-455C-8CB6-34D0C7172F21}"/>
              </a:ext>
            </a:extLst>
          </p:cNvPr>
          <p:cNvSpPr/>
          <p:nvPr/>
        </p:nvSpPr>
        <p:spPr>
          <a:xfrm>
            <a:off x="5924287" y="1188898"/>
            <a:ext cx="1695707" cy="32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a:t>パーツ選択</a:t>
            </a:r>
          </a:p>
        </p:txBody>
      </p:sp>
      <p:pic>
        <p:nvPicPr>
          <p:cNvPr id="63" name="グラフィックス 62" descr="開錠">
            <a:extLst>
              <a:ext uri="{FF2B5EF4-FFF2-40B4-BE49-F238E27FC236}">
                <a16:creationId xmlns:a16="http://schemas.microsoft.com/office/drawing/2014/main" id="{3E421E2E-8B65-46AE-A6CB-A545365418F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75736" y="2129350"/>
            <a:ext cx="213757" cy="213757"/>
          </a:xfrm>
          <a:prstGeom prst="rect">
            <a:avLst/>
          </a:prstGeom>
        </p:spPr>
      </p:pic>
      <p:pic>
        <p:nvPicPr>
          <p:cNvPr id="64" name="グラフィックス 63" descr="開錠">
            <a:extLst>
              <a:ext uri="{FF2B5EF4-FFF2-40B4-BE49-F238E27FC236}">
                <a16:creationId xmlns:a16="http://schemas.microsoft.com/office/drawing/2014/main" id="{C227DF67-5950-4CDA-A7B7-F6EC085FBC5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163197" y="2129350"/>
            <a:ext cx="213757" cy="213757"/>
          </a:xfrm>
          <a:prstGeom prst="rect">
            <a:avLst/>
          </a:prstGeom>
        </p:spPr>
      </p:pic>
      <p:pic>
        <p:nvPicPr>
          <p:cNvPr id="65" name="グラフィックス 64" descr="開錠">
            <a:extLst>
              <a:ext uri="{FF2B5EF4-FFF2-40B4-BE49-F238E27FC236}">
                <a16:creationId xmlns:a16="http://schemas.microsoft.com/office/drawing/2014/main" id="{E3F458BD-02FD-4229-A640-4CF436AEEE8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750658" y="2129350"/>
            <a:ext cx="213757" cy="213757"/>
          </a:xfrm>
          <a:prstGeom prst="rect">
            <a:avLst/>
          </a:prstGeom>
        </p:spPr>
      </p:pic>
      <p:pic>
        <p:nvPicPr>
          <p:cNvPr id="68" name="グラフィックス 67" descr="開錠">
            <a:extLst>
              <a:ext uri="{FF2B5EF4-FFF2-40B4-BE49-F238E27FC236}">
                <a16:creationId xmlns:a16="http://schemas.microsoft.com/office/drawing/2014/main" id="{86352F08-B7F3-44F3-BEC7-375AD814DD6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38119" y="2129350"/>
            <a:ext cx="213757" cy="213757"/>
          </a:xfrm>
          <a:prstGeom prst="rect">
            <a:avLst/>
          </a:prstGeom>
        </p:spPr>
      </p:pic>
      <p:pic>
        <p:nvPicPr>
          <p:cNvPr id="71" name="グラフィックス 70" descr="開錠">
            <a:extLst>
              <a:ext uri="{FF2B5EF4-FFF2-40B4-BE49-F238E27FC236}">
                <a16:creationId xmlns:a16="http://schemas.microsoft.com/office/drawing/2014/main" id="{71379CD1-DFD2-4062-B316-92E2DA57757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25579" y="2129350"/>
            <a:ext cx="213757" cy="213757"/>
          </a:xfrm>
          <a:prstGeom prst="rect">
            <a:avLst/>
          </a:prstGeom>
        </p:spPr>
      </p:pic>
      <p:pic>
        <p:nvPicPr>
          <p:cNvPr id="72" name="グラフィックス 71" descr="開錠">
            <a:extLst>
              <a:ext uri="{FF2B5EF4-FFF2-40B4-BE49-F238E27FC236}">
                <a16:creationId xmlns:a16="http://schemas.microsoft.com/office/drawing/2014/main" id="{F7C5AD83-BC7A-4110-98CE-96530FBA057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75736" y="3263556"/>
            <a:ext cx="213757" cy="213757"/>
          </a:xfrm>
          <a:prstGeom prst="rect">
            <a:avLst/>
          </a:prstGeom>
        </p:spPr>
      </p:pic>
      <p:pic>
        <p:nvPicPr>
          <p:cNvPr id="73" name="グラフィックス 72" descr="開錠">
            <a:extLst>
              <a:ext uri="{FF2B5EF4-FFF2-40B4-BE49-F238E27FC236}">
                <a16:creationId xmlns:a16="http://schemas.microsoft.com/office/drawing/2014/main" id="{B9D92AF8-38E5-4B42-9A62-97AD5DE6C56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163197" y="3263556"/>
            <a:ext cx="213757" cy="213757"/>
          </a:xfrm>
          <a:prstGeom prst="rect">
            <a:avLst/>
          </a:prstGeom>
        </p:spPr>
      </p:pic>
      <p:pic>
        <p:nvPicPr>
          <p:cNvPr id="74" name="グラフィックス 73" descr="開錠">
            <a:extLst>
              <a:ext uri="{FF2B5EF4-FFF2-40B4-BE49-F238E27FC236}">
                <a16:creationId xmlns:a16="http://schemas.microsoft.com/office/drawing/2014/main" id="{59796648-E4B9-47CF-BA6E-C5C4704080E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750658" y="3263556"/>
            <a:ext cx="213757" cy="213757"/>
          </a:xfrm>
          <a:prstGeom prst="rect">
            <a:avLst/>
          </a:prstGeom>
        </p:spPr>
      </p:pic>
      <p:pic>
        <p:nvPicPr>
          <p:cNvPr id="75" name="グラフィックス 74" descr="開錠">
            <a:extLst>
              <a:ext uri="{FF2B5EF4-FFF2-40B4-BE49-F238E27FC236}">
                <a16:creationId xmlns:a16="http://schemas.microsoft.com/office/drawing/2014/main" id="{63A7E0A4-8DED-4495-B33D-33E7BB7CD3D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38119" y="3263556"/>
            <a:ext cx="213757" cy="213757"/>
          </a:xfrm>
          <a:prstGeom prst="rect">
            <a:avLst/>
          </a:prstGeom>
        </p:spPr>
      </p:pic>
      <p:pic>
        <p:nvPicPr>
          <p:cNvPr id="76" name="グラフィックス 75" descr="開錠">
            <a:extLst>
              <a:ext uri="{FF2B5EF4-FFF2-40B4-BE49-F238E27FC236}">
                <a16:creationId xmlns:a16="http://schemas.microsoft.com/office/drawing/2014/main" id="{D1A1CFA3-AE92-4484-9B97-D7685F3DCCC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25579" y="3263556"/>
            <a:ext cx="213757" cy="213757"/>
          </a:xfrm>
          <a:prstGeom prst="rect">
            <a:avLst/>
          </a:prstGeom>
        </p:spPr>
      </p:pic>
      <p:pic>
        <p:nvPicPr>
          <p:cNvPr id="77" name="グラフィックス 76" descr="開錠">
            <a:extLst>
              <a:ext uri="{FF2B5EF4-FFF2-40B4-BE49-F238E27FC236}">
                <a16:creationId xmlns:a16="http://schemas.microsoft.com/office/drawing/2014/main" id="{CDF6C925-3216-4FEF-A078-A8C5486DA58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83420" y="4386187"/>
            <a:ext cx="213757" cy="213757"/>
          </a:xfrm>
          <a:prstGeom prst="rect">
            <a:avLst/>
          </a:prstGeom>
        </p:spPr>
      </p:pic>
      <p:pic>
        <p:nvPicPr>
          <p:cNvPr id="78" name="グラフィックス 77" descr="開錠">
            <a:extLst>
              <a:ext uri="{FF2B5EF4-FFF2-40B4-BE49-F238E27FC236}">
                <a16:creationId xmlns:a16="http://schemas.microsoft.com/office/drawing/2014/main" id="{2AD28691-3048-49E2-96D3-E699D4BA233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170881" y="4386187"/>
            <a:ext cx="213757" cy="213757"/>
          </a:xfrm>
          <a:prstGeom prst="rect">
            <a:avLst/>
          </a:prstGeom>
        </p:spPr>
      </p:pic>
      <p:pic>
        <p:nvPicPr>
          <p:cNvPr id="79" name="グラフィックス 78" descr="開錠">
            <a:extLst>
              <a:ext uri="{FF2B5EF4-FFF2-40B4-BE49-F238E27FC236}">
                <a16:creationId xmlns:a16="http://schemas.microsoft.com/office/drawing/2014/main" id="{70A84CA7-94F9-45D8-BE1C-3713F30BB97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758342" y="4386187"/>
            <a:ext cx="213757" cy="213757"/>
          </a:xfrm>
          <a:prstGeom prst="rect">
            <a:avLst/>
          </a:prstGeom>
        </p:spPr>
      </p:pic>
      <p:pic>
        <p:nvPicPr>
          <p:cNvPr id="80" name="グラフィックス 79" descr="開錠">
            <a:extLst>
              <a:ext uri="{FF2B5EF4-FFF2-40B4-BE49-F238E27FC236}">
                <a16:creationId xmlns:a16="http://schemas.microsoft.com/office/drawing/2014/main" id="{F2833D35-FCE2-4516-9BE3-C72BE4AE178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45803" y="4386187"/>
            <a:ext cx="213757" cy="213757"/>
          </a:xfrm>
          <a:prstGeom prst="rect">
            <a:avLst/>
          </a:prstGeom>
        </p:spPr>
      </p:pic>
      <p:pic>
        <p:nvPicPr>
          <p:cNvPr id="81" name="グラフィックス 80" descr="開錠">
            <a:extLst>
              <a:ext uri="{FF2B5EF4-FFF2-40B4-BE49-F238E27FC236}">
                <a16:creationId xmlns:a16="http://schemas.microsoft.com/office/drawing/2014/main" id="{EDB259FC-1381-413F-AE80-A0841DD95EF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33263" y="4386187"/>
            <a:ext cx="213757" cy="213757"/>
          </a:xfrm>
          <a:prstGeom prst="rect">
            <a:avLst/>
          </a:prstGeom>
        </p:spPr>
      </p:pic>
      <p:pic>
        <p:nvPicPr>
          <p:cNvPr id="82" name="グラフィックス 81" descr="開錠">
            <a:extLst>
              <a:ext uri="{FF2B5EF4-FFF2-40B4-BE49-F238E27FC236}">
                <a16:creationId xmlns:a16="http://schemas.microsoft.com/office/drawing/2014/main" id="{454C36F2-CD73-423C-8985-86BD0E739C9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83420" y="5520393"/>
            <a:ext cx="213757" cy="213757"/>
          </a:xfrm>
          <a:prstGeom prst="rect">
            <a:avLst/>
          </a:prstGeom>
        </p:spPr>
      </p:pic>
      <p:pic>
        <p:nvPicPr>
          <p:cNvPr id="83" name="グラフィックス 82" descr="開錠">
            <a:extLst>
              <a:ext uri="{FF2B5EF4-FFF2-40B4-BE49-F238E27FC236}">
                <a16:creationId xmlns:a16="http://schemas.microsoft.com/office/drawing/2014/main" id="{FE1BE6E8-A900-4D8D-BC74-DF6564E873A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170881" y="5520393"/>
            <a:ext cx="213757" cy="213757"/>
          </a:xfrm>
          <a:prstGeom prst="rect">
            <a:avLst/>
          </a:prstGeom>
        </p:spPr>
      </p:pic>
      <p:pic>
        <p:nvPicPr>
          <p:cNvPr id="84" name="グラフィックス 83" descr="開錠">
            <a:extLst>
              <a:ext uri="{FF2B5EF4-FFF2-40B4-BE49-F238E27FC236}">
                <a16:creationId xmlns:a16="http://schemas.microsoft.com/office/drawing/2014/main" id="{6BA29D48-1E28-4A74-ABB5-2DED12B38A0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758342" y="5520393"/>
            <a:ext cx="213757" cy="213757"/>
          </a:xfrm>
          <a:prstGeom prst="rect">
            <a:avLst/>
          </a:prstGeom>
        </p:spPr>
      </p:pic>
      <p:pic>
        <p:nvPicPr>
          <p:cNvPr id="85" name="グラフィックス 84" descr="開錠">
            <a:extLst>
              <a:ext uri="{FF2B5EF4-FFF2-40B4-BE49-F238E27FC236}">
                <a16:creationId xmlns:a16="http://schemas.microsoft.com/office/drawing/2014/main" id="{1300A2CE-41A0-4700-B935-4E7E7B4C07A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45803" y="5520393"/>
            <a:ext cx="213757" cy="213757"/>
          </a:xfrm>
          <a:prstGeom prst="rect">
            <a:avLst/>
          </a:prstGeom>
        </p:spPr>
      </p:pic>
      <p:pic>
        <p:nvPicPr>
          <p:cNvPr id="86" name="グラフィックス 85" descr="開錠">
            <a:extLst>
              <a:ext uri="{FF2B5EF4-FFF2-40B4-BE49-F238E27FC236}">
                <a16:creationId xmlns:a16="http://schemas.microsoft.com/office/drawing/2014/main" id="{C173D23F-4F63-4FAB-88B0-975514F2FF8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33263" y="5520393"/>
            <a:ext cx="213757" cy="213757"/>
          </a:xfrm>
          <a:prstGeom prst="rect">
            <a:avLst/>
          </a:prstGeom>
        </p:spPr>
      </p:pic>
      <p:sp>
        <p:nvSpPr>
          <p:cNvPr id="87" name="正方形/長方形 86">
            <a:extLst>
              <a:ext uri="{FF2B5EF4-FFF2-40B4-BE49-F238E27FC236}">
                <a16:creationId xmlns:a16="http://schemas.microsoft.com/office/drawing/2014/main" id="{15F5DA5E-8344-4185-9E73-7F87305183A2}"/>
              </a:ext>
            </a:extLst>
          </p:cNvPr>
          <p:cNvSpPr/>
          <p:nvPr/>
        </p:nvSpPr>
        <p:spPr>
          <a:xfrm>
            <a:off x="7275799" y="5836613"/>
            <a:ext cx="863537" cy="317087"/>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r>
              <a:rPr kumimoji="1" lang="en-US" altLang="ja-JP" sz="1600" b="1"/>
              <a:t>999</a:t>
            </a:r>
            <a:r>
              <a:rPr kumimoji="1" lang="en-US" altLang="ja-JP" sz="1200" b="1"/>
              <a:t>/999</a:t>
            </a:r>
            <a:endParaRPr kumimoji="1" lang="ja-JP" altLang="en-US" sz="1200" b="1"/>
          </a:p>
        </p:txBody>
      </p:sp>
      <p:sp>
        <p:nvSpPr>
          <p:cNvPr id="88" name="テキスト ボックス 87">
            <a:extLst>
              <a:ext uri="{FF2B5EF4-FFF2-40B4-BE49-F238E27FC236}">
                <a16:creationId xmlns:a16="http://schemas.microsoft.com/office/drawing/2014/main" id="{8317C22E-CC74-48D9-A863-72F9C4153F53}"/>
              </a:ext>
            </a:extLst>
          </p:cNvPr>
          <p:cNvSpPr txBox="1"/>
          <p:nvPr/>
        </p:nvSpPr>
        <p:spPr>
          <a:xfrm>
            <a:off x="601081" y="846576"/>
            <a:ext cx="1851789" cy="553998"/>
          </a:xfrm>
          <a:prstGeom prst="rect">
            <a:avLst/>
          </a:prstGeom>
          <a:noFill/>
        </p:spPr>
        <p:txBody>
          <a:bodyPr wrap="none" rtlCol="0" anchor="t">
            <a:spAutoFit/>
          </a:bodyPr>
          <a:lstStyle/>
          <a:p>
            <a:r>
              <a:rPr kumimoji="1" lang="ja-JP" altLang="en-US" sz="1000">
                <a:ea typeface="メイリオ"/>
              </a:rPr>
              <a:t>・パーツの詳細を確認する。</a:t>
            </a:r>
            <a:endParaRPr kumimoji="1" lang="en-US" altLang="ja-JP" sz="1000">
              <a:ea typeface="メイリオ"/>
            </a:endParaRPr>
          </a:p>
          <a:p>
            <a:endParaRPr kumimoji="1" lang="en-US" altLang="ja-JP" sz="1000">
              <a:ea typeface="メイリオ"/>
            </a:endParaRPr>
          </a:p>
          <a:p>
            <a:r>
              <a:rPr kumimoji="1" lang="ja-JP" altLang="en-US" sz="1000">
                <a:ea typeface="メイリオ"/>
              </a:rPr>
              <a:t>〇 ＯＫで戻る。</a:t>
            </a:r>
            <a:endParaRPr kumimoji="1" lang="en-US" altLang="ja-JP" sz="1000">
              <a:ea typeface="メイリオ"/>
            </a:endParaRPr>
          </a:p>
        </p:txBody>
      </p:sp>
      <p:sp>
        <p:nvSpPr>
          <p:cNvPr id="2" name="正方形/長方形 1">
            <a:extLst>
              <a:ext uri="{FF2B5EF4-FFF2-40B4-BE49-F238E27FC236}">
                <a16:creationId xmlns:a16="http://schemas.microsoft.com/office/drawing/2014/main" id="{720BC141-95BF-4BB6-ACFE-67037C6DD8B0}"/>
              </a:ext>
            </a:extLst>
          </p:cNvPr>
          <p:cNvSpPr/>
          <p:nvPr/>
        </p:nvSpPr>
        <p:spPr>
          <a:xfrm>
            <a:off x="5162919" y="416014"/>
            <a:ext cx="3389236" cy="5965055"/>
          </a:xfrm>
          <a:prstGeom prst="rect">
            <a:avLst/>
          </a:prstGeom>
          <a:solidFill>
            <a:srgbClr val="4472C4">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四角形: 角を丸くする 2">
            <a:extLst>
              <a:ext uri="{FF2B5EF4-FFF2-40B4-BE49-F238E27FC236}">
                <a16:creationId xmlns:a16="http://schemas.microsoft.com/office/drawing/2014/main" id="{F17D3EA4-7270-4AFE-9DB2-2F087B2DB1C7}"/>
              </a:ext>
            </a:extLst>
          </p:cNvPr>
          <p:cNvSpPr/>
          <p:nvPr/>
        </p:nvSpPr>
        <p:spPr>
          <a:xfrm>
            <a:off x="5340902" y="1922339"/>
            <a:ext cx="3033268" cy="2647510"/>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四角形: 角を丸くする 39">
            <a:extLst>
              <a:ext uri="{FF2B5EF4-FFF2-40B4-BE49-F238E27FC236}">
                <a16:creationId xmlns:a16="http://schemas.microsoft.com/office/drawing/2014/main" id="{2269EB78-CE8C-40CF-A6E2-94B0FFFCD6DD}"/>
              </a:ext>
            </a:extLst>
          </p:cNvPr>
          <p:cNvSpPr/>
          <p:nvPr/>
        </p:nvSpPr>
        <p:spPr>
          <a:xfrm>
            <a:off x="6521874" y="4134597"/>
            <a:ext cx="677579" cy="336062"/>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ＯＫ</a:t>
            </a:r>
          </a:p>
        </p:txBody>
      </p:sp>
      <p:sp>
        <p:nvSpPr>
          <p:cNvPr id="42" name="四角形: 角を丸くする 41">
            <a:extLst>
              <a:ext uri="{FF2B5EF4-FFF2-40B4-BE49-F238E27FC236}">
                <a16:creationId xmlns:a16="http://schemas.microsoft.com/office/drawing/2014/main" id="{65DBF31B-B3E9-4CBB-BB91-1F3E51399784}"/>
              </a:ext>
            </a:extLst>
          </p:cNvPr>
          <p:cNvSpPr/>
          <p:nvPr/>
        </p:nvSpPr>
        <p:spPr>
          <a:xfrm>
            <a:off x="6216901" y="2323508"/>
            <a:ext cx="1275454" cy="1107766"/>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パーツ絵</a:t>
            </a:r>
          </a:p>
        </p:txBody>
      </p:sp>
      <p:pic>
        <p:nvPicPr>
          <p:cNvPr id="44" name="グラフィックス 43" descr="開錠">
            <a:extLst>
              <a:ext uri="{FF2B5EF4-FFF2-40B4-BE49-F238E27FC236}">
                <a16:creationId xmlns:a16="http://schemas.microsoft.com/office/drawing/2014/main" id="{2CEB6729-0487-46AE-9D7D-92B2F48E5C4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662412" y="2022254"/>
            <a:ext cx="541701" cy="541701"/>
          </a:xfrm>
          <a:prstGeom prst="rect">
            <a:avLst/>
          </a:prstGeom>
        </p:spPr>
      </p:pic>
      <p:sp>
        <p:nvSpPr>
          <p:cNvPr id="4" name="テキスト ボックス 3">
            <a:extLst>
              <a:ext uri="{FF2B5EF4-FFF2-40B4-BE49-F238E27FC236}">
                <a16:creationId xmlns:a16="http://schemas.microsoft.com/office/drawing/2014/main" id="{2E441B6F-6D82-4049-B641-9D34EC7D1246}"/>
              </a:ext>
            </a:extLst>
          </p:cNvPr>
          <p:cNvSpPr txBox="1"/>
          <p:nvPr/>
        </p:nvSpPr>
        <p:spPr>
          <a:xfrm>
            <a:off x="6320341" y="3422775"/>
            <a:ext cx="1182606" cy="369332"/>
          </a:xfrm>
          <a:prstGeom prst="rect">
            <a:avLst/>
          </a:prstGeom>
          <a:noFill/>
        </p:spPr>
        <p:txBody>
          <a:bodyPr wrap="square" rtlCol="0">
            <a:spAutoFit/>
          </a:bodyPr>
          <a:lstStyle/>
          <a:p>
            <a:r>
              <a:rPr kumimoji="1" lang="ja-JP" altLang="en-US"/>
              <a:t>パーツ名</a:t>
            </a:r>
          </a:p>
        </p:txBody>
      </p:sp>
      <p:sp>
        <p:nvSpPr>
          <p:cNvPr id="46" name="テキスト ボックス 45">
            <a:extLst>
              <a:ext uri="{FF2B5EF4-FFF2-40B4-BE49-F238E27FC236}">
                <a16:creationId xmlns:a16="http://schemas.microsoft.com/office/drawing/2014/main" id="{5B7224F3-A4D6-4046-B190-C4AE765F3419}"/>
              </a:ext>
            </a:extLst>
          </p:cNvPr>
          <p:cNvSpPr txBox="1"/>
          <p:nvPr/>
        </p:nvSpPr>
        <p:spPr>
          <a:xfrm>
            <a:off x="5649453" y="3713299"/>
            <a:ext cx="2630947" cy="600164"/>
          </a:xfrm>
          <a:prstGeom prst="rect">
            <a:avLst/>
          </a:prstGeom>
          <a:noFill/>
        </p:spPr>
        <p:txBody>
          <a:bodyPr wrap="square" rtlCol="0">
            <a:spAutoFit/>
          </a:bodyPr>
          <a:lstStyle/>
          <a:p>
            <a:r>
              <a:rPr kumimoji="1" lang="ja-JP" altLang="en-US" sz="1100"/>
              <a:t>効果内容４５６７８９０１２３４５６</a:t>
            </a:r>
            <a:endParaRPr kumimoji="1" lang="en-US" altLang="ja-JP" sz="1100"/>
          </a:p>
          <a:p>
            <a:r>
              <a:rPr kumimoji="1" lang="ja-JP" altLang="en-US" sz="1100"/>
              <a:t>１２３４５６７８９０１２３４５６</a:t>
            </a:r>
          </a:p>
          <a:p>
            <a:endParaRPr kumimoji="1" lang="ja-JP" altLang="en-US" sz="1100"/>
          </a:p>
        </p:txBody>
      </p:sp>
      <p:sp>
        <p:nvSpPr>
          <p:cNvPr id="45" name="テキスト ボックス 44">
            <a:extLst>
              <a:ext uri="{FF2B5EF4-FFF2-40B4-BE49-F238E27FC236}">
                <a16:creationId xmlns:a16="http://schemas.microsoft.com/office/drawing/2014/main" id="{EA7D80E1-BE6D-45B8-AB93-0DCFAB9D21F2}"/>
              </a:ext>
            </a:extLst>
          </p:cNvPr>
          <p:cNvSpPr txBox="1"/>
          <p:nvPr/>
        </p:nvSpPr>
        <p:spPr>
          <a:xfrm>
            <a:off x="6309749" y="1937262"/>
            <a:ext cx="1182606" cy="307777"/>
          </a:xfrm>
          <a:prstGeom prst="rect">
            <a:avLst/>
          </a:prstGeom>
          <a:noFill/>
        </p:spPr>
        <p:txBody>
          <a:bodyPr wrap="square" rtlCol="0">
            <a:spAutoFit/>
          </a:bodyPr>
          <a:lstStyle/>
          <a:p>
            <a:r>
              <a:rPr kumimoji="1" lang="ja-JP" altLang="en-US" sz="1400" b="1"/>
              <a:t>パーツ詳細</a:t>
            </a:r>
          </a:p>
        </p:txBody>
      </p:sp>
      <p:sp>
        <p:nvSpPr>
          <p:cNvPr id="47" name="四角形: 角を丸くする 46">
            <a:extLst>
              <a:ext uri="{FF2B5EF4-FFF2-40B4-BE49-F238E27FC236}">
                <a16:creationId xmlns:a16="http://schemas.microsoft.com/office/drawing/2014/main" id="{63B02AC0-2D9B-43A5-90A2-A7C30FB64482}"/>
              </a:ext>
            </a:extLst>
          </p:cNvPr>
          <p:cNvSpPr/>
          <p:nvPr/>
        </p:nvSpPr>
        <p:spPr>
          <a:xfrm>
            <a:off x="149290" y="108237"/>
            <a:ext cx="8770775" cy="6469845"/>
          </a:xfrm>
          <a:prstGeom prst="roundRect">
            <a:avLst/>
          </a:prstGeom>
          <a:solidFill>
            <a:schemeClr val="tx1">
              <a:alpha val="8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ja-JP" altLang="en-US">
                <a:solidFill>
                  <a:schemeClr val="bg1"/>
                </a:solidFill>
              </a:rPr>
              <a:t>装備のカスタムについては、編成画面仕様を参照。</a:t>
            </a:r>
          </a:p>
        </p:txBody>
      </p:sp>
    </p:spTree>
    <p:extLst>
      <p:ext uri="{BB962C8B-B14F-4D97-AF65-F5344CB8AC3E}">
        <p14:creationId xmlns:p14="http://schemas.microsoft.com/office/powerpoint/2010/main" val="377234701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34</a:t>
            </a:fld>
            <a:endParaRPr kumimoji="1" lang="ja-JP" altLang="en-US"/>
          </a:p>
        </p:txBody>
      </p:sp>
      <p:sp>
        <p:nvSpPr>
          <p:cNvPr id="10" name="テキスト ボックス 9">
            <a:extLst>
              <a:ext uri="{FF2B5EF4-FFF2-40B4-BE49-F238E27FC236}">
                <a16:creationId xmlns:a16="http://schemas.microsoft.com/office/drawing/2014/main" id="{926C02B4-44DD-4405-BF09-2C867E07F6CF}"/>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■強化画面仕様</a:t>
            </a:r>
            <a:endParaRPr kumimoji="1" lang="ja-JP" altLang="en-US" sz="1400">
              <a:latin typeface="+mn-ea"/>
            </a:endParaRPr>
          </a:p>
        </p:txBody>
      </p:sp>
      <p:sp>
        <p:nvSpPr>
          <p:cNvPr id="11" name="テキスト ボックス 10">
            <a:extLst>
              <a:ext uri="{FF2B5EF4-FFF2-40B4-BE49-F238E27FC236}">
                <a16:creationId xmlns:a16="http://schemas.microsoft.com/office/drawing/2014/main" id="{FCFB7230-5330-4DFA-BF0C-4F33353AD3F0}"/>
              </a:ext>
            </a:extLst>
          </p:cNvPr>
          <p:cNvSpPr txBox="1"/>
          <p:nvPr/>
        </p:nvSpPr>
        <p:spPr>
          <a:xfrm>
            <a:off x="401416" y="542439"/>
            <a:ext cx="1415772" cy="276999"/>
          </a:xfrm>
          <a:prstGeom prst="rect">
            <a:avLst/>
          </a:prstGeom>
          <a:noFill/>
        </p:spPr>
        <p:txBody>
          <a:bodyPr wrap="none" rtlCol="0">
            <a:noAutofit/>
          </a:bodyPr>
          <a:lstStyle/>
          <a:p>
            <a:r>
              <a:rPr kumimoji="1" lang="ja-JP" altLang="en-US" sz="1200" b="1"/>
              <a:t>○</a:t>
            </a:r>
            <a:r>
              <a:rPr kumimoji="1" lang="en-US" altLang="ja-JP" sz="1200" b="1"/>
              <a:t> eq230.</a:t>
            </a:r>
            <a:r>
              <a:rPr kumimoji="1" lang="ja-JP" altLang="en-US" sz="1200" b="1"/>
              <a:t>装着結晶選択</a:t>
            </a:r>
          </a:p>
        </p:txBody>
      </p:sp>
      <p:sp>
        <p:nvSpPr>
          <p:cNvPr id="12" name="正方形/長方形 11">
            <a:extLst>
              <a:ext uri="{FF2B5EF4-FFF2-40B4-BE49-F238E27FC236}">
                <a16:creationId xmlns:a16="http://schemas.microsoft.com/office/drawing/2014/main" id="{541E6206-F93F-4428-94E2-64287726CCEA}"/>
              </a:ext>
            </a:extLst>
          </p:cNvPr>
          <p:cNvSpPr/>
          <p:nvPr/>
        </p:nvSpPr>
        <p:spPr>
          <a:xfrm>
            <a:off x="37451" y="5581330"/>
            <a:ext cx="5612002" cy="1569660"/>
          </a:xfrm>
          <a:prstGeom prst="rect">
            <a:avLst/>
          </a:prstGeom>
          <a:noFill/>
          <a:ln>
            <a:noFill/>
          </a:ln>
          <a:effectLst>
            <a:outerShdw blurRad="50800" dist="50800" dir="5400000" sx="1000" sy="1000" algn="ctr" rotWithShape="0">
              <a:srgbClr val="000000"/>
            </a:outerShdw>
          </a:effectLst>
        </p:spPr>
        <p:txBody>
          <a:bodyPr wrap="square" rtlCol="0">
            <a:spAutoFit/>
          </a:bodyPr>
          <a:lstStyle/>
          <a:p>
            <a:r>
              <a:rPr kumimoji="1" lang="ja-JP" altLang="en-US" sz="8000" b="1">
                <a:solidFill>
                  <a:schemeClr val="tx1">
                    <a:lumMod val="50000"/>
                    <a:lumOff val="50000"/>
                    <a:alpha val="14000"/>
                  </a:schemeClr>
                </a:solidFill>
              </a:rPr>
              <a:t>カスタム</a:t>
            </a:r>
            <a:endParaRPr kumimoji="1" lang="en-US" altLang="ja-JP" sz="8000" b="1">
              <a:solidFill>
                <a:schemeClr val="tx1">
                  <a:lumMod val="50000"/>
                  <a:lumOff val="50000"/>
                  <a:alpha val="14000"/>
                </a:schemeClr>
              </a:solidFill>
            </a:endParaRPr>
          </a:p>
        </p:txBody>
      </p:sp>
      <p:pic>
        <p:nvPicPr>
          <p:cNvPr id="48" name="図 47">
            <a:extLst>
              <a:ext uri="{FF2B5EF4-FFF2-40B4-BE49-F238E27FC236}">
                <a16:creationId xmlns:a16="http://schemas.microsoft.com/office/drawing/2014/main" id="{54EC598C-D38A-4463-A013-6943FD29AA38}"/>
              </a:ext>
            </a:extLst>
          </p:cNvPr>
          <p:cNvPicPr>
            <a:picLocks noChangeAspect="1"/>
          </p:cNvPicPr>
          <p:nvPr/>
        </p:nvPicPr>
        <p:blipFill>
          <a:blip r:embed="rId2"/>
          <a:stretch>
            <a:fillRect/>
          </a:stretch>
        </p:blipFill>
        <p:spPr>
          <a:xfrm>
            <a:off x="5162919" y="416014"/>
            <a:ext cx="3389236" cy="5965055"/>
          </a:xfrm>
          <a:prstGeom prst="rect">
            <a:avLst/>
          </a:prstGeom>
        </p:spPr>
      </p:pic>
      <p:sp>
        <p:nvSpPr>
          <p:cNvPr id="49" name="円/楕円 2">
            <a:extLst>
              <a:ext uri="{FF2B5EF4-FFF2-40B4-BE49-F238E27FC236}">
                <a16:creationId xmlns:a16="http://schemas.microsoft.com/office/drawing/2014/main" id="{02FBAE56-9139-481C-B2FD-C44EA1D19581}"/>
              </a:ext>
            </a:extLst>
          </p:cNvPr>
          <p:cNvSpPr/>
          <p:nvPr/>
        </p:nvSpPr>
        <p:spPr>
          <a:xfrm>
            <a:off x="7199453" y="1692338"/>
            <a:ext cx="1180618" cy="31708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100"/>
              <a:t>昇</a:t>
            </a:r>
            <a:r>
              <a:rPr kumimoji="1" lang="en-US" altLang="ja-JP" sz="1100"/>
              <a:t>(</a:t>
            </a:r>
            <a:r>
              <a:rPr kumimoji="1" lang="ja-JP" altLang="en-US" sz="1100"/>
              <a:t>降</a:t>
            </a:r>
            <a:r>
              <a:rPr kumimoji="1" lang="en-US" altLang="ja-JP" sz="1100"/>
              <a:t>)</a:t>
            </a:r>
            <a:r>
              <a:rPr kumimoji="1" lang="ja-JP" altLang="en-US" sz="1100"/>
              <a:t>順</a:t>
            </a:r>
          </a:p>
        </p:txBody>
      </p:sp>
      <p:sp>
        <p:nvSpPr>
          <p:cNvPr id="50" name="テキスト ボックス 49">
            <a:extLst>
              <a:ext uri="{FF2B5EF4-FFF2-40B4-BE49-F238E27FC236}">
                <a16:creationId xmlns:a16="http://schemas.microsoft.com/office/drawing/2014/main" id="{D656DBD8-D8EA-420E-953F-55D70014016F}"/>
              </a:ext>
            </a:extLst>
          </p:cNvPr>
          <p:cNvSpPr txBox="1"/>
          <p:nvPr/>
        </p:nvSpPr>
        <p:spPr>
          <a:xfrm>
            <a:off x="5324354" y="2720052"/>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51" name="テキスト ボックス 50">
            <a:extLst>
              <a:ext uri="{FF2B5EF4-FFF2-40B4-BE49-F238E27FC236}">
                <a16:creationId xmlns:a16="http://schemas.microsoft.com/office/drawing/2014/main" id="{50E81B81-FAD9-4DE2-A39F-69109426D358}"/>
              </a:ext>
            </a:extLst>
          </p:cNvPr>
          <p:cNvSpPr txBox="1"/>
          <p:nvPr/>
        </p:nvSpPr>
        <p:spPr>
          <a:xfrm>
            <a:off x="5896901" y="2720052"/>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52" name="テキスト ボックス 51">
            <a:extLst>
              <a:ext uri="{FF2B5EF4-FFF2-40B4-BE49-F238E27FC236}">
                <a16:creationId xmlns:a16="http://schemas.microsoft.com/office/drawing/2014/main" id="{61A5B0C2-0F9B-4366-A109-78861943C496}"/>
              </a:ext>
            </a:extLst>
          </p:cNvPr>
          <p:cNvSpPr txBox="1"/>
          <p:nvPr/>
        </p:nvSpPr>
        <p:spPr>
          <a:xfrm>
            <a:off x="6469448" y="2720051"/>
            <a:ext cx="509287" cy="276999"/>
          </a:xfrm>
          <a:prstGeom prst="rect">
            <a:avLst/>
          </a:prstGeom>
          <a:noFill/>
        </p:spPr>
        <p:txBody>
          <a:bodyPr wrap="square" rtlCol="0">
            <a:spAutoFit/>
          </a:bodyPr>
          <a:lstStyle/>
          <a:p>
            <a:r>
              <a:rPr kumimoji="1" lang="ja-JP" altLang="en-US" sz="1200">
                <a:solidFill>
                  <a:schemeClr val="bg1"/>
                </a:solidFill>
              </a:rPr>
              <a:t>★４</a:t>
            </a:r>
          </a:p>
        </p:txBody>
      </p:sp>
      <p:sp>
        <p:nvSpPr>
          <p:cNvPr id="62" name="正方形/長方形 61">
            <a:extLst>
              <a:ext uri="{FF2B5EF4-FFF2-40B4-BE49-F238E27FC236}">
                <a16:creationId xmlns:a16="http://schemas.microsoft.com/office/drawing/2014/main" id="{2B3CC9B9-2EC1-455C-8CB6-34D0C7172F21}"/>
              </a:ext>
            </a:extLst>
          </p:cNvPr>
          <p:cNvSpPr/>
          <p:nvPr/>
        </p:nvSpPr>
        <p:spPr>
          <a:xfrm>
            <a:off x="5924287" y="1188898"/>
            <a:ext cx="1695707" cy="32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a:t>結晶選択</a:t>
            </a:r>
          </a:p>
        </p:txBody>
      </p:sp>
      <p:pic>
        <p:nvPicPr>
          <p:cNvPr id="63" name="グラフィックス 62" descr="開錠">
            <a:extLst>
              <a:ext uri="{FF2B5EF4-FFF2-40B4-BE49-F238E27FC236}">
                <a16:creationId xmlns:a16="http://schemas.microsoft.com/office/drawing/2014/main" id="{3E421E2E-8B65-46AE-A6CB-A545365418F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75736" y="2129350"/>
            <a:ext cx="213757" cy="213757"/>
          </a:xfrm>
          <a:prstGeom prst="rect">
            <a:avLst/>
          </a:prstGeom>
        </p:spPr>
      </p:pic>
      <p:pic>
        <p:nvPicPr>
          <p:cNvPr id="64" name="グラフィックス 63" descr="開錠">
            <a:extLst>
              <a:ext uri="{FF2B5EF4-FFF2-40B4-BE49-F238E27FC236}">
                <a16:creationId xmlns:a16="http://schemas.microsoft.com/office/drawing/2014/main" id="{C227DF67-5950-4CDA-A7B7-F6EC085FBC5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163197" y="2129350"/>
            <a:ext cx="213757" cy="213757"/>
          </a:xfrm>
          <a:prstGeom prst="rect">
            <a:avLst/>
          </a:prstGeom>
        </p:spPr>
      </p:pic>
      <p:pic>
        <p:nvPicPr>
          <p:cNvPr id="65" name="グラフィックス 64" descr="開錠">
            <a:extLst>
              <a:ext uri="{FF2B5EF4-FFF2-40B4-BE49-F238E27FC236}">
                <a16:creationId xmlns:a16="http://schemas.microsoft.com/office/drawing/2014/main" id="{E3F458BD-02FD-4229-A640-4CF436AEEE8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750658" y="2129350"/>
            <a:ext cx="213757" cy="213757"/>
          </a:xfrm>
          <a:prstGeom prst="rect">
            <a:avLst/>
          </a:prstGeom>
        </p:spPr>
      </p:pic>
      <p:pic>
        <p:nvPicPr>
          <p:cNvPr id="68" name="グラフィックス 67" descr="開錠">
            <a:extLst>
              <a:ext uri="{FF2B5EF4-FFF2-40B4-BE49-F238E27FC236}">
                <a16:creationId xmlns:a16="http://schemas.microsoft.com/office/drawing/2014/main" id="{86352F08-B7F3-44F3-BEC7-375AD814DD6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38119" y="2129350"/>
            <a:ext cx="213757" cy="213757"/>
          </a:xfrm>
          <a:prstGeom prst="rect">
            <a:avLst/>
          </a:prstGeom>
        </p:spPr>
      </p:pic>
      <p:pic>
        <p:nvPicPr>
          <p:cNvPr id="71" name="グラフィックス 70" descr="開錠">
            <a:extLst>
              <a:ext uri="{FF2B5EF4-FFF2-40B4-BE49-F238E27FC236}">
                <a16:creationId xmlns:a16="http://schemas.microsoft.com/office/drawing/2014/main" id="{71379CD1-DFD2-4062-B316-92E2DA57757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25579" y="2129350"/>
            <a:ext cx="213757" cy="213757"/>
          </a:xfrm>
          <a:prstGeom prst="rect">
            <a:avLst/>
          </a:prstGeom>
        </p:spPr>
      </p:pic>
      <p:pic>
        <p:nvPicPr>
          <p:cNvPr id="72" name="グラフィックス 71" descr="開錠">
            <a:extLst>
              <a:ext uri="{FF2B5EF4-FFF2-40B4-BE49-F238E27FC236}">
                <a16:creationId xmlns:a16="http://schemas.microsoft.com/office/drawing/2014/main" id="{F7C5AD83-BC7A-4110-98CE-96530FBA057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75736" y="3263556"/>
            <a:ext cx="213757" cy="213757"/>
          </a:xfrm>
          <a:prstGeom prst="rect">
            <a:avLst/>
          </a:prstGeom>
        </p:spPr>
      </p:pic>
      <p:pic>
        <p:nvPicPr>
          <p:cNvPr id="73" name="グラフィックス 72" descr="開錠">
            <a:extLst>
              <a:ext uri="{FF2B5EF4-FFF2-40B4-BE49-F238E27FC236}">
                <a16:creationId xmlns:a16="http://schemas.microsoft.com/office/drawing/2014/main" id="{B9D92AF8-38E5-4B42-9A62-97AD5DE6C56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163197" y="3263556"/>
            <a:ext cx="213757" cy="213757"/>
          </a:xfrm>
          <a:prstGeom prst="rect">
            <a:avLst/>
          </a:prstGeom>
        </p:spPr>
      </p:pic>
      <p:pic>
        <p:nvPicPr>
          <p:cNvPr id="74" name="グラフィックス 73" descr="開錠">
            <a:extLst>
              <a:ext uri="{FF2B5EF4-FFF2-40B4-BE49-F238E27FC236}">
                <a16:creationId xmlns:a16="http://schemas.microsoft.com/office/drawing/2014/main" id="{59796648-E4B9-47CF-BA6E-C5C4704080E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750658" y="3263556"/>
            <a:ext cx="213757" cy="213757"/>
          </a:xfrm>
          <a:prstGeom prst="rect">
            <a:avLst/>
          </a:prstGeom>
        </p:spPr>
      </p:pic>
      <p:pic>
        <p:nvPicPr>
          <p:cNvPr id="76" name="グラフィックス 75" descr="開錠">
            <a:extLst>
              <a:ext uri="{FF2B5EF4-FFF2-40B4-BE49-F238E27FC236}">
                <a16:creationId xmlns:a16="http://schemas.microsoft.com/office/drawing/2014/main" id="{D1A1CFA3-AE92-4484-9B97-D7685F3DCCC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25579" y="3263556"/>
            <a:ext cx="213757" cy="213757"/>
          </a:xfrm>
          <a:prstGeom prst="rect">
            <a:avLst/>
          </a:prstGeom>
        </p:spPr>
      </p:pic>
      <p:pic>
        <p:nvPicPr>
          <p:cNvPr id="77" name="グラフィックス 76" descr="開錠">
            <a:extLst>
              <a:ext uri="{FF2B5EF4-FFF2-40B4-BE49-F238E27FC236}">
                <a16:creationId xmlns:a16="http://schemas.microsoft.com/office/drawing/2014/main" id="{CDF6C925-3216-4FEF-A078-A8C5486DA58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83420" y="4386187"/>
            <a:ext cx="213757" cy="213757"/>
          </a:xfrm>
          <a:prstGeom prst="rect">
            <a:avLst/>
          </a:prstGeom>
        </p:spPr>
      </p:pic>
      <p:pic>
        <p:nvPicPr>
          <p:cNvPr id="78" name="グラフィックス 77" descr="開錠">
            <a:extLst>
              <a:ext uri="{FF2B5EF4-FFF2-40B4-BE49-F238E27FC236}">
                <a16:creationId xmlns:a16="http://schemas.microsoft.com/office/drawing/2014/main" id="{2AD28691-3048-49E2-96D3-E699D4BA233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170881" y="4386187"/>
            <a:ext cx="213757" cy="213757"/>
          </a:xfrm>
          <a:prstGeom prst="rect">
            <a:avLst/>
          </a:prstGeom>
        </p:spPr>
      </p:pic>
      <p:pic>
        <p:nvPicPr>
          <p:cNvPr id="79" name="グラフィックス 78" descr="開錠">
            <a:extLst>
              <a:ext uri="{FF2B5EF4-FFF2-40B4-BE49-F238E27FC236}">
                <a16:creationId xmlns:a16="http://schemas.microsoft.com/office/drawing/2014/main" id="{70A84CA7-94F9-45D8-BE1C-3713F30BB97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758342" y="4386187"/>
            <a:ext cx="213757" cy="213757"/>
          </a:xfrm>
          <a:prstGeom prst="rect">
            <a:avLst/>
          </a:prstGeom>
        </p:spPr>
      </p:pic>
      <p:pic>
        <p:nvPicPr>
          <p:cNvPr id="80" name="グラフィックス 79" descr="開錠">
            <a:extLst>
              <a:ext uri="{FF2B5EF4-FFF2-40B4-BE49-F238E27FC236}">
                <a16:creationId xmlns:a16="http://schemas.microsoft.com/office/drawing/2014/main" id="{F2833D35-FCE2-4516-9BE3-C72BE4AE178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45803" y="4386187"/>
            <a:ext cx="213757" cy="213757"/>
          </a:xfrm>
          <a:prstGeom prst="rect">
            <a:avLst/>
          </a:prstGeom>
        </p:spPr>
      </p:pic>
      <p:pic>
        <p:nvPicPr>
          <p:cNvPr id="81" name="グラフィックス 80" descr="開錠">
            <a:extLst>
              <a:ext uri="{FF2B5EF4-FFF2-40B4-BE49-F238E27FC236}">
                <a16:creationId xmlns:a16="http://schemas.microsoft.com/office/drawing/2014/main" id="{EDB259FC-1381-413F-AE80-A0841DD95EF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33263" y="4386187"/>
            <a:ext cx="213757" cy="213757"/>
          </a:xfrm>
          <a:prstGeom prst="rect">
            <a:avLst/>
          </a:prstGeom>
        </p:spPr>
      </p:pic>
      <p:pic>
        <p:nvPicPr>
          <p:cNvPr id="82" name="グラフィックス 81" descr="開錠">
            <a:extLst>
              <a:ext uri="{FF2B5EF4-FFF2-40B4-BE49-F238E27FC236}">
                <a16:creationId xmlns:a16="http://schemas.microsoft.com/office/drawing/2014/main" id="{454C36F2-CD73-423C-8985-86BD0E739C9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83420" y="5520393"/>
            <a:ext cx="213757" cy="213757"/>
          </a:xfrm>
          <a:prstGeom prst="rect">
            <a:avLst/>
          </a:prstGeom>
        </p:spPr>
      </p:pic>
      <p:pic>
        <p:nvPicPr>
          <p:cNvPr id="83" name="グラフィックス 82" descr="開錠">
            <a:extLst>
              <a:ext uri="{FF2B5EF4-FFF2-40B4-BE49-F238E27FC236}">
                <a16:creationId xmlns:a16="http://schemas.microsoft.com/office/drawing/2014/main" id="{FE1BE6E8-A900-4D8D-BC74-DF6564E873A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170881" y="5520393"/>
            <a:ext cx="213757" cy="213757"/>
          </a:xfrm>
          <a:prstGeom prst="rect">
            <a:avLst/>
          </a:prstGeom>
        </p:spPr>
      </p:pic>
      <p:pic>
        <p:nvPicPr>
          <p:cNvPr id="84" name="グラフィックス 83" descr="開錠">
            <a:extLst>
              <a:ext uri="{FF2B5EF4-FFF2-40B4-BE49-F238E27FC236}">
                <a16:creationId xmlns:a16="http://schemas.microsoft.com/office/drawing/2014/main" id="{6BA29D48-1E28-4A74-ABB5-2DED12B38A0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758342" y="5520393"/>
            <a:ext cx="213757" cy="213757"/>
          </a:xfrm>
          <a:prstGeom prst="rect">
            <a:avLst/>
          </a:prstGeom>
        </p:spPr>
      </p:pic>
      <p:pic>
        <p:nvPicPr>
          <p:cNvPr id="85" name="グラフィックス 84" descr="開錠">
            <a:extLst>
              <a:ext uri="{FF2B5EF4-FFF2-40B4-BE49-F238E27FC236}">
                <a16:creationId xmlns:a16="http://schemas.microsoft.com/office/drawing/2014/main" id="{1300A2CE-41A0-4700-B935-4E7E7B4C07A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45803" y="5520393"/>
            <a:ext cx="213757" cy="213757"/>
          </a:xfrm>
          <a:prstGeom prst="rect">
            <a:avLst/>
          </a:prstGeom>
        </p:spPr>
      </p:pic>
      <p:pic>
        <p:nvPicPr>
          <p:cNvPr id="86" name="グラフィックス 85" descr="開錠">
            <a:extLst>
              <a:ext uri="{FF2B5EF4-FFF2-40B4-BE49-F238E27FC236}">
                <a16:creationId xmlns:a16="http://schemas.microsoft.com/office/drawing/2014/main" id="{C173D23F-4F63-4FAB-88B0-975514F2FF8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33263" y="5520393"/>
            <a:ext cx="213757" cy="213757"/>
          </a:xfrm>
          <a:prstGeom prst="rect">
            <a:avLst/>
          </a:prstGeom>
        </p:spPr>
      </p:pic>
      <p:sp>
        <p:nvSpPr>
          <p:cNvPr id="87" name="正方形/長方形 86">
            <a:extLst>
              <a:ext uri="{FF2B5EF4-FFF2-40B4-BE49-F238E27FC236}">
                <a16:creationId xmlns:a16="http://schemas.microsoft.com/office/drawing/2014/main" id="{15F5DA5E-8344-4185-9E73-7F87305183A2}"/>
              </a:ext>
            </a:extLst>
          </p:cNvPr>
          <p:cNvSpPr/>
          <p:nvPr/>
        </p:nvSpPr>
        <p:spPr>
          <a:xfrm>
            <a:off x="7275799" y="5836613"/>
            <a:ext cx="863537" cy="317087"/>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r>
              <a:rPr kumimoji="1" lang="en-US" altLang="ja-JP" sz="1600" b="1"/>
              <a:t>999</a:t>
            </a:r>
            <a:r>
              <a:rPr kumimoji="1" lang="en-US" altLang="ja-JP" sz="1200" b="1"/>
              <a:t>/999</a:t>
            </a:r>
            <a:endParaRPr kumimoji="1" lang="ja-JP" altLang="en-US" sz="1200" b="1"/>
          </a:p>
        </p:txBody>
      </p:sp>
      <p:sp>
        <p:nvSpPr>
          <p:cNvPr id="88" name="テキスト ボックス 87">
            <a:extLst>
              <a:ext uri="{FF2B5EF4-FFF2-40B4-BE49-F238E27FC236}">
                <a16:creationId xmlns:a16="http://schemas.microsoft.com/office/drawing/2014/main" id="{8317C22E-CC74-48D9-A863-72F9C4153F53}"/>
              </a:ext>
            </a:extLst>
          </p:cNvPr>
          <p:cNvSpPr txBox="1"/>
          <p:nvPr/>
        </p:nvSpPr>
        <p:spPr>
          <a:xfrm>
            <a:off x="591845" y="846576"/>
            <a:ext cx="3682418" cy="3170099"/>
          </a:xfrm>
          <a:prstGeom prst="rect">
            <a:avLst/>
          </a:prstGeom>
          <a:noFill/>
        </p:spPr>
        <p:txBody>
          <a:bodyPr wrap="none" rtlCol="0" anchor="t">
            <a:spAutoFit/>
          </a:bodyPr>
          <a:lstStyle/>
          <a:p>
            <a:r>
              <a:rPr kumimoji="1" lang="ja-JP" altLang="en-US" sz="1000">
                <a:ea typeface="メイリオ"/>
              </a:rPr>
              <a:t>・装着する結晶を選択する。</a:t>
            </a:r>
            <a:endParaRPr kumimoji="1" lang="en-US" altLang="ja-JP" sz="1000">
              <a:ea typeface="メイリオ"/>
            </a:endParaRPr>
          </a:p>
          <a:p>
            <a:endParaRPr kumimoji="1" lang="en-US" altLang="ja-JP" sz="1000">
              <a:ea typeface="メイリオ"/>
            </a:endParaRPr>
          </a:p>
          <a:p>
            <a:r>
              <a:rPr lang="ja-JP" altLang="en-US" sz="1000">
                <a:ea typeface="メイリオ"/>
              </a:rPr>
              <a:t>〇 アイコンをタップすることで、詳細画面にもどる。</a:t>
            </a:r>
            <a:endParaRPr lang="en-US" altLang="ja-JP" sz="1000">
              <a:ea typeface="メイリオ"/>
            </a:endParaRPr>
          </a:p>
          <a:p>
            <a:r>
              <a:rPr lang="ja-JP" altLang="en-US" sz="1000">
                <a:ea typeface="メイリオ"/>
              </a:rPr>
              <a:t>　 </a:t>
            </a:r>
            <a:r>
              <a:rPr lang="en-US" altLang="ja-JP" sz="1000">
                <a:ea typeface="メイリオ"/>
              </a:rPr>
              <a:t>(</a:t>
            </a:r>
            <a:r>
              <a:rPr lang="ja-JP" altLang="en-US" sz="1000">
                <a:ea typeface="メイリオ"/>
              </a:rPr>
              <a:t>結晶は１つずつ選択する。</a:t>
            </a:r>
            <a:r>
              <a:rPr lang="en-US" altLang="ja-JP" sz="1000">
                <a:ea typeface="メイリオ"/>
              </a:rPr>
              <a:t>)</a:t>
            </a:r>
            <a:endParaRPr lang="ja-JP" altLang="en-US" sz="1000">
              <a:ea typeface="メイリオ"/>
            </a:endParaRPr>
          </a:p>
          <a:p>
            <a:endParaRPr kumimoji="1" lang="en-US" altLang="ja-JP" sz="1000">
              <a:ea typeface="メイリオ"/>
            </a:endParaRPr>
          </a:p>
          <a:p>
            <a:r>
              <a:rPr kumimoji="1" lang="ja-JP" altLang="en-US" sz="1000">
                <a:ea typeface="メイリオ"/>
              </a:rPr>
              <a:t>○ ソートは以下の通り。</a:t>
            </a:r>
            <a:endParaRPr kumimoji="1" lang="en-US" altLang="ja-JP" sz="1000">
              <a:ea typeface="メイリオ"/>
            </a:endParaRPr>
          </a:p>
          <a:p>
            <a:r>
              <a:rPr kumimoji="1" lang="ja-JP" altLang="en-US" sz="1000">
                <a:ea typeface="メイリオ"/>
              </a:rPr>
              <a:t>　</a:t>
            </a:r>
            <a:r>
              <a:rPr lang="ja-JP" altLang="en-US" sz="1000">
                <a:ea typeface="メイリオ"/>
              </a:rPr>
              <a:t>・入手順</a:t>
            </a:r>
            <a:endParaRPr lang="en-US" altLang="ja-JP" sz="1000">
              <a:ea typeface="メイリオ"/>
            </a:endParaRPr>
          </a:p>
          <a:p>
            <a:r>
              <a:rPr lang="ja-JP" altLang="en-US" sz="1000">
                <a:ea typeface="メイリオ"/>
              </a:rPr>
              <a:t>　・レア度順</a:t>
            </a:r>
            <a:endParaRPr lang="en-US" altLang="ja-JP" sz="1000">
              <a:ea typeface="メイリオ"/>
            </a:endParaRPr>
          </a:p>
          <a:p>
            <a:r>
              <a:rPr lang="ja-JP" altLang="en-US" sz="1000">
                <a:ea typeface="メイリオ"/>
              </a:rPr>
              <a:t>　選択した項目に紐づくパラメータをアイコンに表示。</a:t>
            </a:r>
          </a:p>
          <a:p>
            <a:r>
              <a:rPr lang="ja-JP" altLang="en-US" sz="1000">
                <a:ea typeface="メイリオ"/>
              </a:rPr>
              <a:t>　　</a:t>
            </a:r>
            <a:endParaRPr lang="en-US" altLang="ja-JP" sz="1000">
              <a:ea typeface="メイリオ"/>
            </a:endParaRPr>
          </a:p>
          <a:p>
            <a:r>
              <a:rPr lang="ja-JP" altLang="en-US" sz="1000">
                <a:ea typeface="メイリオ"/>
              </a:rPr>
              <a:t>〇 フィルタは以下の通り。</a:t>
            </a:r>
            <a:endParaRPr lang="en-US" altLang="ja-JP" sz="1000">
              <a:ea typeface="メイリオ"/>
            </a:endParaRPr>
          </a:p>
          <a:p>
            <a:r>
              <a:rPr lang="ja-JP" altLang="en-US" sz="1000">
                <a:ea typeface="メイリオ"/>
              </a:rPr>
              <a:t>　・レア度</a:t>
            </a:r>
          </a:p>
          <a:p>
            <a:r>
              <a:rPr lang="ja-JP" altLang="en-US" sz="1000">
                <a:ea typeface="メイリオ"/>
              </a:rPr>
              <a:t>　　　</a:t>
            </a:r>
            <a:r>
              <a:rPr lang="en-US" altLang="ja-JP" sz="1000">
                <a:ea typeface="メイリオ"/>
              </a:rPr>
              <a:t>ATK</a:t>
            </a:r>
            <a:r>
              <a:rPr lang="ja-JP" altLang="en-US" sz="1000">
                <a:ea typeface="メイリオ"/>
              </a:rPr>
              <a:t>降順でソート</a:t>
            </a:r>
            <a:endParaRPr lang="en-US" altLang="ja-JP" sz="1000">
              <a:ea typeface="メイリオ"/>
            </a:endParaRPr>
          </a:p>
          <a:p>
            <a:endParaRPr lang="ja-JP" altLang="en-US" sz="1000">
              <a:ea typeface="メイリオ"/>
            </a:endParaRPr>
          </a:p>
          <a:p>
            <a:r>
              <a:rPr kumimoji="1" lang="ja-JP" altLang="en-US" sz="1000">
                <a:ea typeface="メイリオ"/>
              </a:rPr>
              <a:t>○ 昇順と降順</a:t>
            </a:r>
            <a:endParaRPr lang="ja-JP" altLang="en-US" sz="1000">
              <a:ea typeface="メイリオ"/>
            </a:endParaRPr>
          </a:p>
          <a:p>
            <a:r>
              <a:rPr kumimoji="1" lang="ja-JP" altLang="en-US" sz="1000">
                <a:ea typeface="メイリオ"/>
              </a:rPr>
              <a:t>　タップすると切り替わる。</a:t>
            </a:r>
            <a:endParaRPr lang="ja-JP" altLang="en-US" sz="1000">
              <a:ea typeface="メイリオ"/>
            </a:endParaRPr>
          </a:p>
          <a:p>
            <a:r>
              <a:rPr kumimoji="1" lang="ja-JP" altLang="en-US" sz="1000">
                <a:ea typeface="メイリオ"/>
              </a:rPr>
              <a:t>○ 上下にスワイプ、もしくは右サイドバーを操作することで</a:t>
            </a:r>
            <a:endParaRPr lang="ja-JP" altLang="en-US" sz="1000">
              <a:ea typeface="メイリオ"/>
            </a:endParaRPr>
          </a:p>
          <a:p>
            <a:r>
              <a:rPr kumimoji="1" lang="ja-JP" altLang="en-US" sz="1000">
                <a:ea typeface="メイリオ"/>
              </a:rPr>
              <a:t>　 上下させることができる。</a:t>
            </a:r>
            <a:endParaRPr lang="ja-JP" altLang="en-US" sz="1000">
              <a:ea typeface="メイリオ"/>
            </a:endParaRPr>
          </a:p>
          <a:p>
            <a:r>
              <a:rPr kumimoji="1" lang="ja-JP" altLang="en-US" sz="1000">
                <a:ea typeface="メイリオ"/>
              </a:rPr>
              <a:t>○ 画面右下に総数が書かれている</a:t>
            </a:r>
            <a:endParaRPr lang="ja-JP" altLang="en-US" sz="1000">
              <a:ea typeface="メイリオ"/>
            </a:endParaRPr>
          </a:p>
          <a:p>
            <a:r>
              <a:rPr lang="ja-JP" altLang="en-US" sz="1000">
                <a:ea typeface="メイリオ"/>
              </a:rPr>
              <a:t>〇 長押しで結晶詳細</a:t>
            </a:r>
            <a:endParaRPr lang="en-US" altLang="ja-JP" sz="1000">
              <a:ea typeface="メイリオ"/>
            </a:endParaRPr>
          </a:p>
        </p:txBody>
      </p:sp>
      <p:sp>
        <p:nvSpPr>
          <p:cNvPr id="34" name="四角形: 角を丸くする 33">
            <a:extLst>
              <a:ext uri="{FF2B5EF4-FFF2-40B4-BE49-F238E27FC236}">
                <a16:creationId xmlns:a16="http://schemas.microsoft.com/office/drawing/2014/main" id="{E69C97CB-1377-4972-B426-D3A6FE370E25}"/>
              </a:ext>
            </a:extLst>
          </p:cNvPr>
          <p:cNvSpPr/>
          <p:nvPr/>
        </p:nvSpPr>
        <p:spPr>
          <a:xfrm>
            <a:off x="149290" y="108237"/>
            <a:ext cx="8770775" cy="6469845"/>
          </a:xfrm>
          <a:prstGeom prst="roundRect">
            <a:avLst/>
          </a:prstGeom>
          <a:solidFill>
            <a:schemeClr val="tx1">
              <a:alpha val="8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ja-JP" altLang="en-US">
                <a:solidFill>
                  <a:schemeClr val="bg1"/>
                </a:solidFill>
              </a:rPr>
              <a:t>装備のカスタムについては、編成画面仕様を参照。</a:t>
            </a:r>
          </a:p>
        </p:txBody>
      </p:sp>
    </p:spTree>
    <p:extLst>
      <p:ext uri="{BB962C8B-B14F-4D97-AF65-F5344CB8AC3E}">
        <p14:creationId xmlns:p14="http://schemas.microsoft.com/office/powerpoint/2010/main" val="16779657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35</a:t>
            </a:fld>
            <a:endParaRPr kumimoji="1" lang="ja-JP" altLang="en-US"/>
          </a:p>
        </p:txBody>
      </p:sp>
      <p:sp>
        <p:nvSpPr>
          <p:cNvPr id="10" name="テキスト ボックス 9">
            <a:extLst>
              <a:ext uri="{FF2B5EF4-FFF2-40B4-BE49-F238E27FC236}">
                <a16:creationId xmlns:a16="http://schemas.microsoft.com/office/drawing/2014/main" id="{926C02B4-44DD-4405-BF09-2C867E07F6CF}"/>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■強化画面仕様</a:t>
            </a:r>
            <a:endParaRPr kumimoji="1" lang="ja-JP" altLang="en-US" sz="1400">
              <a:latin typeface="+mn-ea"/>
            </a:endParaRPr>
          </a:p>
        </p:txBody>
      </p:sp>
      <p:sp>
        <p:nvSpPr>
          <p:cNvPr id="11" name="テキスト ボックス 10">
            <a:extLst>
              <a:ext uri="{FF2B5EF4-FFF2-40B4-BE49-F238E27FC236}">
                <a16:creationId xmlns:a16="http://schemas.microsoft.com/office/drawing/2014/main" id="{FCFB7230-5330-4DFA-BF0C-4F33353AD3F0}"/>
              </a:ext>
            </a:extLst>
          </p:cNvPr>
          <p:cNvSpPr txBox="1"/>
          <p:nvPr/>
        </p:nvSpPr>
        <p:spPr>
          <a:xfrm>
            <a:off x="401416" y="542439"/>
            <a:ext cx="1415772" cy="276999"/>
          </a:xfrm>
          <a:prstGeom prst="rect">
            <a:avLst/>
          </a:prstGeom>
          <a:noFill/>
        </p:spPr>
        <p:txBody>
          <a:bodyPr wrap="none" rtlCol="0" anchor="t">
            <a:noAutofit/>
          </a:bodyPr>
          <a:lstStyle/>
          <a:p>
            <a:r>
              <a:rPr kumimoji="1" lang="ja-JP" altLang="en-US" sz="1200" b="1">
                <a:ea typeface="メイリオ"/>
              </a:rPr>
              <a:t>○</a:t>
            </a:r>
            <a:r>
              <a:rPr kumimoji="1" lang="en-US" altLang="ja-JP" sz="1200" b="1">
                <a:ea typeface="メイリオ"/>
              </a:rPr>
              <a:t> eq230a.</a:t>
            </a:r>
            <a:r>
              <a:rPr kumimoji="1" lang="ja-JP" altLang="en-US" sz="1200" b="1">
                <a:ea typeface="メイリオ"/>
              </a:rPr>
              <a:t>装着結晶詳細</a:t>
            </a:r>
          </a:p>
        </p:txBody>
      </p:sp>
      <p:sp>
        <p:nvSpPr>
          <p:cNvPr id="12" name="正方形/長方形 11">
            <a:extLst>
              <a:ext uri="{FF2B5EF4-FFF2-40B4-BE49-F238E27FC236}">
                <a16:creationId xmlns:a16="http://schemas.microsoft.com/office/drawing/2014/main" id="{541E6206-F93F-4428-94E2-64287726CCEA}"/>
              </a:ext>
            </a:extLst>
          </p:cNvPr>
          <p:cNvSpPr/>
          <p:nvPr/>
        </p:nvSpPr>
        <p:spPr>
          <a:xfrm>
            <a:off x="37451" y="5581330"/>
            <a:ext cx="5612002" cy="1569660"/>
          </a:xfrm>
          <a:prstGeom prst="rect">
            <a:avLst/>
          </a:prstGeom>
          <a:noFill/>
          <a:ln>
            <a:noFill/>
          </a:ln>
          <a:effectLst>
            <a:outerShdw blurRad="50800" dist="50800" dir="5400000" sx="1000" sy="1000" algn="ctr" rotWithShape="0">
              <a:srgbClr val="000000"/>
            </a:outerShdw>
          </a:effectLst>
        </p:spPr>
        <p:txBody>
          <a:bodyPr wrap="square" rtlCol="0">
            <a:spAutoFit/>
          </a:bodyPr>
          <a:lstStyle/>
          <a:p>
            <a:r>
              <a:rPr kumimoji="1" lang="ja-JP" altLang="en-US" sz="8000" b="1">
                <a:solidFill>
                  <a:schemeClr val="tx1">
                    <a:lumMod val="50000"/>
                    <a:lumOff val="50000"/>
                    <a:alpha val="14000"/>
                  </a:schemeClr>
                </a:solidFill>
              </a:rPr>
              <a:t>カスタム</a:t>
            </a:r>
            <a:endParaRPr kumimoji="1" lang="en-US" altLang="ja-JP" sz="8000" b="1">
              <a:solidFill>
                <a:schemeClr val="tx1">
                  <a:lumMod val="50000"/>
                  <a:lumOff val="50000"/>
                  <a:alpha val="14000"/>
                </a:schemeClr>
              </a:solidFill>
            </a:endParaRPr>
          </a:p>
        </p:txBody>
      </p:sp>
      <p:pic>
        <p:nvPicPr>
          <p:cNvPr id="48" name="図 47">
            <a:extLst>
              <a:ext uri="{FF2B5EF4-FFF2-40B4-BE49-F238E27FC236}">
                <a16:creationId xmlns:a16="http://schemas.microsoft.com/office/drawing/2014/main" id="{54EC598C-D38A-4463-A013-6943FD29AA38}"/>
              </a:ext>
            </a:extLst>
          </p:cNvPr>
          <p:cNvPicPr>
            <a:picLocks noChangeAspect="1"/>
          </p:cNvPicPr>
          <p:nvPr/>
        </p:nvPicPr>
        <p:blipFill>
          <a:blip r:embed="rId2"/>
          <a:stretch>
            <a:fillRect/>
          </a:stretch>
        </p:blipFill>
        <p:spPr>
          <a:xfrm>
            <a:off x="5162919" y="416014"/>
            <a:ext cx="3389236" cy="5965055"/>
          </a:xfrm>
          <a:prstGeom prst="rect">
            <a:avLst/>
          </a:prstGeom>
        </p:spPr>
      </p:pic>
      <p:sp>
        <p:nvSpPr>
          <p:cNvPr id="49" name="円/楕円 2">
            <a:extLst>
              <a:ext uri="{FF2B5EF4-FFF2-40B4-BE49-F238E27FC236}">
                <a16:creationId xmlns:a16="http://schemas.microsoft.com/office/drawing/2014/main" id="{02FBAE56-9139-481C-B2FD-C44EA1D19581}"/>
              </a:ext>
            </a:extLst>
          </p:cNvPr>
          <p:cNvSpPr/>
          <p:nvPr/>
        </p:nvSpPr>
        <p:spPr>
          <a:xfrm>
            <a:off x="7199453" y="1692338"/>
            <a:ext cx="1180618" cy="31708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100"/>
              <a:t>昇</a:t>
            </a:r>
            <a:r>
              <a:rPr kumimoji="1" lang="en-US" altLang="ja-JP" sz="1100"/>
              <a:t>(</a:t>
            </a:r>
            <a:r>
              <a:rPr kumimoji="1" lang="ja-JP" altLang="en-US" sz="1100"/>
              <a:t>降</a:t>
            </a:r>
            <a:r>
              <a:rPr kumimoji="1" lang="en-US" altLang="ja-JP" sz="1100"/>
              <a:t>)</a:t>
            </a:r>
            <a:r>
              <a:rPr kumimoji="1" lang="ja-JP" altLang="en-US" sz="1100"/>
              <a:t>順</a:t>
            </a:r>
          </a:p>
        </p:txBody>
      </p:sp>
      <p:sp>
        <p:nvSpPr>
          <p:cNvPr id="50" name="テキスト ボックス 49">
            <a:extLst>
              <a:ext uri="{FF2B5EF4-FFF2-40B4-BE49-F238E27FC236}">
                <a16:creationId xmlns:a16="http://schemas.microsoft.com/office/drawing/2014/main" id="{D656DBD8-D8EA-420E-953F-55D70014016F}"/>
              </a:ext>
            </a:extLst>
          </p:cNvPr>
          <p:cNvSpPr txBox="1"/>
          <p:nvPr/>
        </p:nvSpPr>
        <p:spPr>
          <a:xfrm>
            <a:off x="5324354" y="2720052"/>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51" name="テキスト ボックス 50">
            <a:extLst>
              <a:ext uri="{FF2B5EF4-FFF2-40B4-BE49-F238E27FC236}">
                <a16:creationId xmlns:a16="http://schemas.microsoft.com/office/drawing/2014/main" id="{50E81B81-FAD9-4DE2-A39F-69109426D358}"/>
              </a:ext>
            </a:extLst>
          </p:cNvPr>
          <p:cNvSpPr txBox="1"/>
          <p:nvPr/>
        </p:nvSpPr>
        <p:spPr>
          <a:xfrm>
            <a:off x="5896901" y="2720052"/>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52" name="テキスト ボックス 51">
            <a:extLst>
              <a:ext uri="{FF2B5EF4-FFF2-40B4-BE49-F238E27FC236}">
                <a16:creationId xmlns:a16="http://schemas.microsoft.com/office/drawing/2014/main" id="{61A5B0C2-0F9B-4366-A109-78861943C496}"/>
              </a:ext>
            </a:extLst>
          </p:cNvPr>
          <p:cNvSpPr txBox="1"/>
          <p:nvPr/>
        </p:nvSpPr>
        <p:spPr>
          <a:xfrm>
            <a:off x="6469448" y="2720051"/>
            <a:ext cx="509287" cy="276999"/>
          </a:xfrm>
          <a:prstGeom prst="rect">
            <a:avLst/>
          </a:prstGeom>
          <a:noFill/>
        </p:spPr>
        <p:txBody>
          <a:bodyPr wrap="square" rtlCol="0">
            <a:spAutoFit/>
          </a:bodyPr>
          <a:lstStyle/>
          <a:p>
            <a:r>
              <a:rPr kumimoji="1" lang="ja-JP" altLang="en-US" sz="1200">
                <a:solidFill>
                  <a:schemeClr val="bg1"/>
                </a:solidFill>
              </a:rPr>
              <a:t>★４</a:t>
            </a:r>
          </a:p>
        </p:txBody>
      </p:sp>
      <p:sp>
        <p:nvSpPr>
          <p:cNvPr id="53" name="テキスト ボックス 52">
            <a:extLst>
              <a:ext uri="{FF2B5EF4-FFF2-40B4-BE49-F238E27FC236}">
                <a16:creationId xmlns:a16="http://schemas.microsoft.com/office/drawing/2014/main" id="{7B5E2DB3-D3C8-4940-B608-53A884482CF8}"/>
              </a:ext>
            </a:extLst>
          </p:cNvPr>
          <p:cNvSpPr txBox="1"/>
          <p:nvPr/>
        </p:nvSpPr>
        <p:spPr>
          <a:xfrm>
            <a:off x="5271407" y="3926982"/>
            <a:ext cx="615179" cy="184666"/>
          </a:xfrm>
          <a:prstGeom prst="rect">
            <a:avLst/>
          </a:prstGeom>
          <a:noFill/>
        </p:spPr>
        <p:txBody>
          <a:bodyPr wrap="square" rtlCol="0">
            <a:spAutoFit/>
          </a:bodyPr>
          <a:lstStyle/>
          <a:p>
            <a:r>
              <a:rPr kumimoji="1" lang="en-US" altLang="ja-JP" sz="600">
                <a:solidFill>
                  <a:schemeClr val="bg1"/>
                </a:solidFill>
              </a:rPr>
              <a:t>999,999,999</a:t>
            </a:r>
            <a:endParaRPr kumimoji="1" lang="ja-JP" altLang="en-US" sz="400">
              <a:solidFill>
                <a:schemeClr val="bg1"/>
              </a:solidFill>
            </a:endParaRPr>
          </a:p>
        </p:txBody>
      </p:sp>
      <p:sp>
        <p:nvSpPr>
          <p:cNvPr id="54" name="テキスト ボックス 53">
            <a:extLst>
              <a:ext uri="{FF2B5EF4-FFF2-40B4-BE49-F238E27FC236}">
                <a16:creationId xmlns:a16="http://schemas.microsoft.com/office/drawing/2014/main" id="{EF0615BB-C14C-414D-AA3E-99F48FF83E4F}"/>
              </a:ext>
            </a:extLst>
          </p:cNvPr>
          <p:cNvSpPr txBox="1"/>
          <p:nvPr/>
        </p:nvSpPr>
        <p:spPr>
          <a:xfrm>
            <a:off x="5854269" y="3926982"/>
            <a:ext cx="615179" cy="184666"/>
          </a:xfrm>
          <a:prstGeom prst="rect">
            <a:avLst/>
          </a:prstGeom>
          <a:noFill/>
        </p:spPr>
        <p:txBody>
          <a:bodyPr wrap="square" rtlCol="0">
            <a:spAutoFit/>
          </a:bodyPr>
          <a:lstStyle/>
          <a:p>
            <a:r>
              <a:rPr kumimoji="1" lang="en-US" altLang="ja-JP" sz="600">
                <a:solidFill>
                  <a:schemeClr val="bg1"/>
                </a:solidFill>
              </a:rPr>
              <a:t>999,999,999</a:t>
            </a:r>
            <a:endParaRPr kumimoji="1" lang="ja-JP" altLang="en-US" sz="400">
              <a:solidFill>
                <a:schemeClr val="bg1"/>
              </a:solidFill>
            </a:endParaRPr>
          </a:p>
        </p:txBody>
      </p:sp>
      <p:sp>
        <p:nvSpPr>
          <p:cNvPr id="55" name="テキスト ボックス 54">
            <a:extLst>
              <a:ext uri="{FF2B5EF4-FFF2-40B4-BE49-F238E27FC236}">
                <a16:creationId xmlns:a16="http://schemas.microsoft.com/office/drawing/2014/main" id="{729F8198-9F6B-438E-ACD6-D94EE552265F}"/>
              </a:ext>
            </a:extLst>
          </p:cNvPr>
          <p:cNvSpPr txBox="1"/>
          <p:nvPr/>
        </p:nvSpPr>
        <p:spPr>
          <a:xfrm>
            <a:off x="6432467" y="3926981"/>
            <a:ext cx="615179" cy="184666"/>
          </a:xfrm>
          <a:prstGeom prst="rect">
            <a:avLst/>
          </a:prstGeom>
          <a:noFill/>
        </p:spPr>
        <p:txBody>
          <a:bodyPr wrap="square" rtlCol="0">
            <a:spAutoFit/>
          </a:bodyPr>
          <a:lstStyle/>
          <a:p>
            <a:r>
              <a:rPr kumimoji="1" lang="en-US" altLang="ja-JP" sz="600">
                <a:solidFill>
                  <a:schemeClr val="bg1"/>
                </a:solidFill>
              </a:rPr>
              <a:t>999,999,999</a:t>
            </a:r>
            <a:endParaRPr kumimoji="1" lang="ja-JP" altLang="en-US" sz="400">
              <a:solidFill>
                <a:schemeClr val="bg1"/>
              </a:solidFill>
            </a:endParaRPr>
          </a:p>
        </p:txBody>
      </p:sp>
      <p:sp>
        <p:nvSpPr>
          <p:cNvPr id="62" name="正方形/長方形 61">
            <a:extLst>
              <a:ext uri="{FF2B5EF4-FFF2-40B4-BE49-F238E27FC236}">
                <a16:creationId xmlns:a16="http://schemas.microsoft.com/office/drawing/2014/main" id="{2B3CC9B9-2EC1-455C-8CB6-34D0C7172F21}"/>
              </a:ext>
            </a:extLst>
          </p:cNvPr>
          <p:cNvSpPr/>
          <p:nvPr/>
        </p:nvSpPr>
        <p:spPr>
          <a:xfrm>
            <a:off x="5924287" y="1188898"/>
            <a:ext cx="1695707" cy="32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a:t>結晶選択</a:t>
            </a:r>
          </a:p>
        </p:txBody>
      </p:sp>
      <p:pic>
        <p:nvPicPr>
          <p:cNvPr id="63" name="グラフィックス 62" descr="開錠">
            <a:extLst>
              <a:ext uri="{FF2B5EF4-FFF2-40B4-BE49-F238E27FC236}">
                <a16:creationId xmlns:a16="http://schemas.microsoft.com/office/drawing/2014/main" id="{3E421E2E-8B65-46AE-A6CB-A545365418F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75736" y="2129350"/>
            <a:ext cx="213757" cy="213757"/>
          </a:xfrm>
          <a:prstGeom prst="rect">
            <a:avLst/>
          </a:prstGeom>
        </p:spPr>
      </p:pic>
      <p:pic>
        <p:nvPicPr>
          <p:cNvPr id="64" name="グラフィックス 63" descr="開錠">
            <a:extLst>
              <a:ext uri="{FF2B5EF4-FFF2-40B4-BE49-F238E27FC236}">
                <a16:creationId xmlns:a16="http://schemas.microsoft.com/office/drawing/2014/main" id="{C227DF67-5950-4CDA-A7B7-F6EC085FBC5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163197" y="2129350"/>
            <a:ext cx="213757" cy="213757"/>
          </a:xfrm>
          <a:prstGeom prst="rect">
            <a:avLst/>
          </a:prstGeom>
        </p:spPr>
      </p:pic>
      <p:pic>
        <p:nvPicPr>
          <p:cNvPr id="65" name="グラフィックス 64" descr="開錠">
            <a:extLst>
              <a:ext uri="{FF2B5EF4-FFF2-40B4-BE49-F238E27FC236}">
                <a16:creationId xmlns:a16="http://schemas.microsoft.com/office/drawing/2014/main" id="{E3F458BD-02FD-4229-A640-4CF436AEEE8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750658" y="2129350"/>
            <a:ext cx="213757" cy="213757"/>
          </a:xfrm>
          <a:prstGeom prst="rect">
            <a:avLst/>
          </a:prstGeom>
        </p:spPr>
      </p:pic>
      <p:pic>
        <p:nvPicPr>
          <p:cNvPr id="68" name="グラフィックス 67" descr="開錠">
            <a:extLst>
              <a:ext uri="{FF2B5EF4-FFF2-40B4-BE49-F238E27FC236}">
                <a16:creationId xmlns:a16="http://schemas.microsoft.com/office/drawing/2014/main" id="{86352F08-B7F3-44F3-BEC7-375AD814DD6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38119" y="2129350"/>
            <a:ext cx="213757" cy="213757"/>
          </a:xfrm>
          <a:prstGeom prst="rect">
            <a:avLst/>
          </a:prstGeom>
        </p:spPr>
      </p:pic>
      <p:pic>
        <p:nvPicPr>
          <p:cNvPr id="71" name="グラフィックス 70" descr="開錠">
            <a:extLst>
              <a:ext uri="{FF2B5EF4-FFF2-40B4-BE49-F238E27FC236}">
                <a16:creationId xmlns:a16="http://schemas.microsoft.com/office/drawing/2014/main" id="{71379CD1-DFD2-4062-B316-92E2DA57757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25579" y="2129350"/>
            <a:ext cx="213757" cy="213757"/>
          </a:xfrm>
          <a:prstGeom prst="rect">
            <a:avLst/>
          </a:prstGeom>
        </p:spPr>
      </p:pic>
      <p:pic>
        <p:nvPicPr>
          <p:cNvPr id="72" name="グラフィックス 71" descr="開錠">
            <a:extLst>
              <a:ext uri="{FF2B5EF4-FFF2-40B4-BE49-F238E27FC236}">
                <a16:creationId xmlns:a16="http://schemas.microsoft.com/office/drawing/2014/main" id="{F7C5AD83-BC7A-4110-98CE-96530FBA057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75736" y="3263556"/>
            <a:ext cx="213757" cy="213757"/>
          </a:xfrm>
          <a:prstGeom prst="rect">
            <a:avLst/>
          </a:prstGeom>
        </p:spPr>
      </p:pic>
      <p:pic>
        <p:nvPicPr>
          <p:cNvPr id="73" name="グラフィックス 72" descr="開錠">
            <a:extLst>
              <a:ext uri="{FF2B5EF4-FFF2-40B4-BE49-F238E27FC236}">
                <a16:creationId xmlns:a16="http://schemas.microsoft.com/office/drawing/2014/main" id="{B9D92AF8-38E5-4B42-9A62-97AD5DE6C56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163197" y="3263556"/>
            <a:ext cx="213757" cy="213757"/>
          </a:xfrm>
          <a:prstGeom prst="rect">
            <a:avLst/>
          </a:prstGeom>
        </p:spPr>
      </p:pic>
      <p:pic>
        <p:nvPicPr>
          <p:cNvPr id="74" name="グラフィックス 73" descr="開錠">
            <a:extLst>
              <a:ext uri="{FF2B5EF4-FFF2-40B4-BE49-F238E27FC236}">
                <a16:creationId xmlns:a16="http://schemas.microsoft.com/office/drawing/2014/main" id="{59796648-E4B9-47CF-BA6E-C5C4704080E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750658" y="3263556"/>
            <a:ext cx="213757" cy="213757"/>
          </a:xfrm>
          <a:prstGeom prst="rect">
            <a:avLst/>
          </a:prstGeom>
        </p:spPr>
      </p:pic>
      <p:pic>
        <p:nvPicPr>
          <p:cNvPr id="75" name="グラフィックス 74" descr="開錠">
            <a:extLst>
              <a:ext uri="{FF2B5EF4-FFF2-40B4-BE49-F238E27FC236}">
                <a16:creationId xmlns:a16="http://schemas.microsoft.com/office/drawing/2014/main" id="{63A7E0A4-8DED-4495-B33D-33E7BB7CD3D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38119" y="3263556"/>
            <a:ext cx="213757" cy="213757"/>
          </a:xfrm>
          <a:prstGeom prst="rect">
            <a:avLst/>
          </a:prstGeom>
        </p:spPr>
      </p:pic>
      <p:pic>
        <p:nvPicPr>
          <p:cNvPr id="76" name="グラフィックス 75" descr="開錠">
            <a:extLst>
              <a:ext uri="{FF2B5EF4-FFF2-40B4-BE49-F238E27FC236}">
                <a16:creationId xmlns:a16="http://schemas.microsoft.com/office/drawing/2014/main" id="{D1A1CFA3-AE92-4484-9B97-D7685F3DCCC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25579" y="3263556"/>
            <a:ext cx="213757" cy="213757"/>
          </a:xfrm>
          <a:prstGeom prst="rect">
            <a:avLst/>
          </a:prstGeom>
        </p:spPr>
      </p:pic>
      <p:pic>
        <p:nvPicPr>
          <p:cNvPr id="77" name="グラフィックス 76" descr="開錠">
            <a:extLst>
              <a:ext uri="{FF2B5EF4-FFF2-40B4-BE49-F238E27FC236}">
                <a16:creationId xmlns:a16="http://schemas.microsoft.com/office/drawing/2014/main" id="{CDF6C925-3216-4FEF-A078-A8C5486DA58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83420" y="4386187"/>
            <a:ext cx="213757" cy="213757"/>
          </a:xfrm>
          <a:prstGeom prst="rect">
            <a:avLst/>
          </a:prstGeom>
        </p:spPr>
      </p:pic>
      <p:pic>
        <p:nvPicPr>
          <p:cNvPr id="78" name="グラフィックス 77" descr="開錠">
            <a:extLst>
              <a:ext uri="{FF2B5EF4-FFF2-40B4-BE49-F238E27FC236}">
                <a16:creationId xmlns:a16="http://schemas.microsoft.com/office/drawing/2014/main" id="{2AD28691-3048-49E2-96D3-E699D4BA233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170881" y="4386187"/>
            <a:ext cx="213757" cy="213757"/>
          </a:xfrm>
          <a:prstGeom prst="rect">
            <a:avLst/>
          </a:prstGeom>
        </p:spPr>
      </p:pic>
      <p:pic>
        <p:nvPicPr>
          <p:cNvPr id="79" name="グラフィックス 78" descr="開錠">
            <a:extLst>
              <a:ext uri="{FF2B5EF4-FFF2-40B4-BE49-F238E27FC236}">
                <a16:creationId xmlns:a16="http://schemas.microsoft.com/office/drawing/2014/main" id="{70A84CA7-94F9-45D8-BE1C-3713F30BB97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758342" y="4386187"/>
            <a:ext cx="213757" cy="213757"/>
          </a:xfrm>
          <a:prstGeom prst="rect">
            <a:avLst/>
          </a:prstGeom>
        </p:spPr>
      </p:pic>
      <p:pic>
        <p:nvPicPr>
          <p:cNvPr id="80" name="グラフィックス 79" descr="開錠">
            <a:extLst>
              <a:ext uri="{FF2B5EF4-FFF2-40B4-BE49-F238E27FC236}">
                <a16:creationId xmlns:a16="http://schemas.microsoft.com/office/drawing/2014/main" id="{F2833D35-FCE2-4516-9BE3-C72BE4AE178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45803" y="4386187"/>
            <a:ext cx="213757" cy="213757"/>
          </a:xfrm>
          <a:prstGeom prst="rect">
            <a:avLst/>
          </a:prstGeom>
        </p:spPr>
      </p:pic>
      <p:pic>
        <p:nvPicPr>
          <p:cNvPr id="81" name="グラフィックス 80" descr="開錠">
            <a:extLst>
              <a:ext uri="{FF2B5EF4-FFF2-40B4-BE49-F238E27FC236}">
                <a16:creationId xmlns:a16="http://schemas.microsoft.com/office/drawing/2014/main" id="{EDB259FC-1381-413F-AE80-A0841DD95EF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33263" y="4386187"/>
            <a:ext cx="213757" cy="213757"/>
          </a:xfrm>
          <a:prstGeom prst="rect">
            <a:avLst/>
          </a:prstGeom>
        </p:spPr>
      </p:pic>
      <p:pic>
        <p:nvPicPr>
          <p:cNvPr id="82" name="グラフィックス 81" descr="開錠">
            <a:extLst>
              <a:ext uri="{FF2B5EF4-FFF2-40B4-BE49-F238E27FC236}">
                <a16:creationId xmlns:a16="http://schemas.microsoft.com/office/drawing/2014/main" id="{454C36F2-CD73-423C-8985-86BD0E739C9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83420" y="5520393"/>
            <a:ext cx="213757" cy="213757"/>
          </a:xfrm>
          <a:prstGeom prst="rect">
            <a:avLst/>
          </a:prstGeom>
        </p:spPr>
      </p:pic>
      <p:pic>
        <p:nvPicPr>
          <p:cNvPr id="83" name="グラフィックス 82" descr="開錠">
            <a:extLst>
              <a:ext uri="{FF2B5EF4-FFF2-40B4-BE49-F238E27FC236}">
                <a16:creationId xmlns:a16="http://schemas.microsoft.com/office/drawing/2014/main" id="{FE1BE6E8-A900-4D8D-BC74-DF6564E873A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170881" y="5520393"/>
            <a:ext cx="213757" cy="213757"/>
          </a:xfrm>
          <a:prstGeom prst="rect">
            <a:avLst/>
          </a:prstGeom>
        </p:spPr>
      </p:pic>
      <p:pic>
        <p:nvPicPr>
          <p:cNvPr id="84" name="グラフィックス 83" descr="開錠">
            <a:extLst>
              <a:ext uri="{FF2B5EF4-FFF2-40B4-BE49-F238E27FC236}">
                <a16:creationId xmlns:a16="http://schemas.microsoft.com/office/drawing/2014/main" id="{6BA29D48-1E28-4A74-ABB5-2DED12B38A0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758342" y="5520393"/>
            <a:ext cx="213757" cy="213757"/>
          </a:xfrm>
          <a:prstGeom prst="rect">
            <a:avLst/>
          </a:prstGeom>
        </p:spPr>
      </p:pic>
      <p:pic>
        <p:nvPicPr>
          <p:cNvPr id="85" name="グラフィックス 84" descr="開錠">
            <a:extLst>
              <a:ext uri="{FF2B5EF4-FFF2-40B4-BE49-F238E27FC236}">
                <a16:creationId xmlns:a16="http://schemas.microsoft.com/office/drawing/2014/main" id="{1300A2CE-41A0-4700-B935-4E7E7B4C07A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45803" y="5520393"/>
            <a:ext cx="213757" cy="213757"/>
          </a:xfrm>
          <a:prstGeom prst="rect">
            <a:avLst/>
          </a:prstGeom>
        </p:spPr>
      </p:pic>
      <p:pic>
        <p:nvPicPr>
          <p:cNvPr id="86" name="グラフィックス 85" descr="開錠">
            <a:extLst>
              <a:ext uri="{FF2B5EF4-FFF2-40B4-BE49-F238E27FC236}">
                <a16:creationId xmlns:a16="http://schemas.microsoft.com/office/drawing/2014/main" id="{C173D23F-4F63-4FAB-88B0-975514F2FF8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33263" y="5520393"/>
            <a:ext cx="213757" cy="213757"/>
          </a:xfrm>
          <a:prstGeom prst="rect">
            <a:avLst/>
          </a:prstGeom>
        </p:spPr>
      </p:pic>
      <p:sp>
        <p:nvSpPr>
          <p:cNvPr id="87" name="正方形/長方形 86">
            <a:extLst>
              <a:ext uri="{FF2B5EF4-FFF2-40B4-BE49-F238E27FC236}">
                <a16:creationId xmlns:a16="http://schemas.microsoft.com/office/drawing/2014/main" id="{15F5DA5E-8344-4185-9E73-7F87305183A2}"/>
              </a:ext>
            </a:extLst>
          </p:cNvPr>
          <p:cNvSpPr/>
          <p:nvPr/>
        </p:nvSpPr>
        <p:spPr>
          <a:xfrm>
            <a:off x="7275799" y="5836613"/>
            <a:ext cx="863537" cy="317087"/>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r>
              <a:rPr kumimoji="1" lang="en-US" altLang="ja-JP" sz="1600" b="1"/>
              <a:t>999</a:t>
            </a:r>
            <a:r>
              <a:rPr kumimoji="1" lang="en-US" altLang="ja-JP" sz="1200" b="1"/>
              <a:t>/999</a:t>
            </a:r>
            <a:endParaRPr kumimoji="1" lang="ja-JP" altLang="en-US" sz="1200" b="1"/>
          </a:p>
        </p:txBody>
      </p:sp>
      <p:sp>
        <p:nvSpPr>
          <p:cNvPr id="88" name="テキスト ボックス 87">
            <a:extLst>
              <a:ext uri="{FF2B5EF4-FFF2-40B4-BE49-F238E27FC236}">
                <a16:creationId xmlns:a16="http://schemas.microsoft.com/office/drawing/2014/main" id="{8317C22E-CC74-48D9-A863-72F9C4153F53}"/>
              </a:ext>
            </a:extLst>
          </p:cNvPr>
          <p:cNvSpPr txBox="1"/>
          <p:nvPr/>
        </p:nvSpPr>
        <p:spPr>
          <a:xfrm>
            <a:off x="601081" y="846576"/>
            <a:ext cx="1723549" cy="553998"/>
          </a:xfrm>
          <a:prstGeom prst="rect">
            <a:avLst/>
          </a:prstGeom>
          <a:noFill/>
        </p:spPr>
        <p:txBody>
          <a:bodyPr wrap="none" rtlCol="0" anchor="t">
            <a:spAutoFit/>
          </a:bodyPr>
          <a:lstStyle/>
          <a:p>
            <a:r>
              <a:rPr kumimoji="1" lang="ja-JP" altLang="en-US" sz="1000">
                <a:ea typeface="メイリオ"/>
              </a:rPr>
              <a:t>・結晶の詳細を確認する。</a:t>
            </a:r>
            <a:endParaRPr kumimoji="1" lang="en-US" altLang="ja-JP" sz="1000">
              <a:ea typeface="メイリオ"/>
            </a:endParaRPr>
          </a:p>
          <a:p>
            <a:endParaRPr kumimoji="1" lang="en-US" altLang="ja-JP" sz="1000">
              <a:ea typeface="メイリオ"/>
            </a:endParaRPr>
          </a:p>
          <a:p>
            <a:r>
              <a:rPr kumimoji="1" lang="ja-JP" altLang="en-US" sz="1000">
                <a:ea typeface="メイリオ"/>
              </a:rPr>
              <a:t>〇 ＯＫで戻る。</a:t>
            </a:r>
            <a:endParaRPr kumimoji="1" lang="en-US" altLang="ja-JP" sz="1000">
              <a:ea typeface="メイリオ"/>
            </a:endParaRPr>
          </a:p>
        </p:txBody>
      </p:sp>
      <p:sp>
        <p:nvSpPr>
          <p:cNvPr id="2" name="正方形/長方形 1">
            <a:extLst>
              <a:ext uri="{FF2B5EF4-FFF2-40B4-BE49-F238E27FC236}">
                <a16:creationId xmlns:a16="http://schemas.microsoft.com/office/drawing/2014/main" id="{720BC141-95BF-4BB6-ACFE-67037C6DD8B0}"/>
              </a:ext>
            </a:extLst>
          </p:cNvPr>
          <p:cNvSpPr/>
          <p:nvPr/>
        </p:nvSpPr>
        <p:spPr>
          <a:xfrm>
            <a:off x="5162919" y="416014"/>
            <a:ext cx="3389236" cy="5965055"/>
          </a:xfrm>
          <a:prstGeom prst="rect">
            <a:avLst/>
          </a:prstGeom>
          <a:solidFill>
            <a:srgbClr val="4472C4">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四角形: 角を丸くする 2">
            <a:extLst>
              <a:ext uri="{FF2B5EF4-FFF2-40B4-BE49-F238E27FC236}">
                <a16:creationId xmlns:a16="http://schemas.microsoft.com/office/drawing/2014/main" id="{F17D3EA4-7270-4AFE-9DB2-2F087B2DB1C7}"/>
              </a:ext>
            </a:extLst>
          </p:cNvPr>
          <p:cNvSpPr/>
          <p:nvPr/>
        </p:nvSpPr>
        <p:spPr>
          <a:xfrm>
            <a:off x="5340902" y="1922339"/>
            <a:ext cx="3033268" cy="2647510"/>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四角形: 角を丸くする 39">
            <a:extLst>
              <a:ext uri="{FF2B5EF4-FFF2-40B4-BE49-F238E27FC236}">
                <a16:creationId xmlns:a16="http://schemas.microsoft.com/office/drawing/2014/main" id="{2269EB78-CE8C-40CF-A6E2-94B0FFFCD6DD}"/>
              </a:ext>
            </a:extLst>
          </p:cNvPr>
          <p:cNvSpPr/>
          <p:nvPr/>
        </p:nvSpPr>
        <p:spPr>
          <a:xfrm>
            <a:off x="6521874" y="4134597"/>
            <a:ext cx="677579" cy="336062"/>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ＯＫ</a:t>
            </a:r>
          </a:p>
        </p:txBody>
      </p:sp>
      <p:sp>
        <p:nvSpPr>
          <p:cNvPr id="42" name="四角形: 角を丸くする 41">
            <a:extLst>
              <a:ext uri="{FF2B5EF4-FFF2-40B4-BE49-F238E27FC236}">
                <a16:creationId xmlns:a16="http://schemas.microsoft.com/office/drawing/2014/main" id="{65DBF31B-B3E9-4CBB-BB91-1F3E51399784}"/>
              </a:ext>
            </a:extLst>
          </p:cNvPr>
          <p:cNvSpPr/>
          <p:nvPr/>
        </p:nvSpPr>
        <p:spPr>
          <a:xfrm>
            <a:off x="6217993" y="2269887"/>
            <a:ext cx="1275454" cy="1107766"/>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結晶絵</a:t>
            </a:r>
          </a:p>
        </p:txBody>
      </p:sp>
      <p:pic>
        <p:nvPicPr>
          <p:cNvPr id="44" name="グラフィックス 43" descr="開錠">
            <a:extLst>
              <a:ext uri="{FF2B5EF4-FFF2-40B4-BE49-F238E27FC236}">
                <a16:creationId xmlns:a16="http://schemas.microsoft.com/office/drawing/2014/main" id="{2CEB6729-0487-46AE-9D7D-92B2F48E5C4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662412" y="2022254"/>
            <a:ext cx="541701" cy="541701"/>
          </a:xfrm>
          <a:prstGeom prst="rect">
            <a:avLst/>
          </a:prstGeom>
        </p:spPr>
      </p:pic>
      <p:sp>
        <p:nvSpPr>
          <p:cNvPr id="4" name="テキスト ボックス 3">
            <a:extLst>
              <a:ext uri="{FF2B5EF4-FFF2-40B4-BE49-F238E27FC236}">
                <a16:creationId xmlns:a16="http://schemas.microsoft.com/office/drawing/2014/main" id="{2E441B6F-6D82-4049-B641-9D34EC7D1246}"/>
              </a:ext>
            </a:extLst>
          </p:cNvPr>
          <p:cNvSpPr txBox="1"/>
          <p:nvPr/>
        </p:nvSpPr>
        <p:spPr>
          <a:xfrm>
            <a:off x="6437388" y="3406332"/>
            <a:ext cx="1182606" cy="369332"/>
          </a:xfrm>
          <a:prstGeom prst="rect">
            <a:avLst/>
          </a:prstGeom>
          <a:noFill/>
        </p:spPr>
        <p:txBody>
          <a:bodyPr wrap="square" rtlCol="0">
            <a:spAutoFit/>
          </a:bodyPr>
          <a:lstStyle/>
          <a:p>
            <a:r>
              <a:rPr kumimoji="1" lang="ja-JP" altLang="en-US"/>
              <a:t>結晶名</a:t>
            </a:r>
          </a:p>
        </p:txBody>
      </p:sp>
      <p:sp>
        <p:nvSpPr>
          <p:cNvPr id="46" name="テキスト ボックス 45">
            <a:extLst>
              <a:ext uri="{FF2B5EF4-FFF2-40B4-BE49-F238E27FC236}">
                <a16:creationId xmlns:a16="http://schemas.microsoft.com/office/drawing/2014/main" id="{5B7224F3-A4D6-4046-B190-C4AE765F3419}"/>
              </a:ext>
            </a:extLst>
          </p:cNvPr>
          <p:cNvSpPr txBox="1"/>
          <p:nvPr/>
        </p:nvSpPr>
        <p:spPr>
          <a:xfrm>
            <a:off x="5649453" y="3742211"/>
            <a:ext cx="2630947" cy="600164"/>
          </a:xfrm>
          <a:prstGeom prst="rect">
            <a:avLst/>
          </a:prstGeom>
          <a:noFill/>
        </p:spPr>
        <p:txBody>
          <a:bodyPr wrap="square" rtlCol="0">
            <a:spAutoFit/>
          </a:bodyPr>
          <a:lstStyle/>
          <a:p>
            <a:r>
              <a:rPr kumimoji="1" lang="ja-JP" altLang="en-US" sz="1100"/>
              <a:t>効果内容４５６７８９０１２３４５６</a:t>
            </a:r>
            <a:endParaRPr kumimoji="1" lang="en-US" altLang="ja-JP" sz="1100"/>
          </a:p>
          <a:p>
            <a:r>
              <a:rPr kumimoji="1" lang="ja-JP" altLang="en-US" sz="1100"/>
              <a:t>１２３４５６７８９０１２３４５６</a:t>
            </a:r>
          </a:p>
          <a:p>
            <a:endParaRPr kumimoji="1" lang="ja-JP" altLang="en-US" sz="1100"/>
          </a:p>
        </p:txBody>
      </p:sp>
      <p:sp>
        <p:nvSpPr>
          <p:cNvPr id="45" name="テキスト ボックス 44">
            <a:extLst>
              <a:ext uri="{FF2B5EF4-FFF2-40B4-BE49-F238E27FC236}">
                <a16:creationId xmlns:a16="http://schemas.microsoft.com/office/drawing/2014/main" id="{37DAFDC7-3AF3-455E-A916-2DDE74458717}"/>
              </a:ext>
            </a:extLst>
          </p:cNvPr>
          <p:cNvSpPr txBox="1"/>
          <p:nvPr/>
        </p:nvSpPr>
        <p:spPr>
          <a:xfrm>
            <a:off x="6309749" y="1937262"/>
            <a:ext cx="1182606" cy="369332"/>
          </a:xfrm>
          <a:prstGeom prst="rect">
            <a:avLst/>
          </a:prstGeom>
          <a:noFill/>
        </p:spPr>
        <p:txBody>
          <a:bodyPr wrap="square" rtlCol="0">
            <a:spAutoFit/>
          </a:bodyPr>
          <a:lstStyle/>
          <a:p>
            <a:r>
              <a:rPr kumimoji="1" lang="ja-JP" altLang="en-US" b="1"/>
              <a:t>結晶詳細</a:t>
            </a:r>
          </a:p>
        </p:txBody>
      </p:sp>
      <p:sp>
        <p:nvSpPr>
          <p:cNvPr id="5" name="四角形: 角を丸くする 4">
            <a:extLst>
              <a:ext uri="{FF2B5EF4-FFF2-40B4-BE49-F238E27FC236}">
                <a16:creationId xmlns:a16="http://schemas.microsoft.com/office/drawing/2014/main" id="{7132F06A-FA72-47DC-8AFB-02256A5D64CD}"/>
              </a:ext>
            </a:extLst>
          </p:cNvPr>
          <p:cNvSpPr/>
          <p:nvPr/>
        </p:nvSpPr>
        <p:spPr>
          <a:xfrm>
            <a:off x="149290" y="108237"/>
            <a:ext cx="8770775" cy="6469845"/>
          </a:xfrm>
          <a:prstGeom prst="roundRect">
            <a:avLst/>
          </a:prstGeom>
          <a:solidFill>
            <a:schemeClr val="tx1">
              <a:alpha val="8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ja-JP" altLang="en-US">
                <a:solidFill>
                  <a:schemeClr val="bg1"/>
                </a:solidFill>
              </a:rPr>
              <a:t>装備のカスタムについては、編成画面仕様を参照。</a:t>
            </a:r>
          </a:p>
        </p:txBody>
      </p:sp>
    </p:spTree>
    <p:extLst>
      <p:ext uri="{BB962C8B-B14F-4D97-AF65-F5344CB8AC3E}">
        <p14:creationId xmlns:p14="http://schemas.microsoft.com/office/powerpoint/2010/main" val="42902115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36</a:t>
            </a:fld>
            <a:endParaRPr kumimoji="1" lang="ja-JP" altLang="en-US"/>
          </a:p>
        </p:txBody>
      </p:sp>
      <p:sp>
        <p:nvSpPr>
          <p:cNvPr id="10" name="テキスト ボックス 9">
            <a:extLst>
              <a:ext uri="{FF2B5EF4-FFF2-40B4-BE49-F238E27FC236}">
                <a16:creationId xmlns:a16="http://schemas.microsoft.com/office/drawing/2014/main" id="{926C02B4-44DD-4405-BF09-2C867E07F6CF}"/>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■強化画面仕様</a:t>
            </a:r>
            <a:endParaRPr kumimoji="1" lang="ja-JP" altLang="en-US" sz="1400">
              <a:latin typeface="+mn-ea"/>
            </a:endParaRPr>
          </a:p>
        </p:txBody>
      </p:sp>
      <p:sp>
        <p:nvSpPr>
          <p:cNvPr id="12" name="正方形/長方形 11">
            <a:extLst>
              <a:ext uri="{FF2B5EF4-FFF2-40B4-BE49-F238E27FC236}">
                <a16:creationId xmlns:a16="http://schemas.microsoft.com/office/drawing/2014/main" id="{541E6206-F93F-4428-94E2-64287726CCEA}"/>
              </a:ext>
            </a:extLst>
          </p:cNvPr>
          <p:cNvSpPr/>
          <p:nvPr/>
        </p:nvSpPr>
        <p:spPr>
          <a:xfrm>
            <a:off x="37450" y="5581330"/>
            <a:ext cx="8857167" cy="1200329"/>
          </a:xfrm>
          <a:prstGeom prst="rect">
            <a:avLst/>
          </a:prstGeom>
        </p:spPr>
        <p:txBody>
          <a:bodyPr wrap="square">
            <a:spAutoFit/>
          </a:bodyPr>
          <a:lstStyle/>
          <a:p>
            <a:r>
              <a:rPr kumimoji="1" lang="ja-JP" altLang="en-US" sz="7200" b="1">
                <a:solidFill>
                  <a:schemeClr val="tx1">
                    <a:lumMod val="50000"/>
                    <a:lumOff val="50000"/>
                    <a:alpha val="14000"/>
                  </a:schemeClr>
                </a:solidFill>
              </a:rPr>
              <a:t>支援兵器・開発</a:t>
            </a:r>
          </a:p>
        </p:txBody>
      </p:sp>
      <p:sp>
        <p:nvSpPr>
          <p:cNvPr id="47" name="テキスト ボックス 46">
            <a:extLst>
              <a:ext uri="{FF2B5EF4-FFF2-40B4-BE49-F238E27FC236}">
                <a16:creationId xmlns:a16="http://schemas.microsoft.com/office/drawing/2014/main" id="{8A6E0E2F-CEA6-47A2-BC36-B1CDE17D1530}"/>
              </a:ext>
            </a:extLst>
          </p:cNvPr>
          <p:cNvSpPr txBox="1"/>
          <p:nvPr/>
        </p:nvSpPr>
        <p:spPr>
          <a:xfrm>
            <a:off x="415419" y="538799"/>
            <a:ext cx="3288080" cy="5616922"/>
          </a:xfrm>
          <a:prstGeom prst="rect">
            <a:avLst/>
          </a:prstGeom>
          <a:noFill/>
        </p:spPr>
        <p:txBody>
          <a:bodyPr wrap="none" rtlCol="0">
            <a:spAutoFit/>
          </a:bodyPr>
          <a:lstStyle/>
          <a:p>
            <a:pPr marL="342900" indent="-342900">
              <a:buAutoNum type="arabicPeriod"/>
            </a:pPr>
            <a:r>
              <a:rPr kumimoji="1" lang="ja-JP" altLang="en-US" sz="1400" b="1"/>
              <a:t>支援兵器</a:t>
            </a:r>
            <a:endParaRPr kumimoji="1" lang="en-US" altLang="ja-JP" sz="1400" b="1"/>
          </a:p>
          <a:p>
            <a:r>
              <a:rPr kumimoji="1" lang="ja-JP" altLang="en-US" sz="1400" b="1"/>
              <a:t>　</a:t>
            </a:r>
            <a:r>
              <a:rPr kumimoji="1" lang="ja-JP" altLang="en-US" sz="1100"/>
              <a:t>一覧確認・開発・強化を行う。</a:t>
            </a:r>
            <a:endParaRPr kumimoji="1" lang="en-US" altLang="ja-JP" sz="1100"/>
          </a:p>
          <a:p>
            <a:endParaRPr kumimoji="1" lang="en-US" altLang="ja-JP" sz="1400"/>
          </a:p>
          <a:p>
            <a:r>
              <a:rPr kumimoji="1" lang="ja-JP" altLang="en-US" sz="1200"/>
              <a:t>　各支援兵器ごとに、下記表示分けを行う</a:t>
            </a:r>
            <a:endParaRPr kumimoji="1" lang="en-US" altLang="ja-JP" sz="1200"/>
          </a:p>
          <a:p>
            <a:r>
              <a:rPr kumimoji="1" lang="ja-JP" altLang="en-US" sz="1200"/>
              <a:t>　開発済：強化画面</a:t>
            </a:r>
            <a:endParaRPr kumimoji="1" lang="en-US" altLang="ja-JP" sz="1200"/>
          </a:p>
          <a:p>
            <a:r>
              <a:rPr kumimoji="1" lang="ja-JP" altLang="en-US" sz="1200"/>
              <a:t>　開発前：開発</a:t>
            </a:r>
            <a:endParaRPr kumimoji="1" lang="en-US" altLang="ja-JP" sz="1200"/>
          </a:p>
          <a:p>
            <a:r>
              <a:rPr kumimoji="1" lang="ja-JP" altLang="en-US" sz="1400"/>
              <a:t>　</a:t>
            </a:r>
            <a:endParaRPr kumimoji="1" lang="en-US" altLang="ja-JP" sz="1400"/>
          </a:p>
          <a:p>
            <a:endParaRPr kumimoji="1" lang="en-US" altLang="ja-JP" sz="1400"/>
          </a:p>
          <a:p>
            <a:r>
              <a:rPr kumimoji="1" lang="ja-JP" altLang="en-US" sz="1400" b="1"/>
              <a:t>　バッジ</a:t>
            </a:r>
            <a:endParaRPr kumimoji="1" lang="en-US" altLang="ja-JP" sz="1200" b="1"/>
          </a:p>
          <a:p>
            <a:r>
              <a:rPr kumimoji="1" lang="ja-JP" altLang="en-US" sz="1200" b="1"/>
              <a:t>　開発が終了した未確認の兵器の数を示唆</a:t>
            </a:r>
            <a:r>
              <a:rPr kumimoji="1" lang="ja-JP" altLang="en-US" sz="1400" b="1"/>
              <a:t>　</a:t>
            </a:r>
            <a:endParaRPr kumimoji="1" lang="en-US" altLang="ja-JP" sz="1400" b="1"/>
          </a:p>
          <a:p>
            <a:r>
              <a:rPr kumimoji="1" lang="ja-JP" altLang="en-US" sz="1400" b="1"/>
              <a:t>　</a:t>
            </a:r>
            <a:r>
              <a:rPr kumimoji="1" lang="ja-JP" altLang="en-US" sz="1200"/>
              <a:t>装備</a:t>
            </a:r>
            <a:r>
              <a:rPr kumimoji="1" lang="en-US" altLang="ja-JP" sz="1200"/>
              <a:t>TOP</a:t>
            </a:r>
            <a:r>
              <a:rPr kumimoji="1" lang="ja-JP" altLang="en-US" sz="1200"/>
              <a:t>のバッジ有無で遷移先を変える</a:t>
            </a:r>
            <a:endParaRPr kumimoji="1" lang="en-US" altLang="ja-JP" sz="1200"/>
          </a:p>
          <a:p>
            <a:endParaRPr kumimoji="1" lang="en-US" altLang="ja-JP" sz="1400"/>
          </a:p>
          <a:p>
            <a:r>
              <a:rPr kumimoji="1" lang="ja-JP" altLang="en-US" sz="1400"/>
              <a:t>　・バッジあり</a:t>
            </a:r>
            <a:r>
              <a:rPr kumimoji="1" lang="ja-JP" altLang="en-US" sz="1200"/>
              <a:t>の場合</a:t>
            </a:r>
            <a:endParaRPr kumimoji="1" lang="en-US" altLang="ja-JP" sz="1200"/>
          </a:p>
          <a:p>
            <a:r>
              <a:rPr kumimoji="1" lang="ja-JP" altLang="en-US" sz="1100"/>
              <a:t>　　　開発が終了した兵器のページに遷移</a:t>
            </a:r>
            <a:endParaRPr kumimoji="1" lang="en-US" altLang="ja-JP" sz="1100"/>
          </a:p>
          <a:p>
            <a:r>
              <a:rPr kumimoji="1" lang="ja-JP" altLang="en-US" sz="1100"/>
              <a:t>　　　複数ある場合は</a:t>
            </a:r>
            <a:r>
              <a:rPr kumimoji="1" lang="en-US" altLang="ja-JP" sz="1100"/>
              <a:t>ID</a:t>
            </a:r>
            <a:r>
              <a:rPr kumimoji="1" lang="ja-JP" altLang="en-US" sz="1100"/>
              <a:t>降順</a:t>
            </a:r>
            <a:endParaRPr kumimoji="1" lang="en-US" altLang="ja-JP" sz="1100" b="1"/>
          </a:p>
          <a:p>
            <a:endParaRPr kumimoji="1" lang="en-US" altLang="ja-JP" sz="1100" b="1"/>
          </a:p>
          <a:p>
            <a:r>
              <a:rPr kumimoji="1" lang="ja-JP" altLang="en-US" sz="1400"/>
              <a:t>　・バッジなし</a:t>
            </a:r>
            <a:r>
              <a:rPr kumimoji="1" lang="ja-JP" altLang="en-US" sz="1200"/>
              <a:t>の場合</a:t>
            </a:r>
            <a:endParaRPr kumimoji="1" lang="en-US" altLang="ja-JP" sz="1200"/>
          </a:p>
          <a:p>
            <a:r>
              <a:rPr kumimoji="1" lang="ja-JP" altLang="en-US" sz="1400" b="1"/>
              <a:t>　 　</a:t>
            </a:r>
            <a:r>
              <a:rPr kumimoji="1" lang="en-US" altLang="ja-JP" sz="1100"/>
              <a:t>ID</a:t>
            </a:r>
            <a:r>
              <a:rPr kumimoji="1" lang="ja-JP" altLang="en-US" sz="1100"/>
              <a:t>降順で表示</a:t>
            </a:r>
            <a:r>
              <a:rPr kumimoji="1" lang="en-US" altLang="ja-JP" sz="1100"/>
              <a:t>(</a:t>
            </a:r>
            <a:r>
              <a:rPr kumimoji="1" lang="ja-JP" altLang="en-US" sz="1100"/>
              <a:t>最新の兵器が表示される</a:t>
            </a:r>
            <a:r>
              <a:rPr kumimoji="1" lang="en-US" altLang="ja-JP" sz="1100"/>
              <a:t>)</a:t>
            </a:r>
          </a:p>
          <a:p>
            <a:r>
              <a:rPr kumimoji="1" lang="ja-JP" altLang="en-US" sz="1100"/>
              <a:t>　　   各画面の内容は、下記どちらか。</a:t>
            </a:r>
            <a:endParaRPr kumimoji="1" lang="en-US" altLang="ja-JP" sz="1100"/>
          </a:p>
          <a:p>
            <a:r>
              <a:rPr kumimoji="1" lang="ja-JP" altLang="en-US" b="1"/>
              <a:t>　　 </a:t>
            </a:r>
            <a:r>
              <a:rPr kumimoji="1" lang="en-US" altLang="ja-JP"/>
              <a:t>1.</a:t>
            </a:r>
            <a:r>
              <a:rPr kumimoji="1" lang="ja-JP" altLang="en-US"/>
              <a:t>強化画面</a:t>
            </a:r>
            <a:endParaRPr kumimoji="1" lang="en-US" altLang="ja-JP"/>
          </a:p>
          <a:p>
            <a:r>
              <a:rPr kumimoji="1" lang="en-US" altLang="ja-JP"/>
              <a:t>          </a:t>
            </a:r>
            <a:r>
              <a:rPr kumimoji="1" lang="ja-JP" altLang="en-US"/>
              <a:t>→ </a:t>
            </a:r>
            <a:r>
              <a:rPr kumimoji="1" lang="en-US" altLang="ja-JP"/>
              <a:t>P41</a:t>
            </a:r>
          </a:p>
          <a:p>
            <a:r>
              <a:rPr kumimoji="1" lang="ja-JP" altLang="en-US"/>
              <a:t>　　 </a:t>
            </a:r>
            <a:r>
              <a:rPr kumimoji="1" lang="en-US" altLang="ja-JP"/>
              <a:t>2.</a:t>
            </a:r>
            <a:r>
              <a:rPr kumimoji="1" lang="ja-JP" altLang="en-US"/>
              <a:t>開発開始画面</a:t>
            </a:r>
            <a:endParaRPr kumimoji="1" lang="en-US" altLang="ja-JP"/>
          </a:p>
          <a:p>
            <a:r>
              <a:rPr kumimoji="1" lang="ja-JP" altLang="en-US"/>
              <a:t>　　　→ </a:t>
            </a:r>
            <a:r>
              <a:rPr kumimoji="1" lang="en-US" altLang="ja-JP"/>
              <a:t>P37</a:t>
            </a:r>
          </a:p>
          <a:p>
            <a:r>
              <a:rPr kumimoji="1" lang="ja-JP" altLang="en-US" sz="1400" b="1"/>
              <a:t>　　</a:t>
            </a:r>
            <a:endParaRPr kumimoji="1" lang="en-US" altLang="ja-JP" sz="1400" b="1"/>
          </a:p>
          <a:p>
            <a:endParaRPr kumimoji="1" lang="en-US" altLang="ja-JP" sz="1400" b="1"/>
          </a:p>
        </p:txBody>
      </p:sp>
      <p:sp>
        <p:nvSpPr>
          <p:cNvPr id="15" name="正方形/長方形 14">
            <a:extLst>
              <a:ext uri="{FF2B5EF4-FFF2-40B4-BE49-F238E27FC236}">
                <a16:creationId xmlns:a16="http://schemas.microsoft.com/office/drawing/2014/main" id="{6FC9C8F1-2AF6-47D2-920C-916D0F6F4495}"/>
              </a:ext>
            </a:extLst>
          </p:cNvPr>
          <p:cNvSpPr/>
          <p:nvPr/>
        </p:nvSpPr>
        <p:spPr>
          <a:xfrm>
            <a:off x="6498489" y="108239"/>
            <a:ext cx="2566623" cy="457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en-US" altLang="ja-JP" sz="1100"/>
          </a:p>
          <a:p>
            <a:pPr algn="r"/>
            <a:endParaRPr kumimoji="1" lang="en-US" altLang="ja-JP" sz="1100"/>
          </a:p>
          <a:p>
            <a:pPr algn="r"/>
            <a:endParaRPr kumimoji="1" lang="en-US" altLang="ja-JP" sz="1100"/>
          </a:p>
          <a:p>
            <a:pPr algn="ctr"/>
            <a:endParaRPr kumimoji="1" lang="en-US" altLang="ja-JP" sz="1100" b="1">
              <a:latin typeface="メイリオ" panose="020B0604030504040204" pitchFamily="50" charset="-128"/>
              <a:ea typeface="メイリオ" panose="020B0604030504040204" pitchFamily="50" charset="-128"/>
            </a:endParaRPr>
          </a:p>
          <a:p>
            <a:pPr algn="ctr"/>
            <a:r>
              <a:rPr kumimoji="1" lang="ja-JP" altLang="en-US" b="1">
                <a:latin typeface="メイリオ" panose="020B0604030504040204" pitchFamily="50" charset="-128"/>
                <a:ea typeface="メイリオ" panose="020B0604030504040204" pitchFamily="50" charset="-128"/>
              </a:rPr>
              <a:t>支援兵器</a:t>
            </a:r>
            <a:endParaRPr kumimoji="1" lang="en-US" altLang="ja-JP" sz="1100" b="1">
              <a:latin typeface="メイリオ" panose="020B0604030504040204" pitchFamily="50" charset="-128"/>
              <a:ea typeface="メイリオ" panose="020B0604030504040204" pitchFamily="50" charset="-128"/>
            </a:endParaRPr>
          </a:p>
        </p:txBody>
      </p:sp>
      <p:grpSp>
        <p:nvGrpSpPr>
          <p:cNvPr id="23" name="グループ化 22">
            <a:extLst>
              <a:ext uri="{FF2B5EF4-FFF2-40B4-BE49-F238E27FC236}">
                <a16:creationId xmlns:a16="http://schemas.microsoft.com/office/drawing/2014/main" id="{4A27972B-CC84-4C65-B54B-E47F30C677AF}"/>
              </a:ext>
            </a:extLst>
          </p:cNvPr>
          <p:cNvGrpSpPr/>
          <p:nvPr/>
        </p:nvGrpSpPr>
        <p:grpSpPr>
          <a:xfrm>
            <a:off x="6498489" y="108237"/>
            <a:ext cx="2566621" cy="571500"/>
            <a:chOff x="0" y="0"/>
            <a:chExt cx="2637694" cy="599215"/>
          </a:xfrm>
        </p:grpSpPr>
        <p:sp>
          <p:nvSpPr>
            <p:cNvPr id="24" name="正方形/長方形 23">
              <a:extLst>
                <a:ext uri="{FF2B5EF4-FFF2-40B4-BE49-F238E27FC236}">
                  <a16:creationId xmlns:a16="http://schemas.microsoft.com/office/drawing/2014/main" id="{BC34AEB6-88F7-4A77-8D4E-CAEA6C0D62F9}"/>
                </a:ext>
              </a:extLst>
            </p:cNvPr>
            <p:cNvSpPr/>
            <p:nvPr/>
          </p:nvSpPr>
          <p:spPr>
            <a:xfrm>
              <a:off x="0" y="0"/>
              <a:ext cx="586154" cy="59188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100"/>
                <a:t>RANK</a:t>
              </a:r>
            </a:p>
            <a:p>
              <a:pPr algn="ctr"/>
              <a:r>
                <a:rPr kumimoji="1" lang="en-US" altLang="ja-JP" sz="1800"/>
                <a:t>999</a:t>
              </a:r>
              <a:endParaRPr kumimoji="1" lang="ja-JP" altLang="en-US" sz="1800"/>
            </a:p>
          </p:txBody>
        </p:sp>
        <p:sp>
          <p:nvSpPr>
            <p:cNvPr id="25" name="正方形/長方形 24">
              <a:extLst>
                <a:ext uri="{FF2B5EF4-FFF2-40B4-BE49-F238E27FC236}">
                  <a16:creationId xmlns:a16="http://schemas.microsoft.com/office/drawing/2014/main" id="{ACD40C59-1EAE-428B-977B-F0D3F54D42A0}"/>
                </a:ext>
              </a:extLst>
            </p:cNvPr>
            <p:cNvSpPr/>
            <p:nvPr/>
          </p:nvSpPr>
          <p:spPr>
            <a:xfrm>
              <a:off x="586155" y="0"/>
              <a:ext cx="2051539" cy="11837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26" name="正方形/長方形 25">
              <a:extLst>
                <a:ext uri="{FF2B5EF4-FFF2-40B4-BE49-F238E27FC236}">
                  <a16:creationId xmlns:a16="http://schemas.microsoft.com/office/drawing/2014/main" id="{0032A143-EE74-4F98-8EB1-30FA8018B37B}"/>
                </a:ext>
              </a:extLst>
            </p:cNvPr>
            <p:cNvSpPr/>
            <p:nvPr/>
          </p:nvSpPr>
          <p:spPr>
            <a:xfrm>
              <a:off x="586154" y="118664"/>
              <a:ext cx="2051539"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27" name="正方形/長方形 26">
              <a:extLst>
                <a:ext uri="{FF2B5EF4-FFF2-40B4-BE49-F238E27FC236}">
                  <a16:creationId xmlns:a16="http://schemas.microsoft.com/office/drawing/2014/main" id="{EF293D3C-9BBF-4C5F-8C3A-FB40166B9CC7}"/>
                </a:ext>
              </a:extLst>
            </p:cNvPr>
            <p:cNvSpPr/>
            <p:nvPr/>
          </p:nvSpPr>
          <p:spPr>
            <a:xfrm>
              <a:off x="586153" y="284157"/>
              <a:ext cx="1025770"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800"/>
                <a:t>GOLD</a:t>
              </a:r>
              <a:endParaRPr kumimoji="1" lang="ja-JP" altLang="en-US" sz="800"/>
            </a:p>
          </p:txBody>
        </p:sp>
        <p:sp>
          <p:nvSpPr>
            <p:cNvPr id="28" name="四角形: 角を丸くする 13">
              <a:extLst>
                <a:ext uri="{FF2B5EF4-FFF2-40B4-BE49-F238E27FC236}">
                  <a16:creationId xmlns:a16="http://schemas.microsoft.com/office/drawing/2014/main" id="{F9DB8590-670B-4629-B0AB-2A0EFF80B2F6}"/>
                </a:ext>
              </a:extLst>
            </p:cNvPr>
            <p:cNvSpPr/>
            <p:nvPr/>
          </p:nvSpPr>
          <p:spPr>
            <a:xfrm>
              <a:off x="0" y="487075"/>
              <a:ext cx="586154" cy="7398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9" name="正方形/長方形 28">
              <a:extLst>
                <a:ext uri="{FF2B5EF4-FFF2-40B4-BE49-F238E27FC236}">
                  <a16:creationId xmlns:a16="http://schemas.microsoft.com/office/drawing/2014/main" id="{2C7E539C-5296-45FA-8F36-F7755A3A93A5}"/>
                </a:ext>
              </a:extLst>
            </p:cNvPr>
            <p:cNvSpPr/>
            <p:nvPr/>
          </p:nvSpPr>
          <p:spPr>
            <a:xfrm>
              <a:off x="1611923" y="284157"/>
              <a:ext cx="1025770"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t>課金石</a:t>
              </a:r>
            </a:p>
          </p:txBody>
        </p:sp>
        <p:sp>
          <p:nvSpPr>
            <p:cNvPr id="30" name="楕円 15">
              <a:extLst>
                <a:ext uri="{FF2B5EF4-FFF2-40B4-BE49-F238E27FC236}">
                  <a16:creationId xmlns:a16="http://schemas.microsoft.com/office/drawing/2014/main" id="{89A348FD-ECF1-42CC-97EB-D454CA900B2F}"/>
                </a:ext>
              </a:extLst>
            </p:cNvPr>
            <p:cNvSpPr/>
            <p:nvPr/>
          </p:nvSpPr>
          <p:spPr>
            <a:xfrm>
              <a:off x="2466732" y="289691"/>
              <a:ext cx="146538" cy="1479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sp>
          <p:nvSpPr>
            <p:cNvPr id="31" name="四角形: 角を丸くする 16">
              <a:extLst>
                <a:ext uri="{FF2B5EF4-FFF2-40B4-BE49-F238E27FC236}">
                  <a16:creationId xmlns:a16="http://schemas.microsoft.com/office/drawing/2014/main" id="{ED2CB882-75C7-4025-B5BE-81C991C88EB5}"/>
                </a:ext>
              </a:extLst>
            </p:cNvPr>
            <p:cNvSpPr/>
            <p:nvPr/>
          </p:nvSpPr>
          <p:spPr>
            <a:xfrm>
              <a:off x="0" y="487075"/>
              <a:ext cx="351692" cy="7398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32" name="正方形/長方形 31">
              <a:extLst>
                <a:ext uri="{FF2B5EF4-FFF2-40B4-BE49-F238E27FC236}">
                  <a16:creationId xmlns:a16="http://schemas.microsoft.com/office/drawing/2014/main" id="{BA19796B-C321-488B-BCC3-1463E063F696}"/>
                </a:ext>
              </a:extLst>
            </p:cNvPr>
            <p:cNvSpPr/>
            <p:nvPr/>
          </p:nvSpPr>
          <p:spPr>
            <a:xfrm>
              <a:off x="586154" y="445351"/>
              <a:ext cx="2051538" cy="146537"/>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スタミナ</a:t>
              </a:r>
            </a:p>
          </p:txBody>
        </p:sp>
        <p:sp>
          <p:nvSpPr>
            <p:cNvPr id="33" name="四角形: 角を丸くする 18">
              <a:extLst>
                <a:ext uri="{FF2B5EF4-FFF2-40B4-BE49-F238E27FC236}">
                  <a16:creationId xmlns:a16="http://schemas.microsoft.com/office/drawing/2014/main" id="{B9894D04-2A02-4686-9A2C-C94D2EEC35B5}"/>
                </a:ext>
              </a:extLst>
            </p:cNvPr>
            <p:cNvSpPr/>
            <p:nvPr/>
          </p:nvSpPr>
          <p:spPr>
            <a:xfrm>
              <a:off x="1128346" y="485288"/>
              <a:ext cx="1450730" cy="66660"/>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34" name="四角形: 角を丸くする 19">
              <a:extLst>
                <a:ext uri="{FF2B5EF4-FFF2-40B4-BE49-F238E27FC236}">
                  <a16:creationId xmlns:a16="http://schemas.microsoft.com/office/drawing/2014/main" id="{4812BC2B-09B6-4AAC-BAE6-5781E88C7F71}"/>
                </a:ext>
              </a:extLst>
            </p:cNvPr>
            <p:cNvSpPr/>
            <p:nvPr/>
          </p:nvSpPr>
          <p:spPr>
            <a:xfrm>
              <a:off x="1128346" y="481984"/>
              <a:ext cx="879231" cy="73269"/>
            </a:xfrm>
            <a:prstGeom prst="roundRect">
              <a:avLst>
                <a:gd name="adj" fmla="val 5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35" name="テキスト ボックス 2937">
              <a:extLst>
                <a:ext uri="{FF2B5EF4-FFF2-40B4-BE49-F238E27FC236}">
                  <a16:creationId xmlns:a16="http://schemas.microsoft.com/office/drawing/2014/main" id="{1283DEBB-56C8-4A81-93F9-D74706BAA881}"/>
                </a:ext>
              </a:extLst>
            </p:cNvPr>
            <p:cNvSpPr txBox="1"/>
            <p:nvPr/>
          </p:nvSpPr>
          <p:spPr>
            <a:xfrm>
              <a:off x="1113692" y="438023"/>
              <a:ext cx="439615" cy="1465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en-US" altLang="ja-JP" sz="800"/>
                <a:t>800/</a:t>
              </a:r>
              <a:r>
                <a:rPr kumimoji="1" lang="en-US" altLang="ja-JP" sz="600"/>
                <a:t>999</a:t>
              </a:r>
              <a:endParaRPr kumimoji="1" lang="ja-JP" altLang="en-US" sz="1100"/>
            </a:p>
          </p:txBody>
        </p:sp>
        <p:sp>
          <p:nvSpPr>
            <p:cNvPr id="36" name="テキスト ボックス 2941">
              <a:extLst>
                <a:ext uri="{FF2B5EF4-FFF2-40B4-BE49-F238E27FC236}">
                  <a16:creationId xmlns:a16="http://schemas.microsoft.com/office/drawing/2014/main" id="{D6EE2F29-E740-43B1-AF7E-A40F5476F44C}"/>
                </a:ext>
              </a:extLst>
            </p:cNvPr>
            <p:cNvSpPr txBox="1"/>
            <p:nvPr/>
          </p:nvSpPr>
          <p:spPr>
            <a:xfrm>
              <a:off x="2124807" y="452677"/>
              <a:ext cx="439615" cy="1465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800">
                  <a:solidFill>
                    <a:schemeClr val="bg1"/>
                  </a:solidFill>
                </a:rPr>
                <a:t>あと</a:t>
              </a:r>
              <a:r>
                <a:rPr kumimoji="1" lang="en-US" altLang="ja-JP" sz="800">
                  <a:solidFill>
                    <a:schemeClr val="bg1"/>
                  </a:solidFill>
                </a:rPr>
                <a:t>00:00</a:t>
              </a:r>
              <a:endParaRPr kumimoji="1" lang="ja-JP" altLang="en-US" sz="1100">
                <a:solidFill>
                  <a:schemeClr val="bg1"/>
                </a:solidFill>
              </a:endParaRPr>
            </a:p>
          </p:txBody>
        </p:sp>
      </p:grpSp>
      <p:sp>
        <p:nvSpPr>
          <p:cNvPr id="37" name="四角形: 角を丸くする 58">
            <a:extLst>
              <a:ext uri="{FF2B5EF4-FFF2-40B4-BE49-F238E27FC236}">
                <a16:creationId xmlns:a16="http://schemas.microsoft.com/office/drawing/2014/main" id="{7F36718C-3E5C-46A8-A54C-06E71F41789D}"/>
              </a:ext>
            </a:extLst>
          </p:cNvPr>
          <p:cNvSpPr/>
          <p:nvPr/>
        </p:nvSpPr>
        <p:spPr>
          <a:xfrm>
            <a:off x="8323019" y="712582"/>
            <a:ext cx="714375" cy="285749"/>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もどる</a:t>
            </a:r>
            <a:endParaRPr kumimoji="1" lang="en-US" altLang="ja-JP" sz="1200"/>
          </a:p>
        </p:txBody>
      </p:sp>
      <p:pic>
        <p:nvPicPr>
          <p:cNvPr id="3" name="グラフィックス 2" descr="新しい車いす">
            <a:extLst>
              <a:ext uri="{FF2B5EF4-FFF2-40B4-BE49-F238E27FC236}">
                <a16:creationId xmlns:a16="http://schemas.microsoft.com/office/drawing/2014/main" id="{30D2ABBF-C28D-4EC8-A233-58D04B18483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012060" y="981258"/>
            <a:ext cx="1376738" cy="1376738"/>
          </a:xfrm>
          <a:prstGeom prst="rect">
            <a:avLst/>
          </a:prstGeom>
        </p:spPr>
      </p:pic>
      <p:sp>
        <p:nvSpPr>
          <p:cNvPr id="4" name="二等辺三角形 3">
            <a:extLst>
              <a:ext uri="{FF2B5EF4-FFF2-40B4-BE49-F238E27FC236}">
                <a16:creationId xmlns:a16="http://schemas.microsoft.com/office/drawing/2014/main" id="{A5CCC6DA-0DD8-4226-9BDF-BAE069B3B742}"/>
              </a:ext>
            </a:extLst>
          </p:cNvPr>
          <p:cNvSpPr/>
          <p:nvPr/>
        </p:nvSpPr>
        <p:spPr>
          <a:xfrm rot="5400000">
            <a:off x="8774850" y="1763145"/>
            <a:ext cx="333129" cy="199176"/>
          </a:xfrm>
          <a:prstGeom prst="triangl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8" name="二等辺三角形 67">
            <a:extLst>
              <a:ext uri="{FF2B5EF4-FFF2-40B4-BE49-F238E27FC236}">
                <a16:creationId xmlns:a16="http://schemas.microsoft.com/office/drawing/2014/main" id="{B0CA676B-EB64-446E-99AF-C870A7E3EE9A}"/>
              </a:ext>
            </a:extLst>
          </p:cNvPr>
          <p:cNvSpPr/>
          <p:nvPr/>
        </p:nvSpPr>
        <p:spPr>
          <a:xfrm rot="16200000">
            <a:off x="6529749" y="1731830"/>
            <a:ext cx="333129" cy="199176"/>
          </a:xfrm>
          <a:prstGeom prst="triangl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1" name="四角形: 角を丸くする 792">
            <a:extLst>
              <a:ext uri="{FF2B5EF4-FFF2-40B4-BE49-F238E27FC236}">
                <a16:creationId xmlns:a16="http://schemas.microsoft.com/office/drawing/2014/main" id="{FDBB3B73-B752-4E01-90E6-FA642AFC4413}"/>
              </a:ext>
            </a:extLst>
          </p:cNvPr>
          <p:cNvSpPr/>
          <p:nvPr/>
        </p:nvSpPr>
        <p:spPr>
          <a:xfrm>
            <a:off x="6585557" y="2519056"/>
            <a:ext cx="2369227" cy="890897"/>
          </a:xfrm>
          <a:prstGeom prst="roundRect">
            <a:avLst>
              <a:gd name="adj" fmla="val 20454"/>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050"/>
          </a:p>
          <a:p>
            <a:pPr algn="ctr"/>
            <a:r>
              <a:rPr kumimoji="1" lang="ja-JP" altLang="en-US" sz="1050"/>
              <a:t>ああああ支援兵器名ああああ</a:t>
            </a:r>
            <a:endParaRPr kumimoji="1" lang="en-US" altLang="ja-JP" sz="1050"/>
          </a:p>
          <a:p>
            <a:pPr algn="ctr"/>
            <a:r>
              <a:rPr kumimoji="1" lang="en-US" altLang="ja-JP" sz="1050"/>
              <a:t>Lv.999</a:t>
            </a:r>
          </a:p>
          <a:p>
            <a:pPr algn="ctr"/>
            <a:r>
              <a:rPr kumimoji="1" lang="en-US" altLang="ja-JP" sz="1050"/>
              <a:t>POWER</a:t>
            </a:r>
            <a:r>
              <a:rPr kumimoji="1" lang="ja-JP" altLang="en-US" sz="1050"/>
              <a:t> </a:t>
            </a:r>
            <a:r>
              <a:rPr kumimoji="1" lang="en-US" altLang="ja-JP" sz="1050"/>
              <a:t>999,999 </a:t>
            </a:r>
            <a:r>
              <a:rPr kumimoji="1" lang="ja-JP" altLang="en-US" sz="1050"/>
              <a:t>攻撃頻度</a:t>
            </a:r>
            <a:r>
              <a:rPr kumimoji="1" lang="en-US" altLang="ja-JP" sz="1050"/>
              <a:t> 99:99</a:t>
            </a:r>
          </a:p>
          <a:p>
            <a:pPr algn="ctr"/>
            <a:r>
              <a:rPr kumimoji="1" lang="ja-JP" altLang="en-US" sz="800"/>
              <a:t>効果：説明文４５６７８９０１２３４５６</a:t>
            </a:r>
            <a:endParaRPr kumimoji="1" lang="en-US" altLang="ja-JP" sz="800"/>
          </a:p>
          <a:p>
            <a:pPr algn="ctr"/>
            <a:r>
              <a:rPr kumimoji="1" lang="ja-JP" altLang="en-US" sz="800"/>
              <a:t>　　　    説明文４５６７８９０１２３４５６</a:t>
            </a:r>
            <a:endParaRPr kumimoji="1" lang="en-US" altLang="ja-JP" sz="800"/>
          </a:p>
          <a:p>
            <a:pPr algn="ctr"/>
            <a:endParaRPr kumimoji="1" lang="en-US" altLang="ja-JP" sz="800"/>
          </a:p>
        </p:txBody>
      </p:sp>
      <p:sp>
        <p:nvSpPr>
          <p:cNvPr id="198" name="正方形/長方形 197">
            <a:extLst>
              <a:ext uri="{FF2B5EF4-FFF2-40B4-BE49-F238E27FC236}">
                <a16:creationId xmlns:a16="http://schemas.microsoft.com/office/drawing/2014/main" id="{400A0239-9F75-4B71-A108-1C8C5C84BEBF}"/>
              </a:ext>
            </a:extLst>
          </p:cNvPr>
          <p:cNvSpPr/>
          <p:nvPr/>
        </p:nvSpPr>
        <p:spPr>
          <a:xfrm>
            <a:off x="4418101" y="3369902"/>
            <a:ext cx="1895765" cy="33769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en-US" altLang="ja-JP" sz="1100"/>
          </a:p>
          <a:p>
            <a:pPr algn="r"/>
            <a:endParaRPr kumimoji="1" lang="en-US" altLang="ja-JP" sz="1100"/>
          </a:p>
          <a:p>
            <a:pPr algn="r"/>
            <a:endParaRPr kumimoji="1" lang="en-US" altLang="ja-JP" sz="1100"/>
          </a:p>
          <a:p>
            <a:pPr algn="ctr"/>
            <a:r>
              <a:rPr kumimoji="1" lang="ja-JP" altLang="en-US" sz="1100" b="1">
                <a:latin typeface="メイリオ" panose="020B0604030504040204" pitchFamily="50" charset="-128"/>
                <a:ea typeface="メイリオ" panose="020B0604030504040204" pitchFamily="50" charset="-128"/>
              </a:rPr>
              <a:t>支援兵器</a:t>
            </a:r>
          </a:p>
        </p:txBody>
      </p:sp>
      <p:grpSp>
        <p:nvGrpSpPr>
          <p:cNvPr id="206" name="グループ化 205">
            <a:extLst>
              <a:ext uri="{FF2B5EF4-FFF2-40B4-BE49-F238E27FC236}">
                <a16:creationId xmlns:a16="http://schemas.microsoft.com/office/drawing/2014/main" id="{9133E236-FC11-4C45-99A2-597333DA17CB}"/>
              </a:ext>
            </a:extLst>
          </p:cNvPr>
          <p:cNvGrpSpPr/>
          <p:nvPr/>
        </p:nvGrpSpPr>
        <p:grpSpPr>
          <a:xfrm>
            <a:off x="4418101" y="3369901"/>
            <a:ext cx="1895763" cy="422123"/>
            <a:chOff x="0" y="0"/>
            <a:chExt cx="2637694" cy="599215"/>
          </a:xfrm>
        </p:grpSpPr>
        <p:sp>
          <p:nvSpPr>
            <p:cNvPr id="207" name="正方形/長方形 206">
              <a:extLst>
                <a:ext uri="{FF2B5EF4-FFF2-40B4-BE49-F238E27FC236}">
                  <a16:creationId xmlns:a16="http://schemas.microsoft.com/office/drawing/2014/main" id="{549D413E-6F88-4EA9-92F7-B995556AB4DF}"/>
                </a:ext>
              </a:extLst>
            </p:cNvPr>
            <p:cNvSpPr/>
            <p:nvPr/>
          </p:nvSpPr>
          <p:spPr>
            <a:xfrm>
              <a:off x="0" y="0"/>
              <a:ext cx="586154" cy="59188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1800"/>
            </a:p>
          </p:txBody>
        </p:sp>
        <p:sp>
          <p:nvSpPr>
            <p:cNvPr id="208" name="正方形/長方形 207">
              <a:extLst>
                <a:ext uri="{FF2B5EF4-FFF2-40B4-BE49-F238E27FC236}">
                  <a16:creationId xmlns:a16="http://schemas.microsoft.com/office/drawing/2014/main" id="{E4E113FD-5343-41BD-BFED-EF28DCB56385}"/>
                </a:ext>
              </a:extLst>
            </p:cNvPr>
            <p:cNvSpPr/>
            <p:nvPr/>
          </p:nvSpPr>
          <p:spPr>
            <a:xfrm>
              <a:off x="586155" y="0"/>
              <a:ext cx="2051539" cy="11837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209" name="正方形/長方形 208">
              <a:extLst>
                <a:ext uri="{FF2B5EF4-FFF2-40B4-BE49-F238E27FC236}">
                  <a16:creationId xmlns:a16="http://schemas.microsoft.com/office/drawing/2014/main" id="{A686FCE6-9752-4DE5-9EE7-1E59E7D0D433}"/>
                </a:ext>
              </a:extLst>
            </p:cNvPr>
            <p:cNvSpPr/>
            <p:nvPr/>
          </p:nvSpPr>
          <p:spPr>
            <a:xfrm>
              <a:off x="586154" y="118664"/>
              <a:ext cx="2051539"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210" name="正方形/長方形 209">
              <a:extLst>
                <a:ext uri="{FF2B5EF4-FFF2-40B4-BE49-F238E27FC236}">
                  <a16:creationId xmlns:a16="http://schemas.microsoft.com/office/drawing/2014/main" id="{9F0BB5E9-93B4-4129-A59F-EBC644DCE345}"/>
                </a:ext>
              </a:extLst>
            </p:cNvPr>
            <p:cNvSpPr/>
            <p:nvPr/>
          </p:nvSpPr>
          <p:spPr>
            <a:xfrm>
              <a:off x="586153" y="284157"/>
              <a:ext cx="1025770"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800"/>
                <a:t>GOLD</a:t>
              </a:r>
              <a:endParaRPr kumimoji="1" lang="ja-JP" altLang="en-US" sz="800"/>
            </a:p>
          </p:txBody>
        </p:sp>
        <p:sp>
          <p:nvSpPr>
            <p:cNvPr id="211" name="四角形: 角を丸くする 13">
              <a:extLst>
                <a:ext uri="{FF2B5EF4-FFF2-40B4-BE49-F238E27FC236}">
                  <a16:creationId xmlns:a16="http://schemas.microsoft.com/office/drawing/2014/main" id="{B78236FD-05E8-423A-A32A-D0CA37652A3C}"/>
                </a:ext>
              </a:extLst>
            </p:cNvPr>
            <p:cNvSpPr/>
            <p:nvPr/>
          </p:nvSpPr>
          <p:spPr>
            <a:xfrm>
              <a:off x="0" y="487075"/>
              <a:ext cx="586154" cy="7398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12" name="正方形/長方形 211">
              <a:extLst>
                <a:ext uri="{FF2B5EF4-FFF2-40B4-BE49-F238E27FC236}">
                  <a16:creationId xmlns:a16="http://schemas.microsoft.com/office/drawing/2014/main" id="{EACFEBF3-5DB7-4EA6-A792-80A77AA4A240}"/>
                </a:ext>
              </a:extLst>
            </p:cNvPr>
            <p:cNvSpPr/>
            <p:nvPr/>
          </p:nvSpPr>
          <p:spPr>
            <a:xfrm>
              <a:off x="1611923" y="284157"/>
              <a:ext cx="1025770"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t>課金石</a:t>
              </a:r>
            </a:p>
          </p:txBody>
        </p:sp>
        <p:sp>
          <p:nvSpPr>
            <p:cNvPr id="213" name="楕円 15">
              <a:extLst>
                <a:ext uri="{FF2B5EF4-FFF2-40B4-BE49-F238E27FC236}">
                  <a16:creationId xmlns:a16="http://schemas.microsoft.com/office/drawing/2014/main" id="{A628AF2D-17B2-46D6-8FF2-030313359B8C}"/>
                </a:ext>
              </a:extLst>
            </p:cNvPr>
            <p:cNvSpPr/>
            <p:nvPr/>
          </p:nvSpPr>
          <p:spPr>
            <a:xfrm>
              <a:off x="2466732" y="289691"/>
              <a:ext cx="146538" cy="1479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sp>
          <p:nvSpPr>
            <p:cNvPr id="214" name="四角形: 角を丸くする 16">
              <a:extLst>
                <a:ext uri="{FF2B5EF4-FFF2-40B4-BE49-F238E27FC236}">
                  <a16:creationId xmlns:a16="http://schemas.microsoft.com/office/drawing/2014/main" id="{9C48AB71-2F33-4BD0-9928-EEB68577E846}"/>
                </a:ext>
              </a:extLst>
            </p:cNvPr>
            <p:cNvSpPr/>
            <p:nvPr/>
          </p:nvSpPr>
          <p:spPr>
            <a:xfrm>
              <a:off x="0" y="487075"/>
              <a:ext cx="351692" cy="7398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15" name="正方形/長方形 214">
              <a:extLst>
                <a:ext uri="{FF2B5EF4-FFF2-40B4-BE49-F238E27FC236}">
                  <a16:creationId xmlns:a16="http://schemas.microsoft.com/office/drawing/2014/main" id="{8917389B-9B24-46FC-B7E1-0A82CFAE0A47}"/>
                </a:ext>
              </a:extLst>
            </p:cNvPr>
            <p:cNvSpPr/>
            <p:nvPr/>
          </p:nvSpPr>
          <p:spPr>
            <a:xfrm>
              <a:off x="586154" y="445351"/>
              <a:ext cx="2051538" cy="146537"/>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スタミナ</a:t>
              </a:r>
            </a:p>
          </p:txBody>
        </p:sp>
        <p:sp>
          <p:nvSpPr>
            <p:cNvPr id="216" name="四角形: 角を丸くする 18">
              <a:extLst>
                <a:ext uri="{FF2B5EF4-FFF2-40B4-BE49-F238E27FC236}">
                  <a16:creationId xmlns:a16="http://schemas.microsoft.com/office/drawing/2014/main" id="{2AB0D20C-B835-4A70-9682-0FB0949E200E}"/>
                </a:ext>
              </a:extLst>
            </p:cNvPr>
            <p:cNvSpPr/>
            <p:nvPr/>
          </p:nvSpPr>
          <p:spPr>
            <a:xfrm>
              <a:off x="1128346" y="485288"/>
              <a:ext cx="1450730" cy="66660"/>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17" name="四角形: 角を丸くする 19">
              <a:extLst>
                <a:ext uri="{FF2B5EF4-FFF2-40B4-BE49-F238E27FC236}">
                  <a16:creationId xmlns:a16="http://schemas.microsoft.com/office/drawing/2014/main" id="{091E218E-90D8-4FB6-AB88-A8D8E09EEE56}"/>
                </a:ext>
              </a:extLst>
            </p:cNvPr>
            <p:cNvSpPr/>
            <p:nvPr/>
          </p:nvSpPr>
          <p:spPr>
            <a:xfrm>
              <a:off x="1128346" y="481984"/>
              <a:ext cx="879231" cy="73269"/>
            </a:xfrm>
            <a:prstGeom prst="roundRect">
              <a:avLst>
                <a:gd name="adj" fmla="val 5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18" name="テキスト ボックス 2937">
              <a:extLst>
                <a:ext uri="{FF2B5EF4-FFF2-40B4-BE49-F238E27FC236}">
                  <a16:creationId xmlns:a16="http://schemas.microsoft.com/office/drawing/2014/main" id="{6BCA6DF0-E25F-49A9-B9C9-524225C11DC1}"/>
                </a:ext>
              </a:extLst>
            </p:cNvPr>
            <p:cNvSpPr txBox="1"/>
            <p:nvPr/>
          </p:nvSpPr>
          <p:spPr>
            <a:xfrm>
              <a:off x="1113692" y="438023"/>
              <a:ext cx="439615" cy="1465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en-US" altLang="ja-JP" sz="800"/>
                <a:t>800/</a:t>
              </a:r>
              <a:r>
                <a:rPr kumimoji="1" lang="en-US" altLang="ja-JP" sz="600"/>
                <a:t>999</a:t>
              </a:r>
              <a:endParaRPr kumimoji="1" lang="ja-JP" altLang="en-US" sz="1100"/>
            </a:p>
          </p:txBody>
        </p:sp>
        <p:sp>
          <p:nvSpPr>
            <p:cNvPr id="219" name="テキスト ボックス 2941">
              <a:extLst>
                <a:ext uri="{FF2B5EF4-FFF2-40B4-BE49-F238E27FC236}">
                  <a16:creationId xmlns:a16="http://schemas.microsoft.com/office/drawing/2014/main" id="{F2A7E6D8-C647-4B72-AA34-5BE615AFEF3A}"/>
                </a:ext>
              </a:extLst>
            </p:cNvPr>
            <p:cNvSpPr txBox="1"/>
            <p:nvPr/>
          </p:nvSpPr>
          <p:spPr>
            <a:xfrm>
              <a:off x="2124807" y="452677"/>
              <a:ext cx="439615" cy="1465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800">
                  <a:solidFill>
                    <a:schemeClr val="bg1"/>
                  </a:solidFill>
                </a:rPr>
                <a:t>あと</a:t>
              </a:r>
              <a:r>
                <a:rPr kumimoji="1" lang="en-US" altLang="ja-JP" sz="800">
                  <a:solidFill>
                    <a:schemeClr val="bg1"/>
                  </a:solidFill>
                </a:rPr>
                <a:t>00:00</a:t>
              </a:r>
              <a:endParaRPr kumimoji="1" lang="ja-JP" altLang="en-US" sz="1100">
                <a:solidFill>
                  <a:schemeClr val="bg1"/>
                </a:solidFill>
              </a:endParaRPr>
            </a:p>
          </p:txBody>
        </p:sp>
      </p:grpSp>
      <p:sp>
        <p:nvSpPr>
          <p:cNvPr id="220" name="四角形: 角を丸くする 58">
            <a:extLst>
              <a:ext uri="{FF2B5EF4-FFF2-40B4-BE49-F238E27FC236}">
                <a16:creationId xmlns:a16="http://schemas.microsoft.com/office/drawing/2014/main" id="{1DD4F2DB-BF0E-4A3E-9F13-B2306E5C9B08}"/>
              </a:ext>
            </a:extLst>
          </p:cNvPr>
          <p:cNvSpPr/>
          <p:nvPr/>
        </p:nvSpPr>
        <p:spPr>
          <a:xfrm>
            <a:off x="5765739" y="3816284"/>
            <a:ext cx="527653" cy="211061"/>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もどる</a:t>
            </a:r>
            <a:endParaRPr kumimoji="1" lang="en-US" altLang="ja-JP" sz="1200"/>
          </a:p>
        </p:txBody>
      </p:sp>
      <p:sp>
        <p:nvSpPr>
          <p:cNvPr id="222" name="二等辺三角形 221">
            <a:extLst>
              <a:ext uri="{FF2B5EF4-FFF2-40B4-BE49-F238E27FC236}">
                <a16:creationId xmlns:a16="http://schemas.microsoft.com/office/drawing/2014/main" id="{43F265EB-D607-4DA6-A715-032394050427}"/>
              </a:ext>
            </a:extLst>
          </p:cNvPr>
          <p:cNvSpPr/>
          <p:nvPr/>
        </p:nvSpPr>
        <p:spPr>
          <a:xfrm rot="5400000">
            <a:off x="6099472" y="4592253"/>
            <a:ext cx="246056" cy="14711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3" name="二等辺三角形 222">
            <a:extLst>
              <a:ext uri="{FF2B5EF4-FFF2-40B4-BE49-F238E27FC236}">
                <a16:creationId xmlns:a16="http://schemas.microsoft.com/office/drawing/2014/main" id="{55A73CE7-6B0C-4576-8B95-B1935406B351}"/>
              </a:ext>
            </a:extLst>
          </p:cNvPr>
          <p:cNvSpPr/>
          <p:nvPr/>
        </p:nvSpPr>
        <p:spPr>
          <a:xfrm rot="16200000">
            <a:off x="4441190" y="4569123"/>
            <a:ext cx="246056" cy="14711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24" name="図 223">
            <a:extLst>
              <a:ext uri="{FF2B5EF4-FFF2-40B4-BE49-F238E27FC236}">
                <a16:creationId xmlns:a16="http://schemas.microsoft.com/office/drawing/2014/main" id="{74391009-8D04-4FC2-89C3-DA0390D75C94}"/>
              </a:ext>
            </a:extLst>
          </p:cNvPr>
          <p:cNvPicPr>
            <a:picLocks noChangeAspect="1"/>
          </p:cNvPicPr>
          <p:nvPr/>
        </p:nvPicPr>
        <p:blipFill rotWithShape="1">
          <a:blip r:embed="rId5"/>
          <a:srcRect l="1" r="-9115" b="25652"/>
          <a:stretch/>
        </p:blipFill>
        <p:spPr>
          <a:xfrm>
            <a:off x="4461292" y="5696161"/>
            <a:ext cx="381781" cy="838887"/>
          </a:xfrm>
          <a:prstGeom prst="rect">
            <a:avLst/>
          </a:prstGeom>
        </p:spPr>
      </p:pic>
      <p:sp>
        <p:nvSpPr>
          <p:cNvPr id="225" name="四角形: 角を丸くする 58">
            <a:extLst>
              <a:ext uri="{FF2B5EF4-FFF2-40B4-BE49-F238E27FC236}">
                <a16:creationId xmlns:a16="http://schemas.microsoft.com/office/drawing/2014/main" id="{9E742530-47CB-4BE0-A1A1-887A2A60461D}"/>
              </a:ext>
            </a:extLst>
          </p:cNvPr>
          <p:cNvSpPr/>
          <p:nvPr/>
        </p:nvSpPr>
        <p:spPr>
          <a:xfrm>
            <a:off x="5390610" y="5628960"/>
            <a:ext cx="865359" cy="903685"/>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900"/>
              <a:t>開発完了まで</a:t>
            </a:r>
            <a:endParaRPr kumimoji="1" lang="en-US" altLang="ja-JP" sz="900"/>
          </a:p>
          <a:p>
            <a:pPr algn="ctr"/>
            <a:r>
              <a:rPr kumimoji="1" lang="en-US" altLang="ja-JP" sz="1000" b="1"/>
              <a:t>99</a:t>
            </a:r>
            <a:r>
              <a:rPr kumimoji="1" lang="ja-JP" altLang="en-US" sz="1000" b="1"/>
              <a:t>：</a:t>
            </a:r>
            <a:r>
              <a:rPr kumimoji="1" lang="en-US" altLang="ja-JP" sz="1000" b="1"/>
              <a:t>99</a:t>
            </a:r>
            <a:r>
              <a:rPr kumimoji="1" lang="ja-JP" altLang="en-US" sz="1000" b="1"/>
              <a:t>：</a:t>
            </a:r>
            <a:r>
              <a:rPr kumimoji="1" lang="en-US" altLang="ja-JP" sz="1000" b="1"/>
              <a:t>99</a:t>
            </a:r>
          </a:p>
          <a:p>
            <a:pPr algn="ctr"/>
            <a:endParaRPr kumimoji="1" lang="en-US" altLang="ja-JP" sz="1000" b="1"/>
          </a:p>
          <a:p>
            <a:pPr algn="ctr"/>
            <a:endParaRPr kumimoji="1" lang="en-US" altLang="ja-JP" sz="1000" b="1"/>
          </a:p>
        </p:txBody>
      </p:sp>
      <p:sp>
        <p:nvSpPr>
          <p:cNvPr id="226" name="四角形: 角を丸くする 58">
            <a:extLst>
              <a:ext uri="{FF2B5EF4-FFF2-40B4-BE49-F238E27FC236}">
                <a16:creationId xmlns:a16="http://schemas.microsoft.com/office/drawing/2014/main" id="{D2E0E015-0EF8-40F4-A610-278D95C4BEB9}"/>
              </a:ext>
            </a:extLst>
          </p:cNvPr>
          <p:cNvSpPr/>
          <p:nvPr/>
        </p:nvSpPr>
        <p:spPr>
          <a:xfrm>
            <a:off x="5445035" y="6175877"/>
            <a:ext cx="756508" cy="270701"/>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600"/>
              <a:t>研究費投入</a:t>
            </a:r>
            <a:endParaRPr kumimoji="1" lang="en-US" altLang="ja-JP" sz="600"/>
          </a:p>
          <a:p>
            <a:pPr algn="ctr"/>
            <a:r>
              <a:rPr kumimoji="1" lang="ja-JP" altLang="en-US" sz="900"/>
              <a:t> </a:t>
            </a:r>
            <a:r>
              <a:rPr kumimoji="1" lang="ja-JP" altLang="en-US" sz="700"/>
              <a:t>石 </a:t>
            </a:r>
            <a:r>
              <a:rPr kumimoji="1" lang="en-US" altLang="ja-JP" sz="700"/>
              <a:t>x999</a:t>
            </a:r>
          </a:p>
        </p:txBody>
      </p:sp>
      <p:pic>
        <p:nvPicPr>
          <p:cNvPr id="227" name="図 226">
            <a:extLst>
              <a:ext uri="{FF2B5EF4-FFF2-40B4-BE49-F238E27FC236}">
                <a16:creationId xmlns:a16="http://schemas.microsoft.com/office/drawing/2014/main" id="{51EC5E04-B2E1-49F8-970B-5C4B1EB88787}"/>
              </a:ext>
            </a:extLst>
          </p:cNvPr>
          <p:cNvPicPr>
            <a:picLocks noChangeAspect="1"/>
          </p:cNvPicPr>
          <p:nvPr/>
        </p:nvPicPr>
        <p:blipFill rotWithShape="1">
          <a:blip r:embed="rId5"/>
          <a:srcRect l="1" r="-9115" b="25652"/>
          <a:stretch/>
        </p:blipFill>
        <p:spPr>
          <a:xfrm>
            <a:off x="4795784" y="5687374"/>
            <a:ext cx="381781" cy="838887"/>
          </a:xfrm>
          <a:prstGeom prst="rect">
            <a:avLst/>
          </a:prstGeom>
        </p:spPr>
      </p:pic>
      <p:pic>
        <p:nvPicPr>
          <p:cNvPr id="228" name="図 227">
            <a:extLst>
              <a:ext uri="{FF2B5EF4-FFF2-40B4-BE49-F238E27FC236}">
                <a16:creationId xmlns:a16="http://schemas.microsoft.com/office/drawing/2014/main" id="{50B3AA2E-20BE-4FF7-80D6-E5533CBB12D5}"/>
              </a:ext>
            </a:extLst>
          </p:cNvPr>
          <p:cNvPicPr>
            <a:picLocks noChangeAspect="1"/>
          </p:cNvPicPr>
          <p:nvPr/>
        </p:nvPicPr>
        <p:blipFill rotWithShape="1">
          <a:blip r:embed="rId5"/>
          <a:srcRect l="1" r="-9115" b="25652"/>
          <a:stretch/>
        </p:blipFill>
        <p:spPr>
          <a:xfrm>
            <a:off x="5103592" y="5687374"/>
            <a:ext cx="381781" cy="838887"/>
          </a:xfrm>
          <a:prstGeom prst="rect">
            <a:avLst/>
          </a:prstGeom>
        </p:spPr>
      </p:pic>
      <p:grpSp>
        <p:nvGrpSpPr>
          <p:cNvPr id="9" name="グループ化 8">
            <a:extLst>
              <a:ext uri="{FF2B5EF4-FFF2-40B4-BE49-F238E27FC236}">
                <a16:creationId xmlns:a16="http://schemas.microsoft.com/office/drawing/2014/main" id="{4E160E6C-A7D9-430B-A37B-8AF103280D2D}"/>
              </a:ext>
            </a:extLst>
          </p:cNvPr>
          <p:cNvGrpSpPr/>
          <p:nvPr/>
        </p:nvGrpSpPr>
        <p:grpSpPr>
          <a:xfrm>
            <a:off x="4430927" y="108237"/>
            <a:ext cx="1882936" cy="3203839"/>
            <a:chOff x="5573456" y="1092795"/>
            <a:chExt cx="2566626" cy="4572002"/>
          </a:xfrm>
        </p:grpSpPr>
        <p:sp>
          <p:nvSpPr>
            <p:cNvPr id="230" name="正方形/長方形 229">
              <a:extLst>
                <a:ext uri="{FF2B5EF4-FFF2-40B4-BE49-F238E27FC236}">
                  <a16:creationId xmlns:a16="http://schemas.microsoft.com/office/drawing/2014/main" id="{37DD9AA1-0149-48D5-B6EB-10FC6AD688E2}"/>
                </a:ext>
              </a:extLst>
            </p:cNvPr>
            <p:cNvSpPr/>
            <p:nvPr/>
          </p:nvSpPr>
          <p:spPr>
            <a:xfrm>
              <a:off x="5573456" y="1092797"/>
              <a:ext cx="2566623" cy="457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en-US" altLang="ja-JP" sz="1100"/>
            </a:p>
            <a:p>
              <a:pPr algn="r"/>
              <a:endParaRPr kumimoji="1" lang="en-US" altLang="ja-JP" sz="1100"/>
            </a:p>
            <a:p>
              <a:pPr algn="r"/>
              <a:endParaRPr kumimoji="1" lang="en-US" altLang="ja-JP" sz="1100"/>
            </a:p>
            <a:p>
              <a:pPr algn="ctr"/>
              <a:endParaRPr kumimoji="1" lang="en-US" altLang="ja-JP" sz="1100" b="1">
                <a:latin typeface="メイリオ" panose="020B0604030504040204" pitchFamily="50" charset="-128"/>
                <a:ea typeface="メイリオ" panose="020B0604030504040204" pitchFamily="50" charset="-128"/>
              </a:endParaRPr>
            </a:p>
            <a:p>
              <a:pPr algn="ctr"/>
              <a:r>
                <a:rPr kumimoji="1" lang="ja-JP" altLang="en-US" sz="1100" b="1">
                  <a:latin typeface="メイリオ" panose="020B0604030504040204" pitchFamily="50" charset="-128"/>
                  <a:ea typeface="メイリオ" panose="020B0604030504040204" pitchFamily="50" charset="-128"/>
                </a:rPr>
                <a:t>部隊</a:t>
              </a:r>
            </a:p>
          </p:txBody>
        </p:sp>
        <p:grpSp>
          <p:nvGrpSpPr>
            <p:cNvPr id="231" name="グループ化 230">
              <a:extLst>
                <a:ext uri="{FF2B5EF4-FFF2-40B4-BE49-F238E27FC236}">
                  <a16:creationId xmlns:a16="http://schemas.microsoft.com/office/drawing/2014/main" id="{349C23CB-784C-438F-80B9-B37878477584}"/>
                </a:ext>
              </a:extLst>
            </p:cNvPr>
            <p:cNvGrpSpPr/>
            <p:nvPr/>
          </p:nvGrpSpPr>
          <p:grpSpPr>
            <a:xfrm>
              <a:off x="5573456" y="5236170"/>
              <a:ext cx="2566626" cy="428626"/>
              <a:chOff x="0" y="4143375"/>
              <a:chExt cx="2571750" cy="428625"/>
            </a:xfrm>
          </p:grpSpPr>
          <p:sp>
            <p:nvSpPr>
              <p:cNvPr id="232" name="四角形: 角を丸くする 2">
                <a:extLst>
                  <a:ext uri="{FF2B5EF4-FFF2-40B4-BE49-F238E27FC236}">
                    <a16:creationId xmlns:a16="http://schemas.microsoft.com/office/drawing/2014/main" id="{3BB0C4C5-BDA9-4900-B030-B015ECF877C6}"/>
                  </a:ext>
                </a:extLst>
              </p:cNvPr>
              <p:cNvSpPr/>
              <p:nvPr/>
            </p:nvSpPr>
            <p:spPr>
              <a:xfrm>
                <a:off x="0" y="4143375"/>
                <a:ext cx="428625" cy="4286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ホーム</a:t>
                </a:r>
                <a:endParaRPr kumimoji="1" lang="en-US" altLang="ja-JP" sz="800"/>
              </a:p>
            </p:txBody>
          </p:sp>
          <p:sp>
            <p:nvSpPr>
              <p:cNvPr id="233" name="四角形: 角を丸くする 3">
                <a:extLst>
                  <a:ext uri="{FF2B5EF4-FFF2-40B4-BE49-F238E27FC236}">
                    <a16:creationId xmlns:a16="http://schemas.microsoft.com/office/drawing/2014/main" id="{0817DED0-1FD4-4940-9E58-3DFB4383D373}"/>
                  </a:ext>
                </a:extLst>
              </p:cNvPr>
              <p:cNvSpPr/>
              <p:nvPr/>
            </p:nvSpPr>
            <p:spPr>
              <a:xfrm>
                <a:off x="1714500" y="4143375"/>
                <a:ext cx="428625" cy="4286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ガチャ</a:t>
                </a:r>
                <a:endParaRPr kumimoji="1" lang="en-US" altLang="ja-JP" sz="800"/>
              </a:p>
            </p:txBody>
          </p:sp>
          <p:sp>
            <p:nvSpPr>
              <p:cNvPr id="234" name="四角形: 角を丸くする 4">
                <a:extLst>
                  <a:ext uri="{FF2B5EF4-FFF2-40B4-BE49-F238E27FC236}">
                    <a16:creationId xmlns:a16="http://schemas.microsoft.com/office/drawing/2014/main" id="{852E3F48-BDB1-4E31-B83A-F02D54205856}"/>
                  </a:ext>
                </a:extLst>
              </p:cNvPr>
              <p:cNvSpPr/>
              <p:nvPr/>
            </p:nvSpPr>
            <p:spPr>
              <a:xfrm>
                <a:off x="1285876" y="4143375"/>
                <a:ext cx="428625" cy="4286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クエスト</a:t>
                </a:r>
                <a:endParaRPr kumimoji="1" lang="en-US" altLang="ja-JP" sz="800"/>
              </a:p>
            </p:txBody>
          </p:sp>
          <p:sp>
            <p:nvSpPr>
              <p:cNvPr id="235" name="四角形: 角を丸くする 5">
                <a:extLst>
                  <a:ext uri="{FF2B5EF4-FFF2-40B4-BE49-F238E27FC236}">
                    <a16:creationId xmlns:a16="http://schemas.microsoft.com/office/drawing/2014/main" id="{F5A1B33F-588D-45A8-A620-7FEA8EBCA713}"/>
                  </a:ext>
                </a:extLst>
              </p:cNvPr>
              <p:cNvSpPr/>
              <p:nvPr/>
            </p:nvSpPr>
            <p:spPr>
              <a:xfrm>
                <a:off x="857251" y="4143375"/>
                <a:ext cx="428625" cy="4286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触れ合い</a:t>
                </a:r>
                <a:endParaRPr kumimoji="1" lang="en-US" altLang="ja-JP" sz="800"/>
              </a:p>
            </p:txBody>
          </p:sp>
          <p:sp>
            <p:nvSpPr>
              <p:cNvPr id="236" name="四角形: 角を丸くする 6">
                <a:extLst>
                  <a:ext uri="{FF2B5EF4-FFF2-40B4-BE49-F238E27FC236}">
                    <a16:creationId xmlns:a16="http://schemas.microsoft.com/office/drawing/2014/main" id="{0E3C4C42-4693-41DC-84DA-855498873A6A}"/>
                  </a:ext>
                </a:extLst>
              </p:cNvPr>
              <p:cNvSpPr/>
              <p:nvPr/>
            </p:nvSpPr>
            <p:spPr>
              <a:xfrm>
                <a:off x="2143125" y="4143375"/>
                <a:ext cx="428625" cy="4286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ショップ</a:t>
                </a:r>
                <a:endParaRPr kumimoji="1" lang="en-US" altLang="ja-JP" sz="800"/>
              </a:p>
            </p:txBody>
          </p:sp>
          <p:sp>
            <p:nvSpPr>
              <p:cNvPr id="237" name="四角形: 角を丸くする 7">
                <a:extLst>
                  <a:ext uri="{FF2B5EF4-FFF2-40B4-BE49-F238E27FC236}">
                    <a16:creationId xmlns:a16="http://schemas.microsoft.com/office/drawing/2014/main" id="{4A392BDE-06CC-41CD-B5BD-678E4E063722}"/>
                  </a:ext>
                </a:extLst>
              </p:cNvPr>
              <p:cNvSpPr/>
              <p:nvPr/>
            </p:nvSpPr>
            <p:spPr>
              <a:xfrm>
                <a:off x="428625" y="4143375"/>
                <a:ext cx="428626" cy="4286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部隊</a:t>
                </a:r>
                <a:endParaRPr kumimoji="1" lang="en-US" altLang="ja-JP" sz="800"/>
              </a:p>
            </p:txBody>
          </p:sp>
        </p:grpSp>
        <p:grpSp>
          <p:nvGrpSpPr>
            <p:cNvPr id="238" name="グループ化 237">
              <a:extLst>
                <a:ext uri="{FF2B5EF4-FFF2-40B4-BE49-F238E27FC236}">
                  <a16:creationId xmlns:a16="http://schemas.microsoft.com/office/drawing/2014/main" id="{FEE82EC2-023E-4023-8FB9-8E1304C639AC}"/>
                </a:ext>
              </a:extLst>
            </p:cNvPr>
            <p:cNvGrpSpPr/>
            <p:nvPr/>
          </p:nvGrpSpPr>
          <p:grpSpPr>
            <a:xfrm>
              <a:off x="5573456" y="1092795"/>
              <a:ext cx="2566621" cy="571500"/>
              <a:chOff x="0" y="0"/>
              <a:chExt cx="2637694" cy="599215"/>
            </a:xfrm>
          </p:grpSpPr>
          <p:sp>
            <p:nvSpPr>
              <p:cNvPr id="239" name="正方形/長方形 238">
                <a:extLst>
                  <a:ext uri="{FF2B5EF4-FFF2-40B4-BE49-F238E27FC236}">
                    <a16:creationId xmlns:a16="http://schemas.microsoft.com/office/drawing/2014/main" id="{9C4DDFCF-EE64-4354-A2D7-DA95A8D6FC04}"/>
                  </a:ext>
                </a:extLst>
              </p:cNvPr>
              <p:cNvSpPr/>
              <p:nvPr/>
            </p:nvSpPr>
            <p:spPr>
              <a:xfrm>
                <a:off x="0" y="0"/>
                <a:ext cx="586154" cy="59188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1800"/>
              </a:p>
            </p:txBody>
          </p:sp>
          <p:sp>
            <p:nvSpPr>
              <p:cNvPr id="240" name="正方形/長方形 239">
                <a:extLst>
                  <a:ext uri="{FF2B5EF4-FFF2-40B4-BE49-F238E27FC236}">
                    <a16:creationId xmlns:a16="http://schemas.microsoft.com/office/drawing/2014/main" id="{2AD40EC2-70F0-4832-8760-207279B63E66}"/>
                  </a:ext>
                </a:extLst>
              </p:cNvPr>
              <p:cNvSpPr/>
              <p:nvPr/>
            </p:nvSpPr>
            <p:spPr>
              <a:xfrm>
                <a:off x="586155" y="0"/>
                <a:ext cx="2051539" cy="11837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241" name="正方形/長方形 240">
                <a:extLst>
                  <a:ext uri="{FF2B5EF4-FFF2-40B4-BE49-F238E27FC236}">
                    <a16:creationId xmlns:a16="http://schemas.microsoft.com/office/drawing/2014/main" id="{F643C0B6-057B-4DA0-9971-BE3CB8A41DB0}"/>
                  </a:ext>
                </a:extLst>
              </p:cNvPr>
              <p:cNvSpPr/>
              <p:nvPr/>
            </p:nvSpPr>
            <p:spPr>
              <a:xfrm>
                <a:off x="586154" y="118664"/>
                <a:ext cx="2051539"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242" name="正方形/長方形 241">
                <a:extLst>
                  <a:ext uri="{FF2B5EF4-FFF2-40B4-BE49-F238E27FC236}">
                    <a16:creationId xmlns:a16="http://schemas.microsoft.com/office/drawing/2014/main" id="{A5AC86DE-7D5B-47D2-BD12-CE41A2667A83}"/>
                  </a:ext>
                </a:extLst>
              </p:cNvPr>
              <p:cNvSpPr/>
              <p:nvPr/>
            </p:nvSpPr>
            <p:spPr>
              <a:xfrm>
                <a:off x="586153" y="284157"/>
                <a:ext cx="1025770"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800"/>
                  <a:t>GOLD</a:t>
                </a:r>
                <a:endParaRPr kumimoji="1" lang="ja-JP" altLang="en-US" sz="800"/>
              </a:p>
            </p:txBody>
          </p:sp>
          <p:sp>
            <p:nvSpPr>
              <p:cNvPr id="243" name="四角形: 角を丸くする 13">
                <a:extLst>
                  <a:ext uri="{FF2B5EF4-FFF2-40B4-BE49-F238E27FC236}">
                    <a16:creationId xmlns:a16="http://schemas.microsoft.com/office/drawing/2014/main" id="{0CD8564C-77F6-47E9-A92C-87380DC53CC7}"/>
                  </a:ext>
                </a:extLst>
              </p:cNvPr>
              <p:cNvSpPr/>
              <p:nvPr/>
            </p:nvSpPr>
            <p:spPr>
              <a:xfrm>
                <a:off x="0" y="487075"/>
                <a:ext cx="586154" cy="7398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44" name="正方形/長方形 243">
                <a:extLst>
                  <a:ext uri="{FF2B5EF4-FFF2-40B4-BE49-F238E27FC236}">
                    <a16:creationId xmlns:a16="http://schemas.microsoft.com/office/drawing/2014/main" id="{4C6B8DC4-D5F1-42C7-999E-286D7B09F5F5}"/>
                  </a:ext>
                </a:extLst>
              </p:cNvPr>
              <p:cNvSpPr/>
              <p:nvPr/>
            </p:nvSpPr>
            <p:spPr>
              <a:xfrm>
                <a:off x="1611923" y="284157"/>
                <a:ext cx="1025770"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t>課金石</a:t>
                </a:r>
              </a:p>
            </p:txBody>
          </p:sp>
          <p:sp>
            <p:nvSpPr>
              <p:cNvPr id="245" name="楕円 15">
                <a:extLst>
                  <a:ext uri="{FF2B5EF4-FFF2-40B4-BE49-F238E27FC236}">
                    <a16:creationId xmlns:a16="http://schemas.microsoft.com/office/drawing/2014/main" id="{511628A5-B1D4-41F3-8DBE-E584E7C9EFA4}"/>
                  </a:ext>
                </a:extLst>
              </p:cNvPr>
              <p:cNvSpPr/>
              <p:nvPr/>
            </p:nvSpPr>
            <p:spPr>
              <a:xfrm>
                <a:off x="2466732" y="289691"/>
                <a:ext cx="146538" cy="1479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sp>
            <p:nvSpPr>
              <p:cNvPr id="246" name="四角形: 角を丸くする 16">
                <a:extLst>
                  <a:ext uri="{FF2B5EF4-FFF2-40B4-BE49-F238E27FC236}">
                    <a16:creationId xmlns:a16="http://schemas.microsoft.com/office/drawing/2014/main" id="{10C906A1-1CA9-443B-83CE-D89BD03DBC4B}"/>
                  </a:ext>
                </a:extLst>
              </p:cNvPr>
              <p:cNvSpPr/>
              <p:nvPr/>
            </p:nvSpPr>
            <p:spPr>
              <a:xfrm>
                <a:off x="0" y="487075"/>
                <a:ext cx="351692" cy="7398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47" name="正方形/長方形 246">
                <a:extLst>
                  <a:ext uri="{FF2B5EF4-FFF2-40B4-BE49-F238E27FC236}">
                    <a16:creationId xmlns:a16="http://schemas.microsoft.com/office/drawing/2014/main" id="{747DDB54-6E4C-4FC1-8F1C-5A3E6DCBAA2A}"/>
                  </a:ext>
                </a:extLst>
              </p:cNvPr>
              <p:cNvSpPr/>
              <p:nvPr/>
            </p:nvSpPr>
            <p:spPr>
              <a:xfrm>
                <a:off x="586154" y="445351"/>
                <a:ext cx="2051538" cy="146537"/>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スタミナ</a:t>
                </a:r>
              </a:p>
            </p:txBody>
          </p:sp>
          <p:sp>
            <p:nvSpPr>
              <p:cNvPr id="248" name="四角形: 角を丸くする 18">
                <a:extLst>
                  <a:ext uri="{FF2B5EF4-FFF2-40B4-BE49-F238E27FC236}">
                    <a16:creationId xmlns:a16="http://schemas.microsoft.com/office/drawing/2014/main" id="{BCA48D72-D851-496A-A4B2-14B63F77AFE6}"/>
                  </a:ext>
                </a:extLst>
              </p:cNvPr>
              <p:cNvSpPr/>
              <p:nvPr/>
            </p:nvSpPr>
            <p:spPr>
              <a:xfrm>
                <a:off x="1128346" y="485288"/>
                <a:ext cx="1450730" cy="66660"/>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49" name="四角形: 角を丸くする 19">
                <a:extLst>
                  <a:ext uri="{FF2B5EF4-FFF2-40B4-BE49-F238E27FC236}">
                    <a16:creationId xmlns:a16="http://schemas.microsoft.com/office/drawing/2014/main" id="{239C3B21-2E78-433D-A593-3B69A748AC47}"/>
                  </a:ext>
                </a:extLst>
              </p:cNvPr>
              <p:cNvSpPr/>
              <p:nvPr/>
            </p:nvSpPr>
            <p:spPr>
              <a:xfrm>
                <a:off x="1128346" y="481984"/>
                <a:ext cx="879231" cy="73269"/>
              </a:xfrm>
              <a:prstGeom prst="roundRect">
                <a:avLst>
                  <a:gd name="adj" fmla="val 5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50" name="テキスト ボックス 2937">
                <a:extLst>
                  <a:ext uri="{FF2B5EF4-FFF2-40B4-BE49-F238E27FC236}">
                    <a16:creationId xmlns:a16="http://schemas.microsoft.com/office/drawing/2014/main" id="{25972AAE-6FBF-4DD6-A166-4CB67D76D0D7}"/>
                  </a:ext>
                </a:extLst>
              </p:cNvPr>
              <p:cNvSpPr txBox="1"/>
              <p:nvPr/>
            </p:nvSpPr>
            <p:spPr>
              <a:xfrm>
                <a:off x="1113692" y="438023"/>
                <a:ext cx="439615" cy="1465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en-US" altLang="ja-JP" sz="800"/>
                  <a:t>800/</a:t>
                </a:r>
                <a:r>
                  <a:rPr kumimoji="1" lang="en-US" altLang="ja-JP" sz="600"/>
                  <a:t>999</a:t>
                </a:r>
                <a:endParaRPr kumimoji="1" lang="ja-JP" altLang="en-US" sz="1100"/>
              </a:p>
            </p:txBody>
          </p:sp>
          <p:sp>
            <p:nvSpPr>
              <p:cNvPr id="251" name="テキスト ボックス 2941">
                <a:extLst>
                  <a:ext uri="{FF2B5EF4-FFF2-40B4-BE49-F238E27FC236}">
                    <a16:creationId xmlns:a16="http://schemas.microsoft.com/office/drawing/2014/main" id="{C7C3EBD3-17CD-4439-B0D6-BF392C38D902}"/>
                  </a:ext>
                </a:extLst>
              </p:cNvPr>
              <p:cNvSpPr txBox="1"/>
              <p:nvPr/>
            </p:nvSpPr>
            <p:spPr>
              <a:xfrm>
                <a:off x="2124807" y="452677"/>
                <a:ext cx="439615" cy="1465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800">
                    <a:solidFill>
                      <a:schemeClr val="bg1"/>
                    </a:solidFill>
                  </a:rPr>
                  <a:t>あと</a:t>
                </a:r>
                <a:r>
                  <a:rPr kumimoji="1" lang="en-US" altLang="ja-JP" sz="800">
                    <a:solidFill>
                      <a:schemeClr val="bg1"/>
                    </a:solidFill>
                  </a:rPr>
                  <a:t>00:00</a:t>
                </a:r>
                <a:endParaRPr kumimoji="1" lang="ja-JP" altLang="en-US" sz="1100">
                  <a:solidFill>
                    <a:schemeClr val="bg1"/>
                  </a:solidFill>
                </a:endParaRPr>
              </a:p>
            </p:txBody>
          </p:sp>
        </p:grpSp>
        <p:sp>
          <p:nvSpPr>
            <p:cNvPr id="252" name="四角形: 角を丸くする 58">
              <a:extLst>
                <a:ext uri="{FF2B5EF4-FFF2-40B4-BE49-F238E27FC236}">
                  <a16:creationId xmlns:a16="http://schemas.microsoft.com/office/drawing/2014/main" id="{E60993F6-7049-45C2-BA2A-E901331CE826}"/>
                </a:ext>
              </a:extLst>
            </p:cNvPr>
            <p:cNvSpPr/>
            <p:nvPr/>
          </p:nvSpPr>
          <p:spPr>
            <a:xfrm>
              <a:off x="7397986" y="1697140"/>
              <a:ext cx="714375" cy="285749"/>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もどる</a:t>
              </a:r>
              <a:endParaRPr kumimoji="1" lang="en-US" altLang="ja-JP" sz="1200"/>
            </a:p>
          </p:txBody>
        </p:sp>
        <p:sp>
          <p:nvSpPr>
            <p:cNvPr id="253" name="四角形: 角を丸くする 54">
              <a:extLst>
                <a:ext uri="{FF2B5EF4-FFF2-40B4-BE49-F238E27FC236}">
                  <a16:creationId xmlns:a16="http://schemas.microsoft.com/office/drawing/2014/main" id="{05EEB959-0138-4D45-AEA5-8A313DFD4964}"/>
                </a:ext>
              </a:extLst>
            </p:cNvPr>
            <p:cNvSpPr/>
            <p:nvPr/>
          </p:nvSpPr>
          <p:spPr>
            <a:xfrm>
              <a:off x="6856767" y="2572712"/>
              <a:ext cx="1144529" cy="25752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部隊編成</a:t>
              </a:r>
              <a:endParaRPr kumimoji="1" lang="en-US" altLang="ja-JP" sz="1200"/>
            </a:p>
          </p:txBody>
        </p:sp>
        <p:sp>
          <p:nvSpPr>
            <p:cNvPr id="254" name="四角形: 角を丸くする 54">
              <a:extLst>
                <a:ext uri="{FF2B5EF4-FFF2-40B4-BE49-F238E27FC236}">
                  <a16:creationId xmlns:a16="http://schemas.microsoft.com/office/drawing/2014/main" id="{BE9DDD2F-11A3-4F04-B4B2-A9088F6EABF2}"/>
                </a:ext>
              </a:extLst>
            </p:cNvPr>
            <p:cNvSpPr/>
            <p:nvPr/>
          </p:nvSpPr>
          <p:spPr>
            <a:xfrm>
              <a:off x="6900488" y="3107547"/>
              <a:ext cx="1144529" cy="25752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200"/>
                <a:t>TR</a:t>
              </a:r>
              <a:r>
                <a:rPr kumimoji="1" lang="ja-JP" altLang="en-US" sz="1200"/>
                <a:t>カード</a:t>
              </a:r>
              <a:endParaRPr kumimoji="1" lang="en-US" altLang="ja-JP" sz="1200"/>
            </a:p>
          </p:txBody>
        </p:sp>
        <p:sp>
          <p:nvSpPr>
            <p:cNvPr id="255" name="四角形: 角を丸くする 54">
              <a:extLst>
                <a:ext uri="{FF2B5EF4-FFF2-40B4-BE49-F238E27FC236}">
                  <a16:creationId xmlns:a16="http://schemas.microsoft.com/office/drawing/2014/main" id="{C7041962-650D-4595-9680-0D547A0C7D60}"/>
                </a:ext>
              </a:extLst>
            </p:cNvPr>
            <p:cNvSpPr/>
            <p:nvPr/>
          </p:nvSpPr>
          <p:spPr>
            <a:xfrm>
              <a:off x="6900488" y="3627453"/>
              <a:ext cx="1144529" cy="25752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装備</a:t>
              </a:r>
              <a:endParaRPr kumimoji="1" lang="en-US" altLang="ja-JP" sz="1200"/>
            </a:p>
          </p:txBody>
        </p:sp>
        <p:pic>
          <p:nvPicPr>
            <p:cNvPr id="256" name="図 255">
              <a:extLst>
                <a:ext uri="{FF2B5EF4-FFF2-40B4-BE49-F238E27FC236}">
                  <a16:creationId xmlns:a16="http://schemas.microsoft.com/office/drawing/2014/main" id="{61AD8B48-F9B5-4864-A8FA-6056C00B416E}"/>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10284" b="4167"/>
            <a:stretch/>
          </p:blipFill>
          <p:spPr>
            <a:xfrm>
              <a:off x="5580294" y="1954459"/>
              <a:ext cx="1429886" cy="3286125"/>
            </a:xfrm>
            <a:prstGeom prst="rect">
              <a:avLst/>
            </a:prstGeom>
          </p:spPr>
        </p:pic>
        <p:sp>
          <p:nvSpPr>
            <p:cNvPr id="257" name="四角形: 角を丸くする 54">
              <a:extLst>
                <a:ext uri="{FF2B5EF4-FFF2-40B4-BE49-F238E27FC236}">
                  <a16:creationId xmlns:a16="http://schemas.microsoft.com/office/drawing/2014/main" id="{DA8F06F9-95B0-488B-9B7C-5FBB0CC5EA93}"/>
                </a:ext>
              </a:extLst>
            </p:cNvPr>
            <p:cNvSpPr/>
            <p:nvPr/>
          </p:nvSpPr>
          <p:spPr>
            <a:xfrm>
              <a:off x="6949503" y="4146929"/>
              <a:ext cx="1144529" cy="25752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支援兵器</a:t>
              </a:r>
              <a:endParaRPr kumimoji="1" lang="en-US" altLang="ja-JP" sz="1200"/>
            </a:p>
          </p:txBody>
        </p:sp>
        <p:sp>
          <p:nvSpPr>
            <p:cNvPr id="258" name="円/楕円 1">
              <a:extLst>
                <a:ext uri="{FF2B5EF4-FFF2-40B4-BE49-F238E27FC236}">
                  <a16:creationId xmlns:a16="http://schemas.microsoft.com/office/drawing/2014/main" id="{24D7E1BE-FD78-44A8-B708-7C72248744E9}"/>
                </a:ext>
              </a:extLst>
            </p:cNvPr>
            <p:cNvSpPr/>
            <p:nvPr/>
          </p:nvSpPr>
          <p:spPr>
            <a:xfrm>
              <a:off x="7929236" y="4056887"/>
              <a:ext cx="187820" cy="18008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１</a:t>
              </a:r>
            </a:p>
          </p:txBody>
        </p:sp>
      </p:grpSp>
      <p:sp>
        <p:nvSpPr>
          <p:cNvPr id="166" name="四角形: 角を丸くする 792">
            <a:extLst>
              <a:ext uri="{FF2B5EF4-FFF2-40B4-BE49-F238E27FC236}">
                <a16:creationId xmlns:a16="http://schemas.microsoft.com/office/drawing/2014/main" id="{7BE523F7-F75F-D847-91C7-30A5220A1997}"/>
              </a:ext>
            </a:extLst>
          </p:cNvPr>
          <p:cNvSpPr/>
          <p:nvPr/>
        </p:nvSpPr>
        <p:spPr>
          <a:xfrm>
            <a:off x="4760378" y="4092206"/>
            <a:ext cx="1237232" cy="884263"/>
          </a:xfrm>
          <a:prstGeom prst="roundRect">
            <a:avLst>
              <a:gd name="adj" fmla="val 20454"/>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？？？名前？？？</a:t>
            </a:r>
            <a:endParaRPr kumimoji="1" lang="en-US" altLang="ja-JP" sz="1200"/>
          </a:p>
        </p:txBody>
      </p:sp>
      <p:sp>
        <p:nvSpPr>
          <p:cNvPr id="117" name="四角形: 角を丸くする 792">
            <a:extLst>
              <a:ext uri="{FF2B5EF4-FFF2-40B4-BE49-F238E27FC236}">
                <a16:creationId xmlns:a16="http://schemas.microsoft.com/office/drawing/2014/main" id="{A64D26DF-8FDA-4BCD-8E07-067EB2B0892A}"/>
              </a:ext>
            </a:extLst>
          </p:cNvPr>
          <p:cNvSpPr/>
          <p:nvPr/>
        </p:nvSpPr>
        <p:spPr>
          <a:xfrm>
            <a:off x="6547135" y="3459838"/>
            <a:ext cx="2475784" cy="1018314"/>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a:t>強化時間 </a:t>
            </a:r>
            <a:r>
              <a:rPr kumimoji="1" lang="en-US" altLang="ja-JP"/>
              <a:t>99:99</a:t>
            </a:r>
          </a:p>
          <a:p>
            <a:pPr algn="ctr"/>
            <a:endParaRPr kumimoji="1" lang="en-US" altLang="ja-JP" sz="400"/>
          </a:p>
          <a:p>
            <a:pPr algn="ctr"/>
            <a:endParaRPr kumimoji="1" lang="en-US" altLang="ja-JP" sz="1200"/>
          </a:p>
          <a:p>
            <a:pPr algn="ctr"/>
            <a:endParaRPr kumimoji="1" lang="en-US" altLang="ja-JP" sz="700"/>
          </a:p>
          <a:p>
            <a:pPr algn="ctr"/>
            <a:endParaRPr kumimoji="1" lang="en-US" altLang="ja-JP" sz="700"/>
          </a:p>
          <a:p>
            <a:pPr algn="ctr"/>
            <a:endParaRPr kumimoji="1" lang="en-US" altLang="ja-JP" sz="700"/>
          </a:p>
          <a:p>
            <a:pPr algn="ctr"/>
            <a:endParaRPr kumimoji="1" lang="en-US" altLang="ja-JP" sz="700"/>
          </a:p>
          <a:p>
            <a:pPr algn="ctr"/>
            <a:r>
              <a:rPr kumimoji="1" lang="en-US" altLang="ja-JP" sz="700"/>
              <a:t>GOLD  </a:t>
            </a:r>
            <a:r>
              <a:rPr kumimoji="1" lang="en-US" altLang="ja-JP" sz="700">
                <a:solidFill>
                  <a:schemeClr val="bg1"/>
                </a:solidFill>
              </a:rPr>
              <a:t>999,999,999</a:t>
            </a:r>
            <a:r>
              <a:rPr kumimoji="1" lang="en-US" altLang="ja-JP" sz="700"/>
              <a:t> / </a:t>
            </a:r>
            <a:r>
              <a:rPr kumimoji="1" lang="en-US" altLang="ja-JP" sz="700">
                <a:solidFill>
                  <a:srgbClr val="FF0000"/>
                </a:solidFill>
              </a:rPr>
              <a:t>666,666,666</a:t>
            </a:r>
            <a:r>
              <a:rPr kumimoji="1" lang="ja-JP" altLang="en-US" sz="700"/>
              <a:t>　　　　　　　　</a:t>
            </a:r>
            <a:endParaRPr kumimoji="1" lang="en-US" altLang="ja-JP" sz="700"/>
          </a:p>
        </p:txBody>
      </p:sp>
      <p:grpSp>
        <p:nvGrpSpPr>
          <p:cNvPr id="118" name="グループ化 117">
            <a:extLst>
              <a:ext uri="{FF2B5EF4-FFF2-40B4-BE49-F238E27FC236}">
                <a16:creationId xmlns:a16="http://schemas.microsoft.com/office/drawing/2014/main" id="{C3DC8710-6E3E-4A78-9249-7D6C5FE36AF6}"/>
              </a:ext>
            </a:extLst>
          </p:cNvPr>
          <p:cNvGrpSpPr/>
          <p:nvPr/>
        </p:nvGrpSpPr>
        <p:grpSpPr>
          <a:xfrm>
            <a:off x="6634815" y="3722990"/>
            <a:ext cx="2300425" cy="458960"/>
            <a:chOff x="45763" y="1857402"/>
            <a:chExt cx="2286000" cy="457204"/>
          </a:xfrm>
        </p:grpSpPr>
        <p:sp>
          <p:nvSpPr>
            <p:cNvPr id="119" name="四角形: 角を丸くする 835">
              <a:extLst>
                <a:ext uri="{FF2B5EF4-FFF2-40B4-BE49-F238E27FC236}">
                  <a16:creationId xmlns:a16="http://schemas.microsoft.com/office/drawing/2014/main" id="{4CFAAFA7-D55F-4E22-82A6-492172C9888C}"/>
                </a:ext>
              </a:extLst>
            </p:cNvPr>
            <p:cNvSpPr/>
            <p:nvPr/>
          </p:nvSpPr>
          <p:spPr>
            <a:xfrm>
              <a:off x="45763" y="1857402"/>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20" name="四角形: 角を丸くする 836">
              <a:extLst>
                <a:ext uri="{FF2B5EF4-FFF2-40B4-BE49-F238E27FC236}">
                  <a16:creationId xmlns:a16="http://schemas.microsoft.com/office/drawing/2014/main" id="{509CCB81-16EB-4821-9B32-25E9CB8292DC}"/>
                </a:ext>
              </a:extLst>
            </p:cNvPr>
            <p:cNvSpPr/>
            <p:nvPr/>
          </p:nvSpPr>
          <p:spPr>
            <a:xfrm>
              <a:off x="502963" y="1857406"/>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21" name="四角形: 角を丸くする 837">
              <a:extLst>
                <a:ext uri="{FF2B5EF4-FFF2-40B4-BE49-F238E27FC236}">
                  <a16:creationId xmlns:a16="http://schemas.microsoft.com/office/drawing/2014/main" id="{87171796-C998-44A4-9B71-F945AFDC1235}"/>
                </a:ext>
              </a:extLst>
            </p:cNvPr>
            <p:cNvSpPr/>
            <p:nvPr/>
          </p:nvSpPr>
          <p:spPr>
            <a:xfrm>
              <a:off x="960163" y="1857406"/>
              <a:ext cx="457200" cy="457200"/>
            </a:xfrm>
            <a:prstGeom prst="roundRect">
              <a:avLst>
                <a:gd name="adj" fmla="val 15000"/>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22" name="四角形: 角を丸くする 838">
              <a:extLst>
                <a:ext uri="{FF2B5EF4-FFF2-40B4-BE49-F238E27FC236}">
                  <a16:creationId xmlns:a16="http://schemas.microsoft.com/office/drawing/2014/main" id="{C4E4AEF6-B051-4D66-8A0B-F796DE268EAE}"/>
                </a:ext>
              </a:extLst>
            </p:cNvPr>
            <p:cNvSpPr/>
            <p:nvPr/>
          </p:nvSpPr>
          <p:spPr>
            <a:xfrm>
              <a:off x="1417363" y="1857406"/>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23" name="四角形: 角を丸くする 839">
              <a:extLst>
                <a:ext uri="{FF2B5EF4-FFF2-40B4-BE49-F238E27FC236}">
                  <a16:creationId xmlns:a16="http://schemas.microsoft.com/office/drawing/2014/main" id="{1B04BC9F-97DF-4CAB-90D5-04131872CF1A}"/>
                </a:ext>
              </a:extLst>
            </p:cNvPr>
            <p:cNvSpPr/>
            <p:nvPr/>
          </p:nvSpPr>
          <p:spPr>
            <a:xfrm>
              <a:off x="1874563" y="1857406"/>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grpSp>
      <p:sp>
        <p:nvSpPr>
          <p:cNvPr id="124" name="テキスト ボックス 123">
            <a:extLst>
              <a:ext uri="{FF2B5EF4-FFF2-40B4-BE49-F238E27FC236}">
                <a16:creationId xmlns:a16="http://schemas.microsoft.com/office/drawing/2014/main" id="{12C155BB-FFD3-4AD6-A639-8071C289B0EB}"/>
              </a:ext>
            </a:extLst>
          </p:cNvPr>
          <p:cNvSpPr txBox="1"/>
          <p:nvPr/>
        </p:nvSpPr>
        <p:spPr>
          <a:xfrm>
            <a:off x="6610214" y="3887151"/>
            <a:ext cx="509287" cy="246221"/>
          </a:xfrm>
          <a:prstGeom prst="rect">
            <a:avLst/>
          </a:prstGeom>
          <a:noFill/>
        </p:spPr>
        <p:txBody>
          <a:bodyPr wrap="square" rtlCol="0">
            <a:spAutoFit/>
          </a:bodyPr>
          <a:lstStyle/>
          <a:p>
            <a:r>
              <a:rPr kumimoji="1" lang="en-US" altLang="ja-JP" sz="1000">
                <a:solidFill>
                  <a:schemeClr val="bg1"/>
                </a:solidFill>
              </a:rPr>
              <a:t>x200</a:t>
            </a:r>
            <a:endParaRPr kumimoji="1" lang="ja-JP" altLang="en-US" sz="1000">
              <a:solidFill>
                <a:schemeClr val="bg1"/>
              </a:solidFill>
            </a:endParaRPr>
          </a:p>
        </p:txBody>
      </p:sp>
      <p:sp>
        <p:nvSpPr>
          <p:cNvPr id="125" name="テキスト ボックス 124">
            <a:extLst>
              <a:ext uri="{FF2B5EF4-FFF2-40B4-BE49-F238E27FC236}">
                <a16:creationId xmlns:a16="http://schemas.microsoft.com/office/drawing/2014/main" id="{900C1682-CF57-49F0-9136-94375E127087}"/>
              </a:ext>
            </a:extLst>
          </p:cNvPr>
          <p:cNvSpPr txBox="1"/>
          <p:nvPr/>
        </p:nvSpPr>
        <p:spPr>
          <a:xfrm>
            <a:off x="7079507" y="3887150"/>
            <a:ext cx="509287" cy="246221"/>
          </a:xfrm>
          <a:prstGeom prst="rect">
            <a:avLst/>
          </a:prstGeom>
          <a:noFill/>
        </p:spPr>
        <p:txBody>
          <a:bodyPr wrap="square" rtlCol="0">
            <a:spAutoFit/>
          </a:bodyPr>
          <a:lstStyle/>
          <a:p>
            <a:r>
              <a:rPr kumimoji="1" lang="en-US" altLang="ja-JP" sz="1000">
                <a:solidFill>
                  <a:schemeClr val="bg1"/>
                </a:solidFill>
              </a:rPr>
              <a:t>x500</a:t>
            </a:r>
            <a:endParaRPr kumimoji="1" lang="ja-JP" altLang="en-US" sz="1000">
              <a:solidFill>
                <a:schemeClr val="bg1"/>
              </a:solidFill>
            </a:endParaRPr>
          </a:p>
        </p:txBody>
      </p:sp>
      <p:sp>
        <p:nvSpPr>
          <p:cNvPr id="126" name="テキスト ボックス 125">
            <a:extLst>
              <a:ext uri="{FF2B5EF4-FFF2-40B4-BE49-F238E27FC236}">
                <a16:creationId xmlns:a16="http://schemas.microsoft.com/office/drawing/2014/main" id="{5112DBAC-453B-45C2-9CFC-1C871AC693E3}"/>
              </a:ext>
            </a:extLst>
          </p:cNvPr>
          <p:cNvSpPr txBox="1"/>
          <p:nvPr/>
        </p:nvSpPr>
        <p:spPr>
          <a:xfrm>
            <a:off x="7524199" y="3887150"/>
            <a:ext cx="509287" cy="246221"/>
          </a:xfrm>
          <a:prstGeom prst="rect">
            <a:avLst/>
          </a:prstGeom>
          <a:noFill/>
        </p:spPr>
        <p:txBody>
          <a:bodyPr wrap="square" rtlCol="0">
            <a:spAutoFit/>
          </a:bodyPr>
          <a:lstStyle/>
          <a:p>
            <a:r>
              <a:rPr kumimoji="1" lang="en-US" altLang="ja-JP" sz="1000">
                <a:solidFill>
                  <a:schemeClr val="bg1"/>
                </a:solidFill>
              </a:rPr>
              <a:t>x100</a:t>
            </a:r>
            <a:endParaRPr kumimoji="1" lang="ja-JP" altLang="en-US" sz="1000">
              <a:solidFill>
                <a:schemeClr val="bg1"/>
              </a:solidFill>
            </a:endParaRPr>
          </a:p>
        </p:txBody>
      </p:sp>
      <p:sp>
        <p:nvSpPr>
          <p:cNvPr id="127" name="テキスト ボックス 126">
            <a:extLst>
              <a:ext uri="{FF2B5EF4-FFF2-40B4-BE49-F238E27FC236}">
                <a16:creationId xmlns:a16="http://schemas.microsoft.com/office/drawing/2014/main" id="{AD5CE53B-CF07-477A-946B-852AB873782D}"/>
              </a:ext>
            </a:extLst>
          </p:cNvPr>
          <p:cNvSpPr txBox="1"/>
          <p:nvPr/>
        </p:nvSpPr>
        <p:spPr>
          <a:xfrm>
            <a:off x="7975174" y="3882330"/>
            <a:ext cx="509287" cy="246221"/>
          </a:xfrm>
          <a:prstGeom prst="rect">
            <a:avLst/>
          </a:prstGeom>
          <a:noFill/>
        </p:spPr>
        <p:txBody>
          <a:bodyPr wrap="square" rtlCol="0">
            <a:spAutoFit/>
          </a:bodyPr>
          <a:lstStyle/>
          <a:p>
            <a:r>
              <a:rPr kumimoji="1" lang="en-US" altLang="ja-JP" sz="1000">
                <a:solidFill>
                  <a:schemeClr val="bg1"/>
                </a:solidFill>
              </a:rPr>
              <a:t>x999</a:t>
            </a:r>
            <a:endParaRPr kumimoji="1" lang="ja-JP" altLang="en-US" sz="1000">
              <a:solidFill>
                <a:schemeClr val="bg1"/>
              </a:solidFill>
            </a:endParaRPr>
          </a:p>
        </p:txBody>
      </p:sp>
      <p:sp>
        <p:nvSpPr>
          <p:cNvPr id="128" name="テキスト ボックス 127">
            <a:extLst>
              <a:ext uri="{FF2B5EF4-FFF2-40B4-BE49-F238E27FC236}">
                <a16:creationId xmlns:a16="http://schemas.microsoft.com/office/drawing/2014/main" id="{AB65601D-D10B-41B3-A3B3-DCA3D55F0955}"/>
              </a:ext>
            </a:extLst>
          </p:cNvPr>
          <p:cNvSpPr txBox="1"/>
          <p:nvPr/>
        </p:nvSpPr>
        <p:spPr>
          <a:xfrm>
            <a:off x="8450551" y="3881211"/>
            <a:ext cx="509287" cy="246221"/>
          </a:xfrm>
          <a:prstGeom prst="rect">
            <a:avLst/>
          </a:prstGeom>
          <a:noFill/>
        </p:spPr>
        <p:txBody>
          <a:bodyPr wrap="square" rtlCol="0">
            <a:spAutoFit/>
          </a:bodyPr>
          <a:lstStyle/>
          <a:p>
            <a:r>
              <a:rPr kumimoji="1" lang="en-US" altLang="ja-JP" sz="1000">
                <a:solidFill>
                  <a:schemeClr val="bg1"/>
                </a:solidFill>
              </a:rPr>
              <a:t>x999</a:t>
            </a:r>
            <a:endParaRPr kumimoji="1" lang="ja-JP" altLang="en-US" sz="1000">
              <a:solidFill>
                <a:schemeClr val="bg1"/>
              </a:solidFill>
            </a:endParaRPr>
          </a:p>
        </p:txBody>
      </p:sp>
      <p:sp>
        <p:nvSpPr>
          <p:cNvPr id="129" name="四角形: 角を丸くする 792">
            <a:extLst>
              <a:ext uri="{FF2B5EF4-FFF2-40B4-BE49-F238E27FC236}">
                <a16:creationId xmlns:a16="http://schemas.microsoft.com/office/drawing/2014/main" id="{E8554BBF-219E-457A-A13F-CE34F0E2F4E1}"/>
              </a:ext>
            </a:extLst>
          </p:cNvPr>
          <p:cNvSpPr/>
          <p:nvPr/>
        </p:nvSpPr>
        <p:spPr>
          <a:xfrm>
            <a:off x="8335244" y="4309680"/>
            <a:ext cx="435965" cy="174385"/>
          </a:xfrm>
          <a:prstGeom prst="roundRect">
            <a:avLst>
              <a:gd name="adj" fmla="val 20454"/>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700"/>
              <a:t>強化</a:t>
            </a:r>
            <a:endParaRPr kumimoji="1" lang="en-US" altLang="ja-JP" sz="700"/>
          </a:p>
        </p:txBody>
      </p:sp>
      <p:sp>
        <p:nvSpPr>
          <p:cNvPr id="130" name="テキスト ボックス 129">
            <a:extLst>
              <a:ext uri="{FF2B5EF4-FFF2-40B4-BE49-F238E27FC236}">
                <a16:creationId xmlns:a16="http://schemas.microsoft.com/office/drawing/2014/main" id="{11FD3BC0-423D-406D-AC57-19D510ED5055}"/>
              </a:ext>
            </a:extLst>
          </p:cNvPr>
          <p:cNvSpPr txBox="1"/>
          <p:nvPr/>
        </p:nvSpPr>
        <p:spPr>
          <a:xfrm>
            <a:off x="6624167" y="4123527"/>
            <a:ext cx="509287" cy="246221"/>
          </a:xfrm>
          <a:prstGeom prst="rect">
            <a:avLst/>
          </a:prstGeom>
          <a:noFill/>
        </p:spPr>
        <p:txBody>
          <a:bodyPr wrap="square" rtlCol="0">
            <a:spAutoFit/>
          </a:bodyPr>
          <a:lstStyle/>
          <a:p>
            <a:r>
              <a:rPr kumimoji="1" lang="en-US" altLang="ja-JP" sz="1000">
                <a:solidFill>
                  <a:schemeClr val="bg1"/>
                </a:solidFill>
              </a:rPr>
              <a:t>x999</a:t>
            </a:r>
            <a:endParaRPr kumimoji="1" lang="ja-JP" altLang="en-US" sz="1000">
              <a:solidFill>
                <a:schemeClr val="bg1"/>
              </a:solidFill>
            </a:endParaRPr>
          </a:p>
        </p:txBody>
      </p:sp>
      <p:sp>
        <p:nvSpPr>
          <p:cNvPr id="131" name="テキスト ボックス 130">
            <a:extLst>
              <a:ext uri="{FF2B5EF4-FFF2-40B4-BE49-F238E27FC236}">
                <a16:creationId xmlns:a16="http://schemas.microsoft.com/office/drawing/2014/main" id="{A5C4FF7B-8E53-47DC-A656-8D8F7BD90074}"/>
              </a:ext>
            </a:extLst>
          </p:cNvPr>
          <p:cNvSpPr txBox="1"/>
          <p:nvPr/>
        </p:nvSpPr>
        <p:spPr>
          <a:xfrm>
            <a:off x="7093460" y="4123526"/>
            <a:ext cx="509287" cy="246221"/>
          </a:xfrm>
          <a:prstGeom prst="rect">
            <a:avLst/>
          </a:prstGeom>
          <a:noFill/>
        </p:spPr>
        <p:txBody>
          <a:bodyPr wrap="square" rtlCol="0">
            <a:spAutoFit/>
          </a:bodyPr>
          <a:lstStyle/>
          <a:p>
            <a:r>
              <a:rPr kumimoji="1" lang="en-US" altLang="ja-JP" sz="1000">
                <a:solidFill>
                  <a:schemeClr val="bg1"/>
                </a:solidFill>
              </a:rPr>
              <a:t>x999</a:t>
            </a:r>
            <a:endParaRPr kumimoji="1" lang="ja-JP" altLang="en-US" sz="1000">
              <a:solidFill>
                <a:schemeClr val="bg1"/>
              </a:solidFill>
            </a:endParaRPr>
          </a:p>
        </p:txBody>
      </p:sp>
      <p:sp>
        <p:nvSpPr>
          <p:cNvPr id="132" name="テキスト ボックス 131">
            <a:extLst>
              <a:ext uri="{FF2B5EF4-FFF2-40B4-BE49-F238E27FC236}">
                <a16:creationId xmlns:a16="http://schemas.microsoft.com/office/drawing/2014/main" id="{F78965BD-AB7C-4672-B6A7-6367E16C5582}"/>
              </a:ext>
            </a:extLst>
          </p:cNvPr>
          <p:cNvSpPr txBox="1"/>
          <p:nvPr/>
        </p:nvSpPr>
        <p:spPr>
          <a:xfrm>
            <a:off x="7538152" y="4123526"/>
            <a:ext cx="509287" cy="246221"/>
          </a:xfrm>
          <a:prstGeom prst="rect">
            <a:avLst/>
          </a:prstGeom>
          <a:noFill/>
        </p:spPr>
        <p:txBody>
          <a:bodyPr wrap="square" rtlCol="0">
            <a:spAutoFit/>
          </a:bodyPr>
          <a:lstStyle/>
          <a:p>
            <a:r>
              <a:rPr kumimoji="1" lang="en-US" altLang="ja-JP" sz="1000">
                <a:solidFill>
                  <a:srgbClr val="FF0000"/>
                </a:solidFill>
              </a:rPr>
              <a:t>x1</a:t>
            </a:r>
            <a:endParaRPr kumimoji="1" lang="ja-JP" altLang="en-US" sz="1000">
              <a:solidFill>
                <a:srgbClr val="FF0000"/>
              </a:solidFill>
            </a:endParaRPr>
          </a:p>
        </p:txBody>
      </p:sp>
      <p:sp>
        <p:nvSpPr>
          <p:cNvPr id="133" name="テキスト ボックス 132">
            <a:extLst>
              <a:ext uri="{FF2B5EF4-FFF2-40B4-BE49-F238E27FC236}">
                <a16:creationId xmlns:a16="http://schemas.microsoft.com/office/drawing/2014/main" id="{467D09A5-31EF-4FEA-A78D-763834AA9E72}"/>
              </a:ext>
            </a:extLst>
          </p:cNvPr>
          <p:cNvSpPr txBox="1"/>
          <p:nvPr/>
        </p:nvSpPr>
        <p:spPr>
          <a:xfrm>
            <a:off x="7989127" y="4118706"/>
            <a:ext cx="509287" cy="246221"/>
          </a:xfrm>
          <a:prstGeom prst="rect">
            <a:avLst/>
          </a:prstGeom>
          <a:noFill/>
        </p:spPr>
        <p:txBody>
          <a:bodyPr wrap="square" rtlCol="0">
            <a:spAutoFit/>
          </a:bodyPr>
          <a:lstStyle/>
          <a:p>
            <a:r>
              <a:rPr kumimoji="1" lang="en-US" altLang="ja-JP" sz="1000">
                <a:solidFill>
                  <a:schemeClr val="bg1"/>
                </a:solidFill>
              </a:rPr>
              <a:t>x999</a:t>
            </a:r>
            <a:endParaRPr kumimoji="1" lang="ja-JP" altLang="en-US" sz="1000">
              <a:solidFill>
                <a:schemeClr val="bg1"/>
              </a:solidFill>
            </a:endParaRPr>
          </a:p>
        </p:txBody>
      </p:sp>
      <p:sp>
        <p:nvSpPr>
          <p:cNvPr id="134" name="テキスト ボックス 133">
            <a:extLst>
              <a:ext uri="{FF2B5EF4-FFF2-40B4-BE49-F238E27FC236}">
                <a16:creationId xmlns:a16="http://schemas.microsoft.com/office/drawing/2014/main" id="{0B0A242A-E051-4758-9D13-B8DB87FBCB90}"/>
              </a:ext>
            </a:extLst>
          </p:cNvPr>
          <p:cNvSpPr txBox="1"/>
          <p:nvPr/>
        </p:nvSpPr>
        <p:spPr>
          <a:xfrm>
            <a:off x="8464504" y="4117587"/>
            <a:ext cx="509287" cy="246221"/>
          </a:xfrm>
          <a:prstGeom prst="rect">
            <a:avLst/>
          </a:prstGeom>
          <a:noFill/>
        </p:spPr>
        <p:txBody>
          <a:bodyPr wrap="square" rtlCol="0">
            <a:spAutoFit/>
          </a:bodyPr>
          <a:lstStyle/>
          <a:p>
            <a:r>
              <a:rPr kumimoji="1" lang="en-US" altLang="ja-JP" sz="1000">
                <a:solidFill>
                  <a:schemeClr val="bg1"/>
                </a:solidFill>
              </a:rPr>
              <a:t>x999</a:t>
            </a:r>
            <a:endParaRPr kumimoji="1" lang="ja-JP" altLang="en-US" sz="1000">
              <a:solidFill>
                <a:schemeClr val="bg1"/>
              </a:solidFill>
            </a:endParaRPr>
          </a:p>
        </p:txBody>
      </p:sp>
      <p:sp>
        <p:nvSpPr>
          <p:cNvPr id="135" name="四角形: 角を丸くする 792">
            <a:extLst>
              <a:ext uri="{FF2B5EF4-FFF2-40B4-BE49-F238E27FC236}">
                <a16:creationId xmlns:a16="http://schemas.microsoft.com/office/drawing/2014/main" id="{2C2ADE99-DBD7-46A7-B51B-FDD0C613D1FF}"/>
              </a:ext>
            </a:extLst>
          </p:cNvPr>
          <p:cNvSpPr/>
          <p:nvPr/>
        </p:nvSpPr>
        <p:spPr>
          <a:xfrm>
            <a:off x="4490660" y="5201255"/>
            <a:ext cx="1795169" cy="427705"/>
          </a:xfrm>
          <a:prstGeom prst="roundRect">
            <a:avLst>
              <a:gd name="adj" fmla="val 20454"/>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？？？名前？？？</a:t>
            </a:r>
            <a:endParaRPr kumimoji="1" lang="en-US" altLang="ja-JP" sz="800"/>
          </a:p>
          <a:p>
            <a:pPr algn="ctr"/>
            <a:r>
              <a:rPr kumimoji="1" lang="ja-JP" altLang="en-US" sz="800"/>
              <a:t>兵科： ✕ ✕ 科　必要研究員　〇人</a:t>
            </a:r>
            <a:endParaRPr kumimoji="1" lang="en-US" altLang="ja-JP" sz="800"/>
          </a:p>
          <a:p>
            <a:pPr algn="ctr"/>
            <a:r>
              <a:rPr kumimoji="1" lang="en-US" altLang="ja-JP" sz="700"/>
              <a:t>GOLD  </a:t>
            </a:r>
            <a:r>
              <a:rPr kumimoji="1" lang="en-US" altLang="ja-JP" sz="700">
                <a:solidFill>
                  <a:srgbClr val="FF0000"/>
                </a:solidFill>
              </a:rPr>
              <a:t>666,666,666</a:t>
            </a:r>
            <a:r>
              <a:rPr kumimoji="1" lang="en-US" altLang="ja-JP" sz="700"/>
              <a:t> / 999,999,999</a:t>
            </a:r>
            <a:endParaRPr kumimoji="1" lang="en-US" altLang="ja-JP" sz="800"/>
          </a:p>
        </p:txBody>
      </p:sp>
    </p:spTree>
    <p:extLst>
      <p:ext uri="{BB962C8B-B14F-4D97-AF65-F5344CB8AC3E}">
        <p14:creationId xmlns:p14="http://schemas.microsoft.com/office/powerpoint/2010/main" val="116634255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37</a:t>
            </a:fld>
            <a:endParaRPr kumimoji="1" lang="ja-JP" altLang="en-US"/>
          </a:p>
        </p:txBody>
      </p:sp>
      <p:sp>
        <p:nvSpPr>
          <p:cNvPr id="10" name="テキスト ボックス 9">
            <a:extLst>
              <a:ext uri="{FF2B5EF4-FFF2-40B4-BE49-F238E27FC236}">
                <a16:creationId xmlns:a16="http://schemas.microsoft.com/office/drawing/2014/main" id="{926C02B4-44DD-4405-BF09-2C867E07F6CF}"/>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■強化画面仕様</a:t>
            </a:r>
            <a:endParaRPr kumimoji="1" lang="ja-JP" altLang="en-US" sz="1400">
              <a:latin typeface="+mn-ea"/>
            </a:endParaRPr>
          </a:p>
        </p:txBody>
      </p:sp>
      <p:sp>
        <p:nvSpPr>
          <p:cNvPr id="15" name="正方形/長方形 14">
            <a:extLst>
              <a:ext uri="{FF2B5EF4-FFF2-40B4-BE49-F238E27FC236}">
                <a16:creationId xmlns:a16="http://schemas.microsoft.com/office/drawing/2014/main" id="{6FC9C8F1-2AF6-47D2-920C-916D0F6F4495}"/>
              </a:ext>
            </a:extLst>
          </p:cNvPr>
          <p:cNvSpPr/>
          <p:nvPr/>
        </p:nvSpPr>
        <p:spPr>
          <a:xfrm>
            <a:off x="4824707" y="757158"/>
            <a:ext cx="2566623" cy="457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en-US" altLang="ja-JP" sz="1100"/>
          </a:p>
          <a:p>
            <a:pPr algn="r"/>
            <a:endParaRPr kumimoji="1" lang="en-US" altLang="ja-JP" sz="1100"/>
          </a:p>
          <a:p>
            <a:pPr algn="r"/>
            <a:endParaRPr kumimoji="1" lang="en-US" altLang="ja-JP" sz="1100"/>
          </a:p>
          <a:p>
            <a:pPr algn="ctr"/>
            <a:endParaRPr kumimoji="1" lang="en-US" altLang="ja-JP" sz="1100" b="1">
              <a:latin typeface="メイリオ" panose="020B0604030504040204" pitchFamily="50" charset="-128"/>
              <a:ea typeface="メイリオ" panose="020B0604030504040204" pitchFamily="50" charset="-128"/>
            </a:endParaRPr>
          </a:p>
          <a:p>
            <a:pPr algn="ctr"/>
            <a:r>
              <a:rPr kumimoji="1" lang="ja-JP" altLang="en-US" sz="1100" b="1">
                <a:latin typeface="メイリオ" panose="020B0604030504040204" pitchFamily="50" charset="-128"/>
                <a:ea typeface="メイリオ" panose="020B0604030504040204" pitchFamily="50" charset="-128"/>
              </a:rPr>
              <a:t>支援兵器</a:t>
            </a:r>
            <a:endParaRPr kumimoji="1" lang="en-US" altLang="ja-JP" sz="1100" b="1">
              <a:latin typeface="メイリオ" panose="020B0604030504040204" pitchFamily="50" charset="-128"/>
              <a:ea typeface="メイリオ" panose="020B0604030504040204" pitchFamily="50" charset="-128"/>
            </a:endParaRPr>
          </a:p>
        </p:txBody>
      </p:sp>
      <p:grpSp>
        <p:nvGrpSpPr>
          <p:cNvPr id="23" name="グループ化 22">
            <a:extLst>
              <a:ext uri="{FF2B5EF4-FFF2-40B4-BE49-F238E27FC236}">
                <a16:creationId xmlns:a16="http://schemas.microsoft.com/office/drawing/2014/main" id="{4A27972B-CC84-4C65-B54B-E47F30C677AF}"/>
              </a:ext>
            </a:extLst>
          </p:cNvPr>
          <p:cNvGrpSpPr/>
          <p:nvPr/>
        </p:nvGrpSpPr>
        <p:grpSpPr>
          <a:xfrm>
            <a:off x="4824707" y="757156"/>
            <a:ext cx="2566621" cy="571500"/>
            <a:chOff x="0" y="0"/>
            <a:chExt cx="2637694" cy="599215"/>
          </a:xfrm>
        </p:grpSpPr>
        <p:sp>
          <p:nvSpPr>
            <p:cNvPr id="24" name="正方形/長方形 23">
              <a:extLst>
                <a:ext uri="{FF2B5EF4-FFF2-40B4-BE49-F238E27FC236}">
                  <a16:creationId xmlns:a16="http://schemas.microsoft.com/office/drawing/2014/main" id="{BC34AEB6-88F7-4A77-8D4E-CAEA6C0D62F9}"/>
                </a:ext>
              </a:extLst>
            </p:cNvPr>
            <p:cNvSpPr/>
            <p:nvPr/>
          </p:nvSpPr>
          <p:spPr>
            <a:xfrm>
              <a:off x="0" y="0"/>
              <a:ext cx="586154" cy="59188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100"/>
                <a:t>RANK</a:t>
              </a:r>
            </a:p>
            <a:p>
              <a:pPr algn="ctr"/>
              <a:r>
                <a:rPr kumimoji="1" lang="en-US" altLang="ja-JP" sz="1800"/>
                <a:t>999</a:t>
              </a:r>
              <a:endParaRPr kumimoji="1" lang="ja-JP" altLang="en-US" sz="1800"/>
            </a:p>
          </p:txBody>
        </p:sp>
        <p:sp>
          <p:nvSpPr>
            <p:cNvPr id="25" name="正方形/長方形 24">
              <a:extLst>
                <a:ext uri="{FF2B5EF4-FFF2-40B4-BE49-F238E27FC236}">
                  <a16:creationId xmlns:a16="http://schemas.microsoft.com/office/drawing/2014/main" id="{ACD40C59-1EAE-428B-977B-F0D3F54D42A0}"/>
                </a:ext>
              </a:extLst>
            </p:cNvPr>
            <p:cNvSpPr/>
            <p:nvPr/>
          </p:nvSpPr>
          <p:spPr>
            <a:xfrm>
              <a:off x="586155" y="0"/>
              <a:ext cx="2051539" cy="11837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26" name="正方形/長方形 25">
              <a:extLst>
                <a:ext uri="{FF2B5EF4-FFF2-40B4-BE49-F238E27FC236}">
                  <a16:creationId xmlns:a16="http://schemas.microsoft.com/office/drawing/2014/main" id="{0032A143-EE74-4F98-8EB1-30FA8018B37B}"/>
                </a:ext>
              </a:extLst>
            </p:cNvPr>
            <p:cNvSpPr/>
            <p:nvPr/>
          </p:nvSpPr>
          <p:spPr>
            <a:xfrm>
              <a:off x="586154" y="118664"/>
              <a:ext cx="2051539"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27" name="正方形/長方形 26">
              <a:extLst>
                <a:ext uri="{FF2B5EF4-FFF2-40B4-BE49-F238E27FC236}">
                  <a16:creationId xmlns:a16="http://schemas.microsoft.com/office/drawing/2014/main" id="{EF293D3C-9BBF-4C5F-8C3A-FB40166B9CC7}"/>
                </a:ext>
              </a:extLst>
            </p:cNvPr>
            <p:cNvSpPr/>
            <p:nvPr/>
          </p:nvSpPr>
          <p:spPr>
            <a:xfrm>
              <a:off x="586153" y="284157"/>
              <a:ext cx="1025770"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800"/>
                <a:t>GOLD</a:t>
              </a:r>
              <a:endParaRPr kumimoji="1" lang="ja-JP" altLang="en-US" sz="800"/>
            </a:p>
          </p:txBody>
        </p:sp>
        <p:sp>
          <p:nvSpPr>
            <p:cNvPr id="28" name="四角形: 角を丸くする 13">
              <a:extLst>
                <a:ext uri="{FF2B5EF4-FFF2-40B4-BE49-F238E27FC236}">
                  <a16:creationId xmlns:a16="http://schemas.microsoft.com/office/drawing/2014/main" id="{F9DB8590-670B-4629-B0AB-2A0EFF80B2F6}"/>
                </a:ext>
              </a:extLst>
            </p:cNvPr>
            <p:cNvSpPr/>
            <p:nvPr/>
          </p:nvSpPr>
          <p:spPr>
            <a:xfrm>
              <a:off x="0" y="487075"/>
              <a:ext cx="586154" cy="7398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9" name="正方形/長方形 28">
              <a:extLst>
                <a:ext uri="{FF2B5EF4-FFF2-40B4-BE49-F238E27FC236}">
                  <a16:creationId xmlns:a16="http://schemas.microsoft.com/office/drawing/2014/main" id="{2C7E539C-5296-45FA-8F36-F7755A3A93A5}"/>
                </a:ext>
              </a:extLst>
            </p:cNvPr>
            <p:cNvSpPr/>
            <p:nvPr/>
          </p:nvSpPr>
          <p:spPr>
            <a:xfrm>
              <a:off x="1611923" y="284157"/>
              <a:ext cx="1025770"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t>課金石</a:t>
              </a:r>
            </a:p>
          </p:txBody>
        </p:sp>
        <p:sp>
          <p:nvSpPr>
            <p:cNvPr id="30" name="楕円 15">
              <a:extLst>
                <a:ext uri="{FF2B5EF4-FFF2-40B4-BE49-F238E27FC236}">
                  <a16:creationId xmlns:a16="http://schemas.microsoft.com/office/drawing/2014/main" id="{89A348FD-ECF1-42CC-97EB-D454CA900B2F}"/>
                </a:ext>
              </a:extLst>
            </p:cNvPr>
            <p:cNvSpPr/>
            <p:nvPr/>
          </p:nvSpPr>
          <p:spPr>
            <a:xfrm>
              <a:off x="2466732" y="289691"/>
              <a:ext cx="146538" cy="1479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sp>
          <p:nvSpPr>
            <p:cNvPr id="31" name="四角形: 角を丸くする 16">
              <a:extLst>
                <a:ext uri="{FF2B5EF4-FFF2-40B4-BE49-F238E27FC236}">
                  <a16:creationId xmlns:a16="http://schemas.microsoft.com/office/drawing/2014/main" id="{ED2CB882-75C7-4025-B5BE-81C991C88EB5}"/>
                </a:ext>
              </a:extLst>
            </p:cNvPr>
            <p:cNvSpPr/>
            <p:nvPr/>
          </p:nvSpPr>
          <p:spPr>
            <a:xfrm>
              <a:off x="0" y="487075"/>
              <a:ext cx="351692" cy="7398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32" name="正方形/長方形 31">
              <a:extLst>
                <a:ext uri="{FF2B5EF4-FFF2-40B4-BE49-F238E27FC236}">
                  <a16:creationId xmlns:a16="http://schemas.microsoft.com/office/drawing/2014/main" id="{BA19796B-C321-488B-BCC3-1463E063F696}"/>
                </a:ext>
              </a:extLst>
            </p:cNvPr>
            <p:cNvSpPr/>
            <p:nvPr/>
          </p:nvSpPr>
          <p:spPr>
            <a:xfrm>
              <a:off x="586154" y="445351"/>
              <a:ext cx="2051538" cy="146537"/>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スタミナ</a:t>
              </a:r>
            </a:p>
          </p:txBody>
        </p:sp>
        <p:sp>
          <p:nvSpPr>
            <p:cNvPr id="33" name="四角形: 角を丸くする 18">
              <a:extLst>
                <a:ext uri="{FF2B5EF4-FFF2-40B4-BE49-F238E27FC236}">
                  <a16:creationId xmlns:a16="http://schemas.microsoft.com/office/drawing/2014/main" id="{B9894D04-2A02-4686-9A2C-C94D2EEC35B5}"/>
                </a:ext>
              </a:extLst>
            </p:cNvPr>
            <p:cNvSpPr/>
            <p:nvPr/>
          </p:nvSpPr>
          <p:spPr>
            <a:xfrm>
              <a:off x="1128346" y="485288"/>
              <a:ext cx="1450730" cy="66660"/>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34" name="四角形: 角を丸くする 19">
              <a:extLst>
                <a:ext uri="{FF2B5EF4-FFF2-40B4-BE49-F238E27FC236}">
                  <a16:creationId xmlns:a16="http://schemas.microsoft.com/office/drawing/2014/main" id="{4812BC2B-09B6-4AAC-BAE6-5781E88C7F71}"/>
                </a:ext>
              </a:extLst>
            </p:cNvPr>
            <p:cNvSpPr/>
            <p:nvPr/>
          </p:nvSpPr>
          <p:spPr>
            <a:xfrm>
              <a:off x="1128346" y="481984"/>
              <a:ext cx="879231" cy="73269"/>
            </a:xfrm>
            <a:prstGeom prst="roundRect">
              <a:avLst>
                <a:gd name="adj" fmla="val 5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35" name="テキスト ボックス 2937">
              <a:extLst>
                <a:ext uri="{FF2B5EF4-FFF2-40B4-BE49-F238E27FC236}">
                  <a16:creationId xmlns:a16="http://schemas.microsoft.com/office/drawing/2014/main" id="{1283DEBB-56C8-4A81-93F9-D74706BAA881}"/>
                </a:ext>
              </a:extLst>
            </p:cNvPr>
            <p:cNvSpPr txBox="1"/>
            <p:nvPr/>
          </p:nvSpPr>
          <p:spPr>
            <a:xfrm>
              <a:off x="1113692" y="438023"/>
              <a:ext cx="439615" cy="1465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en-US" altLang="ja-JP" sz="800"/>
                <a:t>800/</a:t>
              </a:r>
              <a:r>
                <a:rPr kumimoji="1" lang="en-US" altLang="ja-JP" sz="600"/>
                <a:t>999</a:t>
              </a:r>
              <a:endParaRPr kumimoji="1" lang="ja-JP" altLang="en-US" sz="1100"/>
            </a:p>
          </p:txBody>
        </p:sp>
        <p:sp>
          <p:nvSpPr>
            <p:cNvPr id="36" name="テキスト ボックス 2941">
              <a:extLst>
                <a:ext uri="{FF2B5EF4-FFF2-40B4-BE49-F238E27FC236}">
                  <a16:creationId xmlns:a16="http://schemas.microsoft.com/office/drawing/2014/main" id="{D6EE2F29-E740-43B1-AF7E-A40F5476F44C}"/>
                </a:ext>
              </a:extLst>
            </p:cNvPr>
            <p:cNvSpPr txBox="1"/>
            <p:nvPr/>
          </p:nvSpPr>
          <p:spPr>
            <a:xfrm>
              <a:off x="2124807" y="452677"/>
              <a:ext cx="439615" cy="1465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800">
                  <a:solidFill>
                    <a:schemeClr val="bg1"/>
                  </a:solidFill>
                </a:rPr>
                <a:t>あと</a:t>
              </a:r>
              <a:r>
                <a:rPr kumimoji="1" lang="en-US" altLang="ja-JP" sz="800">
                  <a:solidFill>
                    <a:schemeClr val="bg1"/>
                  </a:solidFill>
                </a:rPr>
                <a:t>00:00</a:t>
              </a:r>
              <a:endParaRPr kumimoji="1" lang="ja-JP" altLang="en-US" sz="1100">
                <a:solidFill>
                  <a:schemeClr val="bg1"/>
                </a:solidFill>
              </a:endParaRPr>
            </a:p>
          </p:txBody>
        </p:sp>
      </p:grpSp>
      <p:sp>
        <p:nvSpPr>
          <p:cNvPr id="37" name="四角形: 角を丸くする 58">
            <a:extLst>
              <a:ext uri="{FF2B5EF4-FFF2-40B4-BE49-F238E27FC236}">
                <a16:creationId xmlns:a16="http://schemas.microsoft.com/office/drawing/2014/main" id="{7F36718C-3E5C-46A8-A54C-06E71F41789D}"/>
              </a:ext>
            </a:extLst>
          </p:cNvPr>
          <p:cNvSpPr/>
          <p:nvPr/>
        </p:nvSpPr>
        <p:spPr>
          <a:xfrm>
            <a:off x="6649237" y="1361501"/>
            <a:ext cx="714375" cy="285749"/>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もどる</a:t>
            </a:r>
            <a:endParaRPr kumimoji="1" lang="en-US" altLang="ja-JP" sz="1200"/>
          </a:p>
        </p:txBody>
      </p:sp>
      <p:grpSp>
        <p:nvGrpSpPr>
          <p:cNvPr id="52" name="グループ化 51">
            <a:extLst>
              <a:ext uri="{FF2B5EF4-FFF2-40B4-BE49-F238E27FC236}">
                <a16:creationId xmlns:a16="http://schemas.microsoft.com/office/drawing/2014/main" id="{47D09488-9798-4373-8606-A18D840D3CE0}"/>
              </a:ext>
            </a:extLst>
          </p:cNvPr>
          <p:cNvGrpSpPr/>
          <p:nvPr/>
        </p:nvGrpSpPr>
        <p:grpSpPr>
          <a:xfrm>
            <a:off x="587412" y="1283575"/>
            <a:ext cx="4390306" cy="2392908"/>
            <a:chOff x="598121" y="1246685"/>
            <a:chExt cx="4390306" cy="2392908"/>
          </a:xfrm>
        </p:grpSpPr>
        <p:sp>
          <p:nvSpPr>
            <p:cNvPr id="53" name="テキスト ボックス 52">
              <a:extLst>
                <a:ext uri="{FF2B5EF4-FFF2-40B4-BE49-F238E27FC236}">
                  <a16:creationId xmlns:a16="http://schemas.microsoft.com/office/drawing/2014/main" id="{A4797C56-4726-4A11-BFFD-5A3CCD034175}"/>
                </a:ext>
              </a:extLst>
            </p:cNvPr>
            <p:cNvSpPr txBox="1"/>
            <p:nvPr/>
          </p:nvSpPr>
          <p:spPr>
            <a:xfrm>
              <a:off x="598121" y="1246685"/>
              <a:ext cx="1800493" cy="307777"/>
            </a:xfrm>
            <a:prstGeom prst="rect">
              <a:avLst/>
            </a:prstGeom>
            <a:noFill/>
          </p:spPr>
          <p:txBody>
            <a:bodyPr wrap="none" rtlCol="0">
              <a:spAutoFit/>
            </a:bodyPr>
            <a:lstStyle/>
            <a:p>
              <a:r>
                <a:rPr kumimoji="1" lang="ja-JP" altLang="en-US" sz="1400" b="1"/>
                <a:t>開発員の選択を行う</a:t>
              </a:r>
              <a:endParaRPr kumimoji="1" lang="en-US" altLang="ja-JP" sz="1400" b="1"/>
            </a:p>
          </p:txBody>
        </p:sp>
        <p:sp>
          <p:nvSpPr>
            <p:cNvPr id="54" name="テキスト ボックス 53">
              <a:extLst>
                <a:ext uri="{FF2B5EF4-FFF2-40B4-BE49-F238E27FC236}">
                  <a16:creationId xmlns:a16="http://schemas.microsoft.com/office/drawing/2014/main" id="{970F9BCC-4941-4709-9FDB-929B9E51A032}"/>
                </a:ext>
              </a:extLst>
            </p:cNvPr>
            <p:cNvSpPr txBox="1"/>
            <p:nvPr/>
          </p:nvSpPr>
          <p:spPr>
            <a:xfrm>
              <a:off x="829916" y="1546712"/>
              <a:ext cx="4158511" cy="2092881"/>
            </a:xfrm>
            <a:prstGeom prst="rect">
              <a:avLst/>
            </a:prstGeom>
            <a:noFill/>
          </p:spPr>
          <p:txBody>
            <a:bodyPr wrap="none" rtlCol="0">
              <a:spAutoFit/>
            </a:bodyPr>
            <a:lstStyle/>
            <a:p>
              <a:r>
                <a:rPr kumimoji="1" lang="ja-JP" altLang="en-US" sz="1000"/>
                <a:t>必要な情報が掲載される</a:t>
              </a:r>
              <a:endParaRPr kumimoji="1" lang="en-US" altLang="ja-JP" sz="1000"/>
            </a:p>
            <a:p>
              <a:endParaRPr kumimoji="1" lang="en-US" altLang="ja-JP" sz="1000"/>
            </a:p>
            <a:p>
              <a:r>
                <a:rPr kumimoji="1" lang="ja-JP" altLang="en-US" sz="1000"/>
                <a:t>開発には以下のものが必要となる。</a:t>
              </a:r>
              <a:endParaRPr kumimoji="1" lang="en-US" altLang="ja-JP" sz="1000"/>
            </a:p>
            <a:p>
              <a:endParaRPr kumimoji="1" lang="en-US" altLang="ja-JP" sz="1000"/>
            </a:p>
            <a:p>
              <a:r>
                <a:rPr kumimoji="1" lang="ja-JP" altLang="en-US" sz="1000"/>
                <a:t>・開発員</a:t>
              </a:r>
              <a:endParaRPr kumimoji="1" lang="en-US" altLang="ja-JP" sz="1000"/>
            </a:p>
            <a:p>
              <a:r>
                <a:rPr kumimoji="1" lang="ja-JP" altLang="en-US" sz="1000"/>
                <a:t>・</a:t>
              </a:r>
              <a:r>
                <a:rPr kumimoji="1" lang="en-US" altLang="ja-JP" sz="1000"/>
                <a:t>GOLD</a:t>
              </a:r>
            </a:p>
            <a:p>
              <a:r>
                <a:rPr kumimoji="1" lang="ja-JP" altLang="en-US" sz="1000"/>
                <a:t>・開発時間</a:t>
              </a:r>
              <a:endParaRPr kumimoji="1" lang="en-US" altLang="ja-JP" sz="1000"/>
            </a:p>
            <a:p>
              <a:endParaRPr kumimoji="1" lang="en-US" altLang="ja-JP" sz="1000"/>
            </a:p>
            <a:p>
              <a:r>
                <a:rPr kumimoji="1" lang="ja-JP" altLang="en-US" sz="1000"/>
                <a:t>（素材は不要）</a:t>
              </a:r>
              <a:endParaRPr kumimoji="1" lang="en-US" altLang="ja-JP" sz="1000"/>
            </a:p>
            <a:p>
              <a:endParaRPr kumimoji="1" lang="en-US" altLang="ja-JP" sz="1000"/>
            </a:p>
            <a:p>
              <a:r>
                <a:rPr kumimoji="1" lang="en-US" altLang="ja-JP" sz="1000"/>
                <a:t>※</a:t>
              </a:r>
              <a:r>
                <a:rPr kumimoji="1" lang="ja-JP" altLang="en-US" sz="1000"/>
                <a:t> </a:t>
              </a:r>
              <a:r>
                <a:rPr kumimoji="1" lang="en-US" altLang="ja-JP" sz="1000"/>
                <a:t>GOLD</a:t>
              </a:r>
              <a:r>
                <a:rPr kumimoji="1" lang="ja-JP" altLang="en-US" sz="1000"/>
                <a:t>、研究員がそもそも足りていない場合</a:t>
              </a:r>
              <a:r>
                <a:rPr kumimoji="1" lang="en-US" altLang="ja-JP" sz="1000"/>
                <a:t>(</a:t>
              </a:r>
              <a:r>
                <a:rPr kumimoji="1" lang="ja-JP" altLang="en-US" sz="1000"/>
                <a:t>編成中かは不問</a:t>
              </a:r>
              <a:r>
                <a:rPr kumimoji="1" lang="en-US" altLang="ja-JP" sz="1000"/>
                <a:t>)</a:t>
              </a:r>
              <a:r>
                <a:rPr kumimoji="1" lang="ja-JP" altLang="en-US" sz="1000"/>
                <a:t>は、</a:t>
              </a:r>
              <a:endParaRPr kumimoji="1" lang="en-US" altLang="ja-JP" sz="1000"/>
            </a:p>
            <a:p>
              <a:r>
                <a:rPr kumimoji="1" lang="ja-JP" altLang="en-US" sz="1000"/>
                <a:t>　 ボタンをグレーアウト。</a:t>
              </a:r>
              <a:endParaRPr kumimoji="1" lang="en-US" altLang="ja-JP" sz="1000"/>
            </a:p>
            <a:p>
              <a:endParaRPr kumimoji="1" lang="en-US" altLang="ja-JP" sz="1000"/>
            </a:p>
          </p:txBody>
        </p:sp>
      </p:grpSp>
      <p:sp>
        <p:nvSpPr>
          <p:cNvPr id="4" name="二等辺三角形 3">
            <a:extLst>
              <a:ext uri="{FF2B5EF4-FFF2-40B4-BE49-F238E27FC236}">
                <a16:creationId xmlns:a16="http://schemas.microsoft.com/office/drawing/2014/main" id="{A5CCC6DA-0DD8-4226-9BDF-BAE069B3B742}"/>
              </a:ext>
            </a:extLst>
          </p:cNvPr>
          <p:cNvSpPr/>
          <p:nvPr/>
        </p:nvSpPr>
        <p:spPr>
          <a:xfrm rot="5400000">
            <a:off x="7101068" y="2412064"/>
            <a:ext cx="333129" cy="19917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8" name="二等辺三角形 67">
            <a:extLst>
              <a:ext uri="{FF2B5EF4-FFF2-40B4-BE49-F238E27FC236}">
                <a16:creationId xmlns:a16="http://schemas.microsoft.com/office/drawing/2014/main" id="{B0CA676B-EB64-446E-99AF-C870A7E3EE9A}"/>
              </a:ext>
            </a:extLst>
          </p:cNvPr>
          <p:cNvSpPr/>
          <p:nvPr/>
        </p:nvSpPr>
        <p:spPr>
          <a:xfrm rot="16200000">
            <a:off x="4855967" y="2380749"/>
            <a:ext cx="333129" cy="19917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4" name="四角形: 角を丸くする 58">
            <a:extLst>
              <a:ext uri="{FF2B5EF4-FFF2-40B4-BE49-F238E27FC236}">
                <a16:creationId xmlns:a16="http://schemas.microsoft.com/office/drawing/2014/main" id="{CCEAC174-6CA1-446E-A416-755AFC355CC1}"/>
              </a:ext>
            </a:extLst>
          </p:cNvPr>
          <p:cNvSpPr/>
          <p:nvPr/>
        </p:nvSpPr>
        <p:spPr>
          <a:xfrm>
            <a:off x="6102662" y="3981635"/>
            <a:ext cx="1171586" cy="1223474"/>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開発時間</a:t>
            </a:r>
            <a:endParaRPr kumimoji="1" lang="en-US" altLang="ja-JP" sz="1200"/>
          </a:p>
          <a:p>
            <a:pPr algn="ctr"/>
            <a:r>
              <a:rPr kumimoji="1" lang="en-US" altLang="ja-JP" sz="1400" b="1"/>
              <a:t>99</a:t>
            </a:r>
            <a:r>
              <a:rPr kumimoji="1" lang="ja-JP" altLang="en-US" sz="1400" b="1"/>
              <a:t>：</a:t>
            </a:r>
            <a:r>
              <a:rPr kumimoji="1" lang="en-US" altLang="ja-JP" sz="1400" b="1"/>
              <a:t>99</a:t>
            </a:r>
            <a:r>
              <a:rPr kumimoji="1" lang="ja-JP" altLang="en-US" sz="1400" b="1"/>
              <a:t>：</a:t>
            </a:r>
            <a:r>
              <a:rPr kumimoji="1" lang="en-US" altLang="ja-JP" sz="1400" b="1"/>
              <a:t>99</a:t>
            </a:r>
          </a:p>
          <a:p>
            <a:pPr algn="ctr"/>
            <a:endParaRPr kumimoji="1" lang="en-US" altLang="ja-JP" sz="1400" b="1"/>
          </a:p>
          <a:p>
            <a:pPr algn="ctr"/>
            <a:endParaRPr kumimoji="1" lang="en-US" altLang="ja-JP" sz="1400" b="1"/>
          </a:p>
        </p:txBody>
      </p:sp>
      <p:sp>
        <p:nvSpPr>
          <p:cNvPr id="75" name="四角形: 角を丸くする 58">
            <a:extLst>
              <a:ext uri="{FF2B5EF4-FFF2-40B4-BE49-F238E27FC236}">
                <a16:creationId xmlns:a16="http://schemas.microsoft.com/office/drawing/2014/main" id="{1A2092DD-BDD1-4BF0-8A77-0F8193A6921E}"/>
              </a:ext>
            </a:extLst>
          </p:cNvPr>
          <p:cNvSpPr/>
          <p:nvPr/>
        </p:nvSpPr>
        <p:spPr>
          <a:xfrm>
            <a:off x="6176347" y="4722091"/>
            <a:ext cx="1024215" cy="366495"/>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000"/>
              <a:t>研究員選択</a:t>
            </a:r>
            <a:endParaRPr kumimoji="1" lang="en-US" altLang="ja-JP" sz="1050"/>
          </a:p>
        </p:txBody>
      </p:sp>
      <p:sp>
        <p:nvSpPr>
          <p:cNvPr id="58" name="四角形: 角を丸くする 792">
            <a:extLst>
              <a:ext uri="{FF2B5EF4-FFF2-40B4-BE49-F238E27FC236}">
                <a16:creationId xmlns:a16="http://schemas.microsoft.com/office/drawing/2014/main" id="{8D179804-CDD6-431F-9E63-C4059CAE2961}"/>
              </a:ext>
            </a:extLst>
          </p:cNvPr>
          <p:cNvSpPr/>
          <p:nvPr/>
        </p:nvSpPr>
        <p:spPr>
          <a:xfrm>
            <a:off x="5154655" y="1786213"/>
            <a:ext cx="1994089" cy="1415140"/>
          </a:xfrm>
          <a:prstGeom prst="roundRect">
            <a:avLst>
              <a:gd name="adj" fmla="val 20454"/>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？？？名前？？？</a:t>
            </a:r>
            <a:endParaRPr kumimoji="1" lang="en-US" altLang="ja-JP" sz="1200"/>
          </a:p>
        </p:txBody>
      </p:sp>
      <p:sp>
        <p:nvSpPr>
          <p:cNvPr id="59" name="正方形/長方形 58">
            <a:extLst>
              <a:ext uri="{FF2B5EF4-FFF2-40B4-BE49-F238E27FC236}">
                <a16:creationId xmlns:a16="http://schemas.microsoft.com/office/drawing/2014/main" id="{41F0BCBE-3170-446D-9CCB-CADC65F1E8DF}"/>
              </a:ext>
            </a:extLst>
          </p:cNvPr>
          <p:cNvSpPr/>
          <p:nvPr/>
        </p:nvSpPr>
        <p:spPr>
          <a:xfrm>
            <a:off x="37450" y="5581330"/>
            <a:ext cx="8857167" cy="1200329"/>
          </a:xfrm>
          <a:prstGeom prst="rect">
            <a:avLst/>
          </a:prstGeom>
        </p:spPr>
        <p:txBody>
          <a:bodyPr wrap="square">
            <a:spAutoFit/>
          </a:bodyPr>
          <a:lstStyle/>
          <a:p>
            <a:r>
              <a:rPr kumimoji="1" lang="ja-JP" altLang="en-US" sz="7200" b="1">
                <a:solidFill>
                  <a:schemeClr val="tx1">
                    <a:lumMod val="50000"/>
                    <a:lumOff val="50000"/>
                    <a:alpha val="14000"/>
                  </a:schemeClr>
                </a:solidFill>
              </a:rPr>
              <a:t>支援兵器・開発</a:t>
            </a:r>
          </a:p>
        </p:txBody>
      </p:sp>
      <p:sp>
        <p:nvSpPr>
          <p:cNvPr id="60" name="テキスト ボックス 59">
            <a:extLst>
              <a:ext uri="{FF2B5EF4-FFF2-40B4-BE49-F238E27FC236}">
                <a16:creationId xmlns:a16="http://schemas.microsoft.com/office/drawing/2014/main" id="{D5AEF418-4F82-4960-BA91-04190BAB0394}"/>
              </a:ext>
            </a:extLst>
          </p:cNvPr>
          <p:cNvSpPr txBox="1"/>
          <p:nvPr/>
        </p:nvSpPr>
        <p:spPr>
          <a:xfrm>
            <a:off x="415419" y="538799"/>
            <a:ext cx="3954929" cy="307777"/>
          </a:xfrm>
          <a:prstGeom prst="rect">
            <a:avLst/>
          </a:prstGeom>
          <a:noFill/>
        </p:spPr>
        <p:txBody>
          <a:bodyPr wrap="none" rtlCol="0">
            <a:spAutoFit/>
          </a:bodyPr>
          <a:lstStyle/>
          <a:p>
            <a:pPr marL="342900" indent="-342900">
              <a:buAutoNum type="arabicPeriod"/>
            </a:pPr>
            <a:r>
              <a:rPr kumimoji="1" lang="en-US" altLang="ja-JP" sz="1400" b="1"/>
              <a:t>su100.</a:t>
            </a:r>
            <a:r>
              <a:rPr kumimoji="1" lang="ja-JP" altLang="en-US" sz="1400" b="1"/>
              <a:t>支援兵器（開発開始）</a:t>
            </a:r>
            <a:r>
              <a:rPr kumimoji="1" lang="ja-JP" altLang="en-US" sz="1000" b="1">
                <a:solidFill>
                  <a:srgbClr val="FF0000"/>
                </a:solidFill>
              </a:rPr>
              <a:t>（</a:t>
            </a:r>
            <a:r>
              <a:rPr kumimoji="1" lang="en-US" altLang="ja-JP" sz="1000" b="1">
                <a:solidFill>
                  <a:srgbClr val="FF0000"/>
                </a:solidFill>
              </a:rPr>
              <a:t>20191224</a:t>
            </a:r>
            <a:r>
              <a:rPr kumimoji="1" lang="ja-JP" altLang="en-US" sz="1000" b="1">
                <a:solidFill>
                  <a:srgbClr val="FF0000"/>
                </a:solidFill>
              </a:rPr>
              <a:t>修正）</a:t>
            </a:r>
            <a:endParaRPr kumimoji="1" lang="en-US" altLang="ja-JP" sz="1000" b="1">
              <a:solidFill>
                <a:srgbClr val="FF0000"/>
              </a:solidFill>
            </a:endParaRPr>
          </a:p>
        </p:txBody>
      </p:sp>
      <p:sp>
        <p:nvSpPr>
          <p:cNvPr id="63" name="四角形: 角を丸くする 792">
            <a:extLst>
              <a:ext uri="{FF2B5EF4-FFF2-40B4-BE49-F238E27FC236}">
                <a16:creationId xmlns:a16="http://schemas.microsoft.com/office/drawing/2014/main" id="{0EC00113-C16F-4B63-BF10-A8E0B7BC2F55}"/>
              </a:ext>
            </a:extLst>
          </p:cNvPr>
          <p:cNvSpPr/>
          <p:nvPr/>
        </p:nvSpPr>
        <p:spPr>
          <a:xfrm>
            <a:off x="4922943" y="4032313"/>
            <a:ext cx="342216" cy="1187604"/>
          </a:xfrm>
          <a:prstGeom prst="roundRect">
            <a:avLst>
              <a:gd name="adj" fmla="val 20454"/>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人</a:t>
            </a:r>
            <a:endParaRPr kumimoji="1" lang="en-US" altLang="ja-JP" sz="1200"/>
          </a:p>
          <a:p>
            <a:pPr algn="ctr"/>
            <a:r>
              <a:rPr kumimoji="1" lang="ja-JP" altLang="en-US" sz="1200"/>
              <a:t>数</a:t>
            </a:r>
            <a:endParaRPr kumimoji="1" lang="en-US" altLang="ja-JP" sz="1200"/>
          </a:p>
          <a:p>
            <a:pPr algn="ctr"/>
            <a:r>
              <a:rPr kumimoji="1" lang="ja-JP" altLang="en-US" sz="1200"/>
              <a:t>分</a:t>
            </a:r>
            <a:endParaRPr kumimoji="1" lang="en-US" altLang="ja-JP" sz="1200"/>
          </a:p>
        </p:txBody>
      </p:sp>
      <p:sp>
        <p:nvSpPr>
          <p:cNvPr id="64" name="四角形: 角を丸くする 792">
            <a:extLst>
              <a:ext uri="{FF2B5EF4-FFF2-40B4-BE49-F238E27FC236}">
                <a16:creationId xmlns:a16="http://schemas.microsoft.com/office/drawing/2014/main" id="{970C48CE-5602-403C-9B96-EBF1A2916EE0}"/>
              </a:ext>
            </a:extLst>
          </p:cNvPr>
          <p:cNvSpPr/>
          <p:nvPr/>
        </p:nvSpPr>
        <p:spPr>
          <a:xfrm>
            <a:off x="5298918" y="4032313"/>
            <a:ext cx="342216" cy="1187604"/>
          </a:xfrm>
          <a:prstGeom prst="roundRect">
            <a:avLst>
              <a:gd name="adj" fmla="val 20454"/>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人</a:t>
            </a:r>
            <a:endParaRPr kumimoji="1" lang="en-US" altLang="ja-JP" sz="1200"/>
          </a:p>
          <a:p>
            <a:pPr algn="ctr"/>
            <a:r>
              <a:rPr kumimoji="1" lang="ja-JP" altLang="en-US" sz="1200"/>
              <a:t>数</a:t>
            </a:r>
            <a:endParaRPr kumimoji="1" lang="en-US" altLang="ja-JP" sz="1200"/>
          </a:p>
          <a:p>
            <a:pPr algn="ctr"/>
            <a:r>
              <a:rPr kumimoji="1" lang="ja-JP" altLang="en-US" sz="1200"/>
              <a:t>分</a:t>
            </a:r>
            <a:endParaRPr kumimoji="1" lang="en-US" altLang="ja-JP" sz="1200"/>
          </a:p>
        </p:txBody>
      </p:sp>
      <p:sp>
        <p:nvSpPr>
          <p:cNvPr id="65" name="四角形: 角を丸くする 792">
            <a:extLst>
              <a:ext uri="{FF2B5EF4-FFF2-40B4-BE49-F238E27FC236}">
                <a16:creationId xmlns:a16="http://schemas.microsoft.com/office/drawing/2014/main" id="{D678650E-F12D-414F-BFBC-075E7E7E8596}"/>
              </a:ext>
            </a:extLst>
          </p:cNvPr>
          <p:cNvSpPr/>
          <p:nvPr/>
        </p:nvSpPr>
        <p:spPr>
          <a:xfrm>
            <a:off x="5674894" y="4032313"/>
            <a:ext cx="342216" cy="1187604"/>
          </a:xfrm>
          <a:prstGeom prst="roundRect">
            <a:avLst>
              <a:gd name="adj" fmla="val 20454"/>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人</a:t>
            </a:r>
            <a:endParaRPr kumimoji="1" lang="en-US" altLang="ja-JP" sz="1200"/>
          </a:p>
          <a:p>
            <a:pPr algn="ctr"/>
            <a:r>
              <a:rPr kumimoji="1" lang="ja-JP" altLang="en-US" sz="1200"/>
              <a:t>数</a:t>
            </a:r>
            <a:endParaRPr kumimoji="1" lang="en-US" altLang="ja-JP" sz="1200"/>
          </a:p>
          <a:p>
            <a:pPr algn="ctr"/>
            <a:r>
              <a:rPr kumimoji="1" lang="ja-JP" altLang="en-US" sz="1200"/>
              <a:t>分</a:t>
            </a:r>
            <a:endParaRPr kumimoji="1" lang="en-US" altLang="ja-JP" sz="1200"/>
          </a:p>
        </p:txBody>
      </p:sp>
      <p:sp>
        <p:nvSpPr>
          <p:cNvPr id="62" name="四角形: 角を丸くする 792">
            <a:extLst>
              <a:ext uri="{FF2B5EF4-FFF2-40B4-BE49-F238E27FC236}">
                <a16:creationId xmlns:a16="http://schemas.microsoft.com/office/drawing/2014/main" id="{BB85A395-014F-AB4A-8F9B-4180983FFA74}"/>
              </a:ext>
            </a:extLst>
          </p:cNvPr>
          <p:cNvSpPr/>
          <p:nvPr/>
        </p:nvSpPr>
        <p:spPr>
          <a:xfrm>
            <a:off x="4937661" y="3374954"/>
            <a:ext cx="2369227" cy="528104"/>
          </a:xfrm>
          <a:prstGeom prst="roundRect">
            <a:avLst>
              <a:gd name="adj" fmla="val 20454"/>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900"/>
              <a:t>？？？名前？？？</a:t>
            </a:r>
            <a:endParaRPr kumimoji="1" lang="en-US" altLang="ja-JP" sz="900"/>
          </a:p>
          <a:p>
            <a:pPr algn="ctr"/>
            <a:r>
              <a:rPr kumimoji="1" lang="ja-JP" altLang="en-US" sz="900"/>
              <a:t>兵科： ✕ ✕ 科　必要研究員　〇人</a:t>
            </a:r>
            <a:endParaRPr kumimoji="1" lang="en-US" altLang="ja-JP" sz="900"/>
          </a:p>
          <a:p>
            <a:pPr algn="ctr"/>
            <a:r>
              <a:rPr kumimoji="1" lang="en-US" altLang="ja-JP" sz="800"/>
              <a:t>GOLD  </a:t>
            </a:r>
            <a:r>
              <a:rPr kumimoji="1" lang="en-US" altLang="ja-JP" sz="800">
                <a:solidFill>
                  <a:srgbClr val="FF0000"/>
                </a:solidFill>
              </a:rPr>
              <a:t>666,666,666</a:t>
            </a:r>
            <a:r>
              <a:rPr kumimoji="1" lang="en-US" altLang="ja-JP" sz="800"/>
              <a:t> / 999,999,999</a:t>
            </a:r>
            <a:endParaRPr kumimoji="1" lang="en-US" altLang="ja-JP" sz="900"/>
          </a:p>
        </p:txBody>
      </p:sp>
      <p:grpSp>
        <p:nvGrpSpPr>
          <p:cNvPr id="38" name="グループ化 37">
            <a:extLst>
              <a:ext uri="{FF2B5EF4-FFF2-40B4-BE49-F238E27FC236}">
                <a16:creationId xmlns:a16="http://schemas.microsoft.com/office/drawing/2014/main" id="{CAD714B3-DCDB-43A6-9988-3506236BD85F}"/>
              </a:ext>
            </a:extLst>
          </p:cNvPr>
          <p:cNvGrpSpPr/>
          <p:nvPr/>
        </p:nvGrpSpPr>
        <p:grpSpPr>
          <a:xfrm>
            <a:off x="587412" y="4201894"/>
            <a:ext cx="4007188" cy="546248"/>
            <a:chOff x="598121" y="1246685"/>
            <a:chExt cx="4007188" cy="546248"/>
          </a:xfrm>
        </p:grpSpPr>
        <p:sp>
          <p:nvSpPr>
            <p:cNvPr id="39" name="テキスト ボックス 38">
              <a:extLst>
                <a:ext uri="{FF2B5EF4-FFF2-40B4-BE49-F238E27FC236}">
                  <a16:creationId xmlns:a16="http://schemas.microsoft.com/office/drawing/2014/main" id="{EB5A3573-BB67-43F5-8929-90DD8A132B73}"/>
                </a:ext>
              </a:extLst>
            </p:cNvPr>
            <p:cNvSpPr txBox="1"/>
            <p:nvPr/>
          </p:nvSpPr>
          <p:spPr>
            <a:xfrm>
              <a:off x="598121" y="1246685"/>
              <a:ext cx="902811" cy="307777"/>
            </a:xfrm>
            <a:prstGeom prst="rect">
              <a:avLst/>
            </a:prstGeom>
            <a:noFill/>
          </p:spPr>
          <p:txBody>
            <a:bodyPr wrap="none" rtlCol="0">
              <a:spAutoFit/>
            </a:bodyPr>
            <a:lstStyle/>
            <a:p>
              <a:r>
                <a:rPr kumimoji="1" lang="ja-JP" altLang="en-US" sz="1400" b="1"/>
                <a:t>複数開発</a:t>
              </a:r>
              <a:endParaRPr kumimoji="1" lang="en-US" altLang="ja-JP" sz="1400" b="1"/>
            </a:p>
          </p:txBody>
        </p:sp>
        <p:sp>
          <p:nvSpPr>
            <p:cNvPr id="40" name="テキスト ボックス 39">
              <a:extLst>
                <a:ext uri="{FF2B5EF4-FFF2-40B4-BE49-F238E27FC236}">
                  <a16:creationId xmlns:a16="http://schemas.microsoft.com/office/drawing/2014/main" id="{919384F9-1B32-4187-BFD9-345C954988C8}"/>
                </a:ext>
              </a:extLst>
            </p:cNvPr>
            <p:cNvSpPr txBox="1"/>
            <p:nvPr/>
          </p:nvSpPr>
          <p:spPr>
            <a:xfrm>
              <a:off x="829916" y="1546712"/>
              <a:ext cx="3775393" cy="246221"/>
            </a:xfrm>
            <a:prstGeom prst="rect">
              <a:avLst/>
            </a:prstGeom>
            <a:noFill/>
          </p:spPr>
          <p:txBody>
            <a:bodyPr wrap="none" rtlCol="0">
              <a:spAutoFit/>
            </a:bodyPr>
            <a:lstStyle/>
            <a:p>
              <a:r>
                <a:rPr kumimoji="1" lang="ja-JP" altLang="en-US" sz="1000"/>
                <a:t>開発員が足りている場合は、複数同時開発することができる。</a:t>
              </a:r>
              <a:endParaRPr kumimoji="1" lang="en-US" altLang="ja-JP" sz="1000"/>
            </a:p>
          </p:txBody>
        </p:sp>
      </p:grpSp>
    </p:spTree>
    <p:extLst>
      <p:ext uri="{BB962C8B-B14F-4D97-AF65-F5344CB8AC3E}">
        <p14:creationId xmlns:p14="http://schemas.microsoft.com/office/powerpoint/2010/main" val="216421742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38</a:t>
            </a:fld>
            <a:endParaRPr kumimoji="1" lang="ja-JP" altLang="en-US"/>
          </a:p>
        </p:txBody>
      </p:sp>
      <p:sp>
        <p:nvSpPr>
          <p:cNvPr id="10" name="テキスト ボックス 9">
            <a:extLst>
              <a:ext uri="{FF2B5EF4-FFF2-40B4-BE49-F238E27FC236}">
                <a16:creationId xmlns:a16="http://schemas.microsoft.com/office/drawing/2014/main" id="{926C02B4-44DD-4405-BF09-2C867E07F6CF}"/>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■強化画面仕様</a:t>
            </a:r>
            <a:endParaRPr kumimoji="1" lang="ja-JP" altLang="en-US" sz="1400">
              <a:latin typeface="+mn-ea"/>
            </a:endParaRPr>
          </a:p>
        </p:txBody>
      </p:sp>
      <p:sp>
        <p:nvSpPr>
          <p:cNvPr id="12" name="正方形/長方形 11">
            <a:extLst>
              <a:ext uri="{FF2B5EF4-FFF2-40B4-BE49-F238E27FC236}">
                <a16:creationId xmlns:a16="http://schemas.microsoft.com/office/drawing/2014/main" id="{541E6206-F93F-4428-94E2-64287726CCEA}"/>
              </a:ext>
            </a:extLst>
          </p:cNvPr>
          <p:cNvSpPr/>
          <p:nvPr/>
        </p:nvSpPr>
        <p:spPr>
          <a:xfrm>
            <a:off x="37450" y="5581330"/>
            <a:ext cx="8857167" cy="1569660"/>
          </a:xfrm>
          <a:prstGeom prst="rect">
            <a:avLst/>
          </a:prstGeom>
        </p:spPr>
        <p:txBody>
          <a:bodyPr wrap="square">
            <a:spAutoFit/>
          </a:bodyPr>
          <a:lstStyle/>
          <a:p>
            <a:r>
              <a:rPr kumimoji="1" lang="ja-JP" altLang="en-US" sz="9600" b="1">
                <a:solidFill>
                  <a:schemeClr val="tx1">
                    <a:lumMod val="50000"/>
                    <a:lumOff val="50000"/>
                    <a:alpha val="14000"/>
                  </a:schemeClr>
                </a:solidFill>
              </a:rPr>
              <a:t>研究員選択</a:t>
            </a:r>
          </a:p>
        </p:txBody>
      </p:sp>
      <p:sp>
        <p:nvSpPr>
          <p:cNvPr id="15" name="正方形/長方形 14">
            <a:extLst>
              <a:ext uri="{FF2B5EF4-FFF2-40B4-BE49-F238E27FC236}">
                <a16:creationId xmlns:a16="http://schemas.microsoft.com/office/drawing/2014/main" id="{6FC9C8F1-2AF6-47D2-920C-916D0F6F4495}"/>
              </a:ext>
            </a:extLst>
          </p:cNvPr>
          <p:cNvSpPr/>
          <p:nvPr/>
        </p:nvSpPr>
        <p:spPr>
          <a:xfrm>
            <a:off x="3544695" y="1338466"/>
            <a:ext cx="2566623" cy="457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en-US" altLang="ja-JP" sz="1100"/>
          </a:p>
          <a:p>
            <a:pPr algn="r"/>
            <a:endParaRPr kumimoji="1" lang="en-US" altLang="ja-JP" sz="1100"/>
          </a:p>
          <a:p>
            <a:pPr algn="r"/>
            <a:endParaRPr kumimoji="1" lang="en-US" altLang="ja-JP" sz="1100"/>
          </a:p>
          <a:p>
            <a:pPr algn="ctr"/>
            <a:endParaRPr kumimoji="1" lang="en-US" altLang="ja-JP" sz="1100" b="1">
              <a:latin typeface="メイリオ" panose="020B0604030504040204" pitchFamily="50" charset="-128"/>
              <a:ea typeface="メイリオ" panose="020B0604030504040204" pitchFamily="50" charset="-128"/>
            </a:endParaRPr>
          </a:p>
          <a:p>
            <a:pPr algn="ctr"/>
            <a:r>
              <a:rPr kumimoji="1" lang="ja-JP" altLang="en-US" sz="1100" b="1">
                <a:latin typeface="メイリオ" panose="020B0604030504040204" pitchFamily="50" charset="-128"/>
                <a:ea typeface="メイリオ" panose="020B0604030504040204" pitchFamily="50" charset="-128"/>
              </a:rPr>
              <a:t>研究員選択</a:t>
            </a:r>
          </a:p>
        </p:txBody>
      </p:sp>
      <p:grpSp>
        <p:nvGrpSpPr>
          <p:cNvPr id="23" name="グループ化 22">
            <a:extLst>
              <a:ext uri="{FF2B5EF4-FFF2-40B4-BE49-F238E27FC236}">
                <a16:creationId xmlns:a16="http://schemas.microsoft.com/office/drawing/2014/main" id="{4A27972B-CC84-4C65-B54B-E47F30C677AF}"/>
              </a:ext>
            </a:extLst>
          </p:cNvPr>
          <p:cNvGrpSpPr/>
          <p:nvPr/>
        </p:nvGrpSpPr>
        <p:grpSpPr>
          <a:xfrm>
            <a:off x="3544695" y="1338464"/>
            <a:ext cx="2566621" cy="571500"/>
            <a:chOff x="0" y="0"/>
            <a:chExt cx="2637694" cy="599215"/>
          </a:xfrm>
        </p:grpSpPr>
        <p:sp>
          <p:nvSpPr>
            <p:cNvPr id="24" name="正方形/長方形 23">
              <a:extLst>
                <a:ext uri="{FF2B5EF4-FFF2-40B4-BE49-F238E27FC236}">
                  <a16:creationId xmlns:a16="http://schemas.microsoft.com/office/drawing/2014/main" id="{BC34AEB6-88F7-4A77-8D4E-CAEA6C0D62F9}"/>
                </a:ext>
              </a:extLst>
            </p:cNvPr>
            <p:cNvSpPr/>
            <p:nvPr/>
          </p:nvSpPr>
          <p:spPr>
            <a:xfrm>
              <a:off x="0" y="0"/>
              <a:ext cx="586154" cy="59188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100"/>
                <a:t>RANK</a:t>
              </a:r>
            </a:p>
            <a:p>
              <a:pPr algn="ctr"/>
              <a:r>
                <a:rPr kumimoji="1" lang="en-US" altLang="ja-JP" sz="1800"/>
                <a:t>999</a:t>
              </a:r>
              <a:endParaRPr kumimoji="1" lang="ja-JP" altLang="en-US" sz="1800"/>
            </a:p>
          </p:txBody>
        </p:sp>
        <p:sp>
          <p:nvSpPr>
            <p:cNvPr id="25" name="正方形/長方形 24">
              <a:extLst>
                <a:ext uri="{FF2B5EF4-FFF2-40B4-BE49-F238E27FC236}">
                  <a16:creationId xmlns:a16="http://schemas.microsoft.com/office/drawing/2014/main" id="{ACD40C59-1EAE-428B-977B-F0D3F54D42A0}"/>
                </a:ext>
              </a:extLst>
            </p:cNvPr>
            <p:cNvSpPr/>
            <p:nvPr/>
          </p:nvSpPr>
          <p:spPr>
            <a:xfrm>
              <a:off x="586155" y="0"/>
              <a:ext cx="2051539" cy="11837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26" name="正方形/長方形 25">
              <a:extLst>
                <a:ext uri="{FF2B5EF4-FFF2-40B4-BE49-F238E27FC236}">
                  <a16:creationId xmlns:a16="http://schemas.microsoft.com/office/drawing/2014/main" id="{0032A143-EE74-4F98-8EB1-30FA8018B37B}"/>
                </a:ext>
              </a:extLst>
            </p:cNvPr>
            <p:cNvSpPr/>
            <p:nvPr/>
          </p:nvSpPr>
          <p:spPr>
            <a:xfrm>
              <a:off x="586154" y="118664"/>
              <a:ext cx="2051539"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27" name="正方形/長方形 26">
              <a:extLst>
                <a:ext uri="{FF2B5EF4-FFF2-40B4-BE49-F238E27FC236}">
                  <a16:creationId xmlns:a16="http://schemas.microsoft.com/office/drawing/2014/main" id="{EF293D3C-9BBF-4C5F-8C3A-FB40166B9CC7}"/>
                </a:ext>
              </a:extLst>
            </p:cNvPr>
            <p:cNvSpPr/>
            <p:nvPr/>
          </p:nvSpPr>
          <p:spPr>
            <a:xfrm>
              <a:off x="586153" y="284157"/>
              <a:ext cx="1025770"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800"/>
                <a:t>GOLD</a:t>
              </a:r>
              <a:endParaRPr kumimoji="1" lang="ja-JP" altLang="en-US" sz="800"/>
            </a:p>
          </p:txBody>
        </p:sp>
        <p:sp>
          <p:nvSpPr>
            <p:cNvPr id="28" name="四角形: 角を丸くする 13">
              <a:extLst>
                <a:ext uri="{FF2B5EF4-FFF2-40B4-BE49-F238E27FC236}">
                  <a16:creationId xmlns:a16="http://schemas.microsoft.com/office/drawing/2014/main" id="{F9DB8590-670B-4629-B0AB-2A0EFF80B2F6}"/>
                </a:ext>
              </a:extLst>
            </p:cNvPr>
            <p:cNvSpPr/>
            <p:nvPr/>
          </p:nvSpPr>
          <p:spPr>
            <a:xfrm>
              <a:off x="0" y="487075"/>
              <a:ext cx="586154" cy="7398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9" name="正方形/長方形 28">
              <a:extLst>
                <a:ext uri="{FF2B5EF4-FFF2-40B4-BE49-F238E27FC236}">
                  <a16:creationId xmlns:a16="http://schemas.microsoft.com/office/drawing/2014/main" id="{2C7E539C-5296-45FA-8F36-F7755A3A93A5}"/>
                </a:ext>
              </a:extLst>
            </p:cNvPr>
            <p:cNvSpPr/>
            <p:nvPr/>
          </p:nvSpPr>
          <p:spPr>
            <a:xfrm>
              <a:off x="1611923" y="284157"/>
              <a:ext cx="1025770"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t>課金石</a:t>
              </a:r>
            </a:p>
          </p:txBody>
        </p:sp>
        <p:sp>
          <p:nvSpPr>
            <p:cNvPr id="30" name="楕円 15">
              <a:extLst>
                <a:ext uri="{FF2B5EF4-FFF2-40B4-BE49-F238E27FC236}">
                  <a16:creationId xmlns:a16="http://schemas.microsoft.com/office/drawing/2014/main" id="{89A348FD-ECF1-42CC-97EB-D454CA900B2F}"/>
                </a:ext>
              </a:extLst>
            </p:cNvPr>
            <p:cNvSpPr/>
            <p:nvPr/>
          </p:nvSpPr>
          <p:spPr>
            <a:xfrm>
              <a:off x="2466732" y="289691"/>
              <a:ext cx="146538" cy="1479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sp>
          <p:nvSpPr>
            <p:cNvPr id="31" name="四角形: 角を丸くする 16">
              <a:extLst>
                <a:ext uri="{FF2B5EF4-FFF2-40B4-BE49-F238E27FC236}">
                  <a16:creationId xmlns:a16="http://schemas.microsoft.com/office/drawing/2014/main" id="{ED2CB882-75C7-4025-B5BE-81C991C88EB5}"/>
                </a:ext>
              </a:extLst>
            </p:cNvPr>
            <p:cNvSpPr/>
            <p:nvPr/>
          </p:nvSpPr>
          <p:spPr>
            <a:xfrm>
              <a:off x="0" y="487075"/>
              <a:ext cx="351692" cy="7398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32" name="正方形/長方形 31">
              <a:extLst>
                <a:ext uri="{FF2B5EF4-FFF2-40B4-BE49-F238E27FC236}">
                  <a16:creationId xmlns:a16="http://schemas.microsoft.com/office/drawing/2014/main" id="{BA19796B-C321-488B-BCC3-1463E063F696}"/>
                </a:ext>
              </a:extLst>
            </p:cNvPr>
            <p:cNvSpPr/>
            <p:nvPr/>
          </p:nvSpPr>
          <p:spPr>
            <a:xfrm>
              <a:off x="586154" y="445351"/>
              <a:ext cx="2051538" cy="146537"/>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スタミナ</a:t>
              </a:r>
            </a:p>
          </p:txBody>
        </p:sp>
        <p:sp>
          <p:nvSpPr>
            <p:cNvPr id="33" name="四角形: 角を丸くする 18">
              <a:extLst>
                <a:ext uri="{FF2B5EF4-FFF2-40B4-BE49-F238E27FC236}">
                  <a16:creationId xmlns:a16="http://schemas.microsoft.com/office/drawing/2014/main" id="{B9894D04-2A02-4686-9A2C-C94D2EEC35B5}"/>
                </a:ext>
              </a:extLst>
            </p:cNvPr>
            <p:cNvSpPr/>
            <p:nvPr/>
          </p:nvSpPr>
          <p:spPr>
            <a:xfrm>
              <a:off x="1128346" y="485288"/>
              <a:ext cx="1450730" cy="66660"/>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34" name="四角形: 角を丸くする 19">
              <a:extLst>
                <a:ext uri="{FF2B5EF4-FFF2-40B4-BE49-F238E27FC236}">
                  <a16:creationId xmlns:a16="http://schemas.microsoft.com/office/drawing/2014/main" id="{4812BC2B-09B6-4AAC-BAE6-5781E88C7F71}"/>
                </a:ext>
              </a:extLst>
            </p:cNvPr>
            <p:cNvSpPr/>
            <p:nvPr/>
          </p:nvSpPr>
          <p:spPr>
            <a:xfrm>
              <a:off x="1128346" y="481984"/>
              <a:ext cx="879231" cy="73269"/>
            </a:xfrm>
            <a:prstGeom prst="roundRect">
              <a:avLst>
                <a:gd name="adj" fmla="val 5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35" name="テキスト ボックス 2937">
              <a:extLst>
                <a:ext uri="{FF2B5EF4-FFF2-40B4-BE49-F238E27FC236}">
                  <a16:creationId xmlns:a16="http://schemas.microsoft.com/office/drawing/2014/main" id="{1283DEBB-56C8-4A81-93F9-D74706BAA881}"/>
                </a:ext>
              </a:extLst>
            </p:cNvPr>
            <p:cNvSpPr txBox="1"/>
            <p:nvPr/>
          </p:nvSpPr>
          <p:spPr>
            <a:xfrm>
              <a:off x="1113692" y="438023"/>
              <a:ext cx="439615" cy="1465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en-US" altLang="ja-JP" sz="800"/>
                <a:t>800/</a:t>
              </a:r>
              <a:r>
                <a:rPr kumimoji="1" lang="en-US" altLang="ja-JP" sz="600"/>
                <a:t>999</a:t>
              </a:r>
              <a:endParaRPr kumimoji="1" lang="ja-JP" altLang="en-US" sz="1100"/>
            </a:p>
          </p:txBody>
        </p:sp>
        <p:sp>
          <p:nvSpPr>
            <p:cNvPr id="36" name="テキスト ボックス 2941">
              <a:extLst>
                <a:ext uri="{FF2B5EF4-FFF2-40B4-BE49-F238E27FC236}">
                  <a16:creationId xmlns:a16="http://schemas.microsoft.com/office/drawing/2014/main" id="{D6EE2F29-E740-43B1-AF7E-A40F5476F44C}"/>
                </a:ext>
              </a:extLst>
            </p:cNvPr>
            <p:cNvSpPr txBox="1"/>
            <p:nvPr/>
          </p:nvSpPr>
          <p:spPr>
            <a:xfrm>
              <a:off x="2124807" y="452677"/>
              <a:ext cx="439615" cy="1465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800">
                  <a:solidFill>
                    <a:schemeClr val="bg1"/>
                  </a:solidFill>
                </a:rPr>
                <a:t>あと</a:t>
              </a:r>
              <a:r>
                <a:rPr kumimoji="1" lang="en-US" altLang="ja-JP" sz="800">
                  <a:solidFill>
                    <a:schemeClr val="bg1"/>
                  </a:solidFill>
                </a:rPr>
                <a:t>00:00</a:t>
              </a:r>
              <a:endParaRPr kumimoji="1" lang="ja-JP" altLang="en-US" sz="1100">
                <a:solidFill>
                  <a:schemeClr val="bg1"/>
                </a:solidFill>
              </a:endParaRPr>
            </a:p>
          </p:txBody>
        </p:sp>
      </p:grpSp>
      <p:sp>
        <p:nvSpPr>
          <p:cNvPr id="37" name="四角形: 角を丸くする 58">
            <a:extLst>
              <a:ext uri="{FF2B5EF4-FFF2-40B4-BE49-F238E27FC236}">
                <a16:creationId xmlns:a16="http://schemas.microsoft.com/office/drawing/2014/main" id="{7F36718C-3E5C-46A8-A54C-06E71F41789D}"/>
              </a:ext>
            </a:extLst>
          </p:cNvPr>
          <p:cNvSpPr/>
          <p:nvPr/>
        </p:nvSpPr>
        <p:spPr>
          <a:xfrm>
            <a:off x="5369225" y="1942809"/>
            <a:ext cx="714375" cy="285749"/>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もどる</a:t>
            </a:r>
            <a:endParaRPr kumimoji="1" lang="en-US" altLang="ja-JP" sz="1200"/>
          </a:p>
        </p:txBody>
      </p:sp>
      <p:sp>
        <p:nvSpPr>
          <p:cNvPr id="47" name="テキスト ボックス 46">
            <a:extLst>
              <a:ext uri="{FF2B5EF4-FFF2-40B4-BE49-F238E27FC236}">
                <a16:creationId xmlns:a16="http://schemas.microsoft.com/office/drawing/2014/main" id="{8A6E0E2F-CEA6-47A2-BC36-B1CDE17D1530}"/>
              </a:ext>
            </a:extLst>
          </p:cNvPr>
          <p:cNvSpPr txBox="1"/>
          <p:nvPr/>
        </p:nvSpPr>
        <p:spPr>
          <a:xfrm>
            <a:off x="415419" y="538799"/>
            <a:ext cx="1821332" cy="307777"/>
          </a:xfrm>
          <a:prstGeom prst="rect">
            <a:avLst/>
          </a:prstGeom>
          <a:noFill/>
        </p:spPr>
        <p:txBody>
          <a:bodyPr wrap="none" rtlCol="0">
            <a:spAutoFit/>
          </a:bodyPr>
          <a:lstStyle/>
          <a:p>
            <a:r>
              <a:rPr kumimoji="1" lang="en-US" altLang="ja-JP" sz="1400" b="1"/>
              <a:t>1. su110.</a:t>
            </a:r>
            <a:r>
              <a:rPr kumimoji="1" lang="ja-JP" altLang="en-US" sz="1400" b="1"/>
              <a:t>研究員選択</a:t>
            </a:r>
          </a:p>
        </p:txBody>
      </p:sp>
      <p:grpSp>
        <p:nvGrpSpPr>
          <p:cNvPr id="52" name="グループ化 51">
            <a:extLst>
              <a:ext uri="{FF2B5EF4-FFF2-40B4-BE49-F238E27FC236}">
                <a16:creationId xmlns:a16="http://schemas.microsoft.com/office/drawing/2014/main" id="{47D09488-9798-4373-8606-A18D840D3CE0}"/>
              </a:ext>
            </a:extLst>
          </p:cNvPr>
          <p:cNvGrpSpPr/>
          <p:nvPr/>
        </p:nvGrpSpPr>
        <p:grpSpPr>
          <a:xfrm>
            <a:off x="587412" y="1283575"/>
            <a:ext cx="2853025" cy="1931243"/>
            <a:chOff x="598121" y="1246685"/>
            <a:chExt cx="2853025" cy="1931243"/>
          </a:xfrm>
        </p:grpSpPr>
        <p:sp>
          <p:nvSpPr>
            <p:cNvPr id="53" name="テキスト ボックス 52">
              <a:extLst>
                <a:ext uri="{FF2B5EF4-FFF2-40B4-BE49-F238E27FC236}">
                  <a16:creationId xmlns:a16="http://schemas.microsoft.com/office/drawing/2014/main" id="{A4797C56-4726-4A11-BFFD-5A3CCD034175}"/>
                </a:ext>
              </a:extLst>
            </p:cNvPr>
            <p:cNvSpPr txBox="1"/>
            <p:nvPr/>
          </p:nvSpPr>
          <p:spPr>
            <a:xfrm>
              <a:off x="598121" y="1246685"/>
              <a:ext cx="2698175" cy="307777"/>
            </a:xfrm>
            <a:prstGeom prst="rect">
              <a:avLst/>
            </a:prstGeom>
            <a:noFill/>
          </p:spPr>
          <p:txBody>
            <a:bodyPr wrap="none" rtlCol="0">
              <a:spAutoFit/>
            </a:bodyPr>
            <a:lstStyle/>
            <a:p>
              <a:r>
                <a:rPr kumimoji="1" lang="ja-JP" altLang="en-US" sz="1400" b="1"/>
                <a:t>兵器と同じ兵科の研究員を選択</a:t>
              </a:r>
              <a:endParaRPr kumimoji="1" lang="en-US" altLang="ja-JP" sz="1400" b="1"/>
            </a:p>
          </p:txBody>
        </p:sp>
        <p:sp>
          <p:nvSpPr>
            <p:cNvPr id="54" name="テキスト ボックス 53">
              <a:extLst>
                <a:ext uri="{FF2B5EF4-FFF2-40B4-BE49-F238E27FC236}">
                  <a16:creationId xmlns:a16="http://schemas.microsoft.com/office/drawing/2014/main" id="{970F9BCC-4941-4709-9FDB-929B9E51A032}"/>
                </a:ext>
              </a:extLst>
            </p:cNvPr>
            <p:cNvSpPr txBox="1"/>
            <p:nvPr/>
          </p:nvSpPr>
          <p:spPr>
            <a:xfrm>
              <a:off x="829916" y="1546712"/>
              <a:ext cx="2621230" cy="1631216"/>
            </a:xfrm>
            <a:prstGeom prst="rect">
              <a:avLst/>
            </a:prstGeom>
            <a:noFill/>
          </p:spPr>
          <p:txBody>
            <a:bodyPr wrap="none" rtlCol="0">
              <a:spAutoFit/>
            </a:bodyPr>
            <a:lstStyle/>
            <a:p>
              <a:r>
                <a:rPr kumimoji="1" lang="ja-JP" altLang="en-US" sz="1000"/>
                <a:t>・指定された人数分の研究員を選択する。</a:t>
              </a:r>
              <a:endParaRPr kumimoji="1" lang="en-US" altLang="ja-JP" sz="1000"/>
            </a:p>
            <a:p>
              <a:endParaRPr kumimoji="1" lang="en-US" altLang="ja-JP" sz="1000"/>
            </a:p>
            <a:p>
              <a:r>
                <a:rPr kumimoji="1" lang="en-US" altLang="ja-JP" sz="1000"/>
                <a:t>※</a:t>
              </a:r>
              <a:r>
                <a:rPr kumimoji="1" lang="ja-JP" altLang="en-US" sz="1000"/>
                <a:t>戻った場合は、１人目から選び直す。</a:t>
              </a:r>
              <a:endParaRPr kumimoji="1" lang="en-US" altLang="ja-JP" sz="1000"/>
            </a:p>
            <a:p>
              <a:endParaRPr kumimoji="1" lang="en-US" altLang="ja-JP" sz="1000"/>
            </a:p>
            <a:p>
              <a:r>
                <a:rPr kumimoji="1" lang="ja-JP" altLang="en-US" sz="1000"/>
                <a:t>選択後の</a:t>
              </a:r>
              <a:r>
                <a:rPr kumimoji="1" lang="en-US" altLang="ja-JP" sz="1000"/>
                <a:t>OK</a:t>
              </a:r>
              <a:r>
                <a:rPr kumimoji="1" lang="ja-JP" altLang="en-US" sz="1000"/>
                <a:t>ボタン押下時、</a:t>
              </a:r>
              <a:endParaRPr kumimoji="1" lang="en-US" altLang="ja-JP" sz="1000"/>
            </a:p>
            <a:p>
              <a:r>
                <a:rPr kumimoji="1" lang="ja-JP" altLang="en-US" sz="1000"/>
                <a:t>確認ウィンドウを表示する。</a:t>
              </a:r>
              <a:endParaRPr kumimoji="1" lang="en-US" altLang="ja-JP" sz="1000"/>
            </a:p>
            <a:p>
              <a:endParaRPr kumimoji="1" lang="en-US" altLang="ja-JP" sz="1000"/>
            </a:p>
            <a:p>
              <a:r>
                <a:rPr kumimoji="1" lang="ja-JP" altLang="en-US" sz="1000"/>
                <a:t>開発をやめた場合は、</a:t>
              </a:r>
              <a:endParaRPr kumimoji="1" lang="en-US" altLang="ja-JP" sz="1000"/>
            </a:p>
            <a:p>
              <a:r>
                <a:rPr kumimoji="1" lang="ja-JP" altLang="en-US" sz="1000"/>
                <a:t>研究員選択ではなく、１つ前の</a:t>
              </a:r>
              <a:endParaRPr kumimoji="1" lang="en-US" altLang="ja-JP" sz="1000"/>
            </a:p>
            <a:p>
              <a:r>
                <a:rPr kumimoji="1" lang="en-US" altLang="ja-JP" sz="1000" b="1"/>
                <a:t>su100.</a:t>
              </a:r>
              <a:r>
                <a:rPr kumimoji="1" lang="ja-JP" altLang="en-US" sz="1000" b="1"/>
                <a:t>支援兵器（開発開始）</a:t>
              </a:r>
              <a:r>
                <a:rPr kumimoji="1" lang="ja-JP" altLang="en-US" sz="1000"/>
                <a:t>に戻る。</a:t>
              </a:r>
              <a:endParaRPr kumimoji="1" lang="en-US" altLang="ja-JP" sz="1000"/>
            </a:p>
          </p:txBody>
        </p:sp>
      </p:grpSp>
      <p:pic>
        <p:nvPicPr>
          <p:cNvPr id="71" name="図 70">
            <a:extLst>
              <a:ext uri="{FF2B5EF4-FFF2-40B4-BE49-F238E27FC236}">
                <a16:creationId xmlns:a16="http://schemas.microsoft.com/office/drawing/2014/main" id="{3BE55A28-C2AF-4045-A31C-BB1AE68884B0}"/>
              </a:ext>
            </a:extLst>
          </p:cNvPr>
          <p:cNvPicPr>
            <a:picLocks noChangeAspect="1"/>
          </p:cNvPicPr>
          <p:nvPr/>
        </p:nvPicPr>
        <p:blipFill rotWithShape="1">
          <a:blip r:embed="rId2">
            <a:extLst>
              <a:ext uri="{28A0092B-C50C-407E-A947-70E740481C1C}">
                <a14:useLocalDpi xmlns:a14="http://schemas.microsoft.com/office/drawing/2010/main" val="0"/>
              </a:ext>
            </a:extLst>
          </a:blip>
          <a:srcRect t="13053"/>
          <a:stretch/>
        </p:blipFill>
        <p:spPr>
          <a:xfrm>
            <a:off x="3540478" y="1929046"/>
            <a:ext cx="2566625" cy="3970425"/>
          </a:xfrm>
          <a:prstGeom prst="rect">
            <a:avLst/>
          </a:prstGeom>
        </p:spPr>
      </p:pic>
      <p:sp>
        <p:nvSpPr>
          <p:cNvPr id="2" name="正方形/長方形 1">
            <a:extLst>
              <a:ext uri="{FF2B5EF4-FFF2-40B4-BE49-F238E27FC236}">
                <a16:creationId xmlns:a16="http://schemas.microsoft.com/office/drawing/2014/main" id="{9BE9026D-7E71-4A67-BCE4-9C2910F4107C}"/>
              </a:ext>
            </a:extLst>
          </p:cNvPr>
          <p:cNvSpPr/>
          <p:nvPr/>
        </p:nvSpPr>
        <p:spPr>
          <a:xfrm>
            <a:off x="4400238" y="2031417"/>
            <a:ext cx="964772" cy="1695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100"/>
              <a:t>研究員選択</a:t>
            </a:r>
          </a:p>
        </p:txBody>
      </p:sp>
      <p:sp>
        <p:nvSpPr>
          <p:cNvPr id="39" name="テキスト ボックス 2557">
            <a:extLst>
              <a:ext uri="{FF2B5EF4-FFF2-40B4-BE49-F238E27FC236}">
                <a16:creationId xmlns:a16="http://schemas.microsoft.com/office/drawing/2014/main" id="{87021BB6-EB15-4024-856B-8BF06D5D2E36}"/>
              </a:ext>
            </a:extLst>
          </p:cNvPr>
          <p:cNvSpPr txBox="1"/>
          <p:nvPr/>
        </p:nvSpPr>
        <p:spPr>
          <a:xfrm>
            <a:off x="6440984" y="4097877"/>
            <a:ext cx="361461" cy="23638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050" b="1">
                <a:solidFill>
                  <a:schemeClr val="bg1"/>
                </a:solidFill>
              </a:rPr>
              <a:t>攻撃</a:t>
            </a:r>
            <a:r>
              <a:rPr kumimoji="1" lang="en-US" altLang="ja-JP" sz="1050" b="1">
                <a:solidFill>
                  <a:schemeClr val="bg1"/>
                </a:solidFill>
              </a:rPr>
              <a:t>(</a:t>
            </a:r>
            <a:r>
              <a:rPr kumimoji="1" lang="ja-JP" altLang="en-US" sz="1050" b="1">
                <a:solidFill>
                  <a:schemeClr val="bg1"/>
                </a:solidFill>
              </a:rPr>
              <a:t>大</a:t>
            </a:r>
            <a:r>
              <a:rPr kumimoji="1" lang="en-US" altLang="ja-JP" sz="1050" b="1">
                <a:solidFill>
                  <a:schemeClr val="bg1"/>
                </a:solidFill>
              </a:rPr>
              <a:t>)</a:t>
            </a:r>
            <a:endParaRPr kumimoji="1" lang="ja-JP" altLang="en-US" sz="1050" b="1">
              <a:solidFill>
                <a:schemeClr val="bg1"/>
              </a:solidFill>
            </a:endParaRPr>
          </a:p>
        </p:txBody>
      </p:sp>
      <p:sp>
        <p:nvSpPr>
          <p:cNvPr id="40" name="テキスト ボックス 2557">
            <a:extLst>
              <a:ext uri="{FF2B5EF4-FFF2-40B4-BE49-F238E27FC236}">
                <a16:creationId xmlns:a16="http://schemas.microsoft.com/office/drawing/2014/main" id="{50AE8CA6-134B-424B-8830-681F23B593D2}"/>
              </a:ext>
            </a:extLst>
          </p:cNvPr>
          <p:cNvSpPr txBox="1"/>
          <p:nvPr/>
        </p:nvSpPr>
        <p:spPr>
          <a:xfrm>
            <a:off x="7246139" y="4111173"/>
            <a:ext cx="361461" cy="23638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050" b="1">
                <a:solidFill>
                  <a:schemeClr val="bg1"/>
                </a:solidFill>
              </a:rPr>
              <a:t>攻撃</a:t>
            </a:r>
            <a:r>
              <a:rPr kumimoji="1" lang="en-US" altLang="ja-JP" sz="1050" b="1">
                <a:solidFill>
                  <a:schemeClr val="bg1"/>
                </a:solidFill>
              </a:rPr>
              <a:t>(</a:t>
            </a:r>
            <a:r>
              <a:rPr kumimoji="1" lang="ja-JP" altLang="en-US" sz="1050" b="1">
                <a:solidFill>
                  <a:schemeClr val="bg1"/>
                </a:solidFill>
              </a:rPr>
              <a:t>中</a:t>
            </a:r>
            <a:r>
              <a:rPr kumimoji="1" lang="en-US" altLang="ja-JP" sz="1050" b="1">
                <a:solidFill>
                  <a:schemeClr val="bg1"/>
                </a:solidFill>
              </a:rPr>
              <a:t>)</a:t>
            </a:r>
            <a:endParaRPr kumimoji="1" lang="ja-JP" altLang="en-US" sz="1050" b="1">
              <a:solidFill>
                <a:schemeClr val="bg1"/>
              </a:solidFill>
            </a:endParaRPr>
          </a:p>
        </p:txBody>
      </p:sp>
      <p:sp>
        <p:nvSpPr>
          <p:cNvPr id="41" name="テキスト ボックス 2557">
            <a:extLst>
              <a:ext uri="{FF2B5EF4-FFF2-40B4-BE49-F238E27FC236}">
                <a16:creationId xmlns:a16="http://schemas.microsoft.com/office/drawing/2014/main" id="{13A4F264-AC96-4278-8E45-3BD25F68BFA5}"/>
              </a:ext>
            </a:extLst>
          </p:cNvPr>
          <p:cNvSpPr txBox="1"/>
          <p:nvPr/>
        </p:nvSpPr>
        <p:spPr>
          <a:xfrm>
            <a:off x="8030627" y="4125072"/>
            <a:ext cx="361461" cy="23638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000" b="1">
                <a:solidFill>
                  <a:schemeClr val="bg1"/>
                </a:solidFill>
              </a:rPr>
              <a:t>無制限</a:t>
            </a:r>
            <a:endParaRPr kumimoji="1" lang="ja-JP" altLang="en-US" sz="1050" b="1">
              <a:solidFill>
                <a:schemeClr val="bg1"/>
              </a:solidFill>
            </a:endParaRPr>
          </a:p>
        </p:txBody>
      </p:sp>
      <p:sp>
        <p:nvSpPr>
          <p:cNvPr id="42" name="四角形: 角を丸くする 2">
            <a:extLst>
              <a:ext uri="{FF2B5EF4-FFF2-40B4-BE49-F238E27FC236}">
                <a16:creationId xmlns:a16="http://schemas.microsoft.com/office/drawing/2014/main" id="{200D9629-BF6E-43D5-AEDB-CE094D676E4F}"/>
              </a:ext>
            </a:extLst>
          </p:cNvPr>
          <p:cNvSpPr/>
          <p:nvPr/>
        </p:nvSpPr>
        <p:spPr>
          <a:xfrm>
            <a:off x="6281519" y="3913737"/>
            <a:ext cx="2275069" cy="1985734"/>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sp>
        <p:nvSpPr>
          <p:cNvPr id="43" name="テキスト ボックス 42">
            <a:extLst>
              <a:ext uri="{FF2B5EF4-FFF2-40B4-BE49-F238E27FC236}">
                <a16:creationId xmlns:a16="http://schemas.microsoft.com/office/drawing/2014/main" id="{CCF3D944-4A97-44E2-9B65-FDDDF6189615}"/>
              </a:ext>
            </a:extLst>
          </p:cNvPr>
          <p:cNvSpPr txBox="1"/>
          <p:nvPr/>
        </p:nvSpPr>
        <p:spPr>
          <a:xfrm>
            <a:off x="6926263" y="3982963"/>
            <a:ext cx="1216914" cy="261610"/>
          </a:xfrm>
          <a:prstGeom prst="rect">
            <a:avLst/>
          </a:prstGeom>
          <a:noFill/>
        </p:spPr>
        <p:txBody>
          <a:bodyPr wrap="square" rtlCol="0">
            <a:spAutoFit/>
          </a:bodyPr>
          <a:lstStyle/>
          <a:p>
            <a:r>
              <a:rPr kumimoji="1" lang="ja-JP" altLang="en-US" sz="1100" b="1"/>
              <a:t>研究員選択</a:t>
            </a:r>
          </a:p>
        </p:txBody>
      </p:sp>
      <p:sp>
        <p:nvSpPr>
          <p:cNvPr id="44" name="テキスト ボックス 43">
            <a:extLst>
              <a:ext uri="{FF2B5EF4-FFF2-40B4-BE49-F238E27FC236}">
                <a16:creationId xmlns:a16="http://schemas.microsoft.com/office/drawing/2014/main" id="{ED1030DE-70D2-41C6-B7D7-33FA966EFE88}"/>
              </a:ext>
            </a:extLst>
          </p:cNvPr>
          <p:cNvSpPr txBox="1"/>
          <p:nvPr/>
        </p:nvSpPr>
        <p:spPr>
          <a:xfrm>
            <a:off x="6478258" y="4238834"/>
            <a:ext cx="1791525" cy="761747"/>
          </a:xfrm>
          <a:prstGeom prst="rect">
            <a:avLst/>
          </a:prstGeom>
          <a:noFill/>
        </p:spPr>
        <p:txBody>
          <a:bodyPr wrap="square" rtlCol="0">
            <a:spAutoFit/>
          </a:bodyPr>
          <a:lstStyle/>
          <a:p>
            <a:pPr algn="ctr"/>
            <a:r>
              <a:rPr kumimoji="1" lang="ja-JP" altLang="en-US" sz="1050"/>
              <a:t>名前名前名前名前名前</a:t>
            </a:r>
            <a:endParaRPr kumimoji="1" lang="en-US" altLang="ja-JP" sz="1050"/>
          </a:p>
          <a:p>
            <a:pPr algn="ctr"/>
            <a:endParaRPr kumimoji="1" lang="en-US" altLang="ja-JP" sz="200"/>
          </a:p>
          <a:p>
            <a:pPr algn="ctr"/>
            <a:r>
              <a:rPr kumimoji="1" lang="ja-JP" altLang="en-US" sz="1050"/>
              <a:t>名前名前名前名前名前</a:t>
            </a:r>
          </a:p>
          <a:p>
            <a:pPr algn="ctr"/>
            <a:endParaRPr kumimoji="1" lang="en-US" altLang="ja-JP" sz="200"/>
          </a:p>
          <a:p>
            <a:pPr algn="ctr"/>
            <a:r>
              <a:rPr kumimoji="1" lang="ja-JP" altLang="en-US" sz="1050"/>
              <a:t>名前名前名前名前名前</a:t>
            </a:r>
          </a:p>
          <a:p>
            <a:pPr algn="ctr"/>
            <a:endParaRPr kumimoji="1" lang="ja-JP" altLang="en-US" sz="800"/>
          </a:p>
        </p:txBody>
      </p:sp>
      <p:sp>
        <p:nvSpPr>
          <p:cNvPr id="45" name="四角形: 角を丸くする 41">
            <a:extLst>
              <a:ext uri="{FF2B5EF4-FFF2-40B4-BE49-F238E27FC236}">
                <a16:creationId xmlns:a16="http://schemas.microsoft.com/office/drawing/2014/main" id="{57060A62-7528-48AB-90B0-44C079707A44}"/>
              </a:ext>
            </a:extLst>
          </p:cNvPr>
          <p:cNvSpPr/>
          <p:nvPr/>
        </p:nvSpPr>
        <p:spPr>
          <a:xfrm>
            <a:off x="6607908" y="5555981"/>
            <a:ext cx="632517" cy="273888"/>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a:t>やめる</a:t>
            </a:r>
            <a:endParaRPr kumimoji="1" lang="en-US" altLang="ja-JP" sz="1000"/>
          </a:p>
        </p:txBody>
      </p:sp>
      <p:sp>
        <p:nvSpPr>
          <p:cNvPr id="46" name="四角形: 角を丸くする 41">
            <a:extLst>
              <a:ext uri="{FF2B5EF4-FFF2-40B4-BE49-F238E27FC236}">
                <a16:creationId xmlns:a16="http://schemas.microsoft.com/office/drawing/2014/main" id="{F67F6E7A-3482-4780-BCA0-3FB1442E33CC}"/>
              </a:ext>
            </a:extLst>
          </p:cNvPr>
          <p:cNvSpPr/>
          <p:nvPr/>
        </p:nvSpPr>
        <p:spPr>
          <a:xfrm>
            <a:off x="7607600" y="5558603"/>
            <a:ext cx="632517" cy="273888"/>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a:t>OK</a:t>
            </a:r>
          </a:p>
        </p:txBody>
      </p:sp>
      <p:sp>
        <p:nvSpPr>
          <p:cNvPr id="49" name="テキスト ボックス 48">
            <a:extLst>
              <a:ext uri="{FF2B5EF4-FFF2-40B4-BE49-F238E27FC236}">
                <a16:creationId xmlns:a16="http://schemas.microsoft.com/office/drawing/2014/main" id="{8ECCC6D7-8756-41BD-BE7C-1E11220C17E9}"/>
              </a:ext>
            </a:extLst>
          </p:cNvPr>
          <p:cNvSpPr txBox="1"/>
          <p:nvPr/>
        </p:nvSpPr>
        <p:spPr>
          <a:xfrm>
            <a:off x="6286447" y="4847634"/>
            <a:ext cx="2187748" cy="707886"/>
          </a:xfrm>
          <a:prstGeom prst="rect">
            <a:avLst/>
          </a:prstGeom>
          <a:noFill/>
        </p:spPr>
        <p:txBody>
          <a:bodyPr wrap="square" rtlCol="0">
            <a:spAutoFit/>
          </a:bodyPr>
          <a:lstStyle/>
          <a:p>
            <a:pPr algn="ctr"/>
            <a:r>
              <a:rPr kumimoji="1" lang="ja-JP" altLang="en-US" sz="900"/>
              <a:t>開発中の研究員はバトルへ</a:t>
            </a:r>
            <a:endParaRPr kumimoji="1" lang="en-US" altLang="ja-JP" sz="900"/>
          </a:p>
          <a:p>
            <a:pPr algn="ctr"/>
            <a:r>
              <a:rPr kumimoji="1" lang="ja-JP" altLang="en-US" sz="900"/>
              <a:t>出撃することができません。</a:t>
            </a:r>
            <a:endParaRPr kumimoji="1" lang="en-US" altLang="ja-JP" sz="900"/>
          </a:p>
          <a:p>
            <a:pPr algn="ctr"/>
            <a:endParaRPr kumimoji="1" lang="en-US" altLang="ja-JP" sz="800"/>
          </a:p>
          <a:p>
            <a:pPr algn="ctr"/>
            <a:r>
              <a:rPr kumimoji="1" lang="ja-JP" altLang="en-US" sz="800"/>
              <a:t>開発を開始しますか？</a:t>
            </a:r>
            <a:endParaRPr kumimoji="1" lang="en-US" altLang="ja-JP" sz="800"/>
          </a:p>
          <a:p>
            <a:pPr algn="ctr"/>
            <a:endParaRPr kumimoji="1" lang="ja-JP" altLang="en-US" sz="600"/>
          </a:p>
        </p:txBody>
      </p:sp>
    </p:spTree>
    <p:extLst>
      <p:ext uri="{BB962C8B-B14F-4D97-AF65-F5344CB8AC3E}">
        <p14:creationId xmlns:p14="http://schemas.microsoft.com/office/powerpoint/2010/main" val="75227121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39</a:t>
            </a:fld>
            <a:endParaRPr kumimoji="1" lang="ja-JP" altLang="en-US"/>
          </a:p>
        </p:txBody>
      </p:sp>
      <p:sp>
        <p:nvSpPr>
          <p:cNvPr id="10" name="テキスト ボックス 9">
            <a:extLst>
              <a:ext uri="{FF2B5EF4-FFF2-40B4-BE49-F238E27FC236}">
                <a16:creationId xmlns:a16="http://schemas.microsoft.com/office/drawing/2014/main" id="{926C02B4-44DD-4405-BF09-2C867E07F6CF}"/>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■強化画面仕様</a:t>
            </a:r>
            <a:endParaRPr kumimoji="1" lang="ja-JP" altLang="en-US" sz="1400">
              <a:latin typeface="+mn-ea"/>
            </a:endParaRPr>
          </a:p>
        </p:txBody>
      </p:sp>
      <p:sp>
        <p:nvSpPr>
          <p:cNvPr id="15" name="正方形/長方形 14">
            <a:extLst>
              <a:ext uri="{FF2B5EF4-FFF2-40B4-BE49-F238E27FC236}">
                <a16:creationId xmlns:a16="http://schemas.microsoft.com/office/drawing/2014/main" id="{6FC9C8F1-2AF6-47D2-920C-916D0F6F4495}"/>
              </a:ext>
            </a:extLst>
          </p:cNvPr>
          <p:cNvSpPr/>
          <p:nvPr/>
        </p:nvSpPr>
        <p:spPr>
          <a:xfrm>
            <a:off x="4824707" y="757158"/>
            <a:ext cx="2566623" cy="457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en-US" altLang="ja-JP" sz="1100"/>
          </a:p>
          <a:p>
            <a:pPr algn="r"/>
            <a:endParaRPr kumimoji="1" lang="en-US" altLang="ja-JP" sz="1100"/>
          </a:p>
          <a:p>
            <a:pPr algn="r"/>
            <a:endParaRPr kumimoji="1" lang="en-US" altLang="ja-JP" sz="1100"/>
          </a:p>
          <a:p>
            <a:pPr algn="ctr"/>
            <a:endParaRPr kumimoji="1" lang="en-US" altLang="ja-JP" sz="1100" b="1">
              <a:latin typeface="メイリオ" panose="020B0604030504040204" pitchFamily="50" charset="-128"/>
              <a:ea typeface="メイリオ" panose="020B0604030504040204" pitchFamily="50" charset="-128"/>
            </a:endParaRPr>
          </a:p>
          <a:p>
            <a:pPr algn="ctr"/>
            <a:r>
              <a:rPr kumimoji="1" lang="ja-JP" altLang="en-US" sz="1100" b="1">
                <a:latin typeface="メイリオ" panose="020B0604030504040204" pitchFamily="50" charset="-128"/>
                <a:ea typeface="メイリオ" panose="020B0604030504040204" pitchFamily="50" charset="-128"/>
              </a:rPr>
              <a:t>支援兵器</a:t>
            </a:r>
            <a:endParaRPr kumimoji="1" lang="en-US" altLang="ja-JP" sz="1100" b="1">
              <a:latin typeface="メイリオ" panose="020B0604030504040204" pitchFamily="50" charset="-128"/>
              <a:ea typeface="メイリオ" panose="020B0604030504040204" pitchFamily="50" charset="-128"/>
            </a:endParaRPr>
          </a:p>
        </p:txBody>
      </p:sp>
      <p:grpSp>
        <p:nvGrpSpPr>
          <p:cNvPr id="23" name="グループ化 22">
            <a:extLst>
              <a:ext uri="{FF2B5EF4-FFF2-40B4-BE49-F238E27FC236}">
                <a16:creationId xmlns:a16="http://schemas.microsoft.com/office/drawing/2014/main" id="{4A27972B-CC84-4C65-B54B-E47F30C677AF}"/>
              </a:ext>
            </a:extLst>
          </p:cNvPr>
          <p:cNvGrpSpPr/>
          <p:nvPr/>
        </p:nvGrpSpPr>
        <p:grpSpPr>
          <a:xfrm>
            <a:off x="4824707" y="757156"/>
            <a:ext cx="2566621" cy="571500"/>
            <a:chOff x="0" y="0"/>
            <a:chExt cx="2637694" cy="599215"/>
          </a:xfrm>
        </p:grpSpPr>
        <p:sp>
          <p:nvSpPr>
            <p:cNvPr id="24" name="正方形/長方形 23">
              <a:extLst>
                <a:ext uri="{FF2B5EF4-FFF2-40B4-BE49-F238E27FC236}">
                  <a16:creationId xmlns:a16="http://schemas.microsoft.com/office/drawing/2014/main" id="{BC34AEB6-88F7-4A77-8D4E-CAEA6C0D62F9}"/>
                </a:ext>
              </a:extLst>
            </p:cNvPr>
            <p:cNvSpPr/>
            <p:nvPr/>
          </p:nvSpPr>
          <p:spPr>
            <a:xfrm>
              <a:off x="0" y="0"/>
              <a:ext cx="586154" cy="59188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100"/>
                <a:t>RANK</a:t>
              </a:r>
            </a:p>
            <a:p>
              <a:pPr algn="ctr"/>
              <a:r>
                <a:rPr kumimoji="1" lang="en-US" altLang="ja-JP" sz="1800"/>
                <a:t>999</a:t>
              </a:r>
              <a:endParaRPr kumimoji="1" lang="ja-JP" altLang="en-US" sz="1800"/>
            </a:p>
          </p:txBody>
        </p:sp>
        <p:sp>
          <p:nvSpPr>
            <p:cNvPr id="25" name="正方形/長方形 24">
              <a:extLst>
                <a:ext uri="{FF2B5EF4-FFF2-40B4-BE49-F238E27FC236}">
                  <a16:creationId xmlns:a16="http://schemas.microsoft.com/office/drawing/2014/main" id="{ACD40C59-1EAE-428B-977B-F0D3F54D42A0}"/>
                </a:ext>
              </a:extLst>
            </p:cNvPr>
            <p:cNvSpPr/>
            <p:nvPr/>
          </p:nvSpPr>
          <p:spPr>
            <a:xfrm>
              <a:off x="586155" y="0"/>
              <a:ext cx="2051539" cy="11837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26" name="正方形/長方形 25">
              <a:extLst>
                <a:ext uri="{FF2B5EF4-FFF2-40B4-BE49-F238E27FC236}">
                  <a16:creationId xmlns:a16="http://schemas.microsoft.com/office/drawing/2014/main" id="{0032A143-EE74-4F98-8EB1-30FA8018B37B}"/>
                </a:ext>
              </a:extLst>
            </p:cNvPr>
            <p:cNvSpPr/>
            <p:nvPr/>
          </p:nvSpPr>
          <p:spPr>
            <a:xfrm>
              <a:off x="586154" y="118664"/>
              <a:ext cx="2051539"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27" name="正方形/長方形 26">
              <a:extLst>
                <a:ext uri="{FF2B5EF4-FFF2-40B4-BE49-F238E27FC236}">
                  <a16:creationId xmlns:a16="http://schemas.microsoft.com/office/drawing/2014/main" id="{EF293D3C-9BBF-4C5F-8C3A-FB40166B9CC7}"/>
                </a:ext>
              </a:extLst>
            </p:cNvPr>
            <p:cNvSpPr/>
            <p:nvPr/>
          </p:nvSpPr>
          <p:spPr>
            <a:xfrm>
              <a:off x="586153" y="284157"/>
              <a:ext cx="1025770"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800"/>
                <a:t>GOLD</a:t>
              </a:r>
              <a:endParaRPr kumimoji="1" lang="ja-JP" altLang="en-US" sz="800"/>
            </a:p>
          </p:txBody>
        </p:sp>
        <p:sp>
          <p:nvSpPr>
            <p:cNvPr id="28" name="四角形: 角を丸くする 13">
              <a:extLst>
                <a:ext uri="{FF2B5EF4-FFF2-40B4-BE49-F238E27FC236}">
                  <a16:creationId xmlns:a16="http://schemas.microsoft.com/office/drawing/2014/main" id="{F9DB8590-670B-4629-B0AB-2A0EFF80B2F6}"/>
                </a:ext>
              </a:extLst>
            </p:cNvPr>
            <p:cNvSpPr/>
            <p:nvPr/>
          </p:nvSpPr>
          <p:spPr>
            <a:xfrm>
              <a:off x="0" y="487075"/>
              <a:ext cx="586154" cy="7398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9" name="正方形/長方形 28">
              <a:extLst>
                <a:ext uri="{FF2B5EF4-FFF2-40B4-BE49-F238E27FC236}">
                  <a16:creationId xmlns:a16="http://schemas.microsoft.com/office/drawing/2014/main" id="{2C7E539C-5296-45FA-8F36-F7755A3A93A5}"/>
                </a:ext>
              </a:extLst>
            </p:cNvPr>
            <p:cNvSpPr/>
            <p:nvPr/>
          </p:nvSpPr>
          <p:spPr>
            <a:xfrm>
              <a:off x="1611923" y="284157"/>
              <a:ext cx="1025770"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t>課金石</a:t>
              </a:r>
            </a:p>
          </p:txBody>
        </p:sp>
        <p:sp>
          <p:nvSpPr>
            <p:cNvPr id="30" name="楕円 15">
              <a:extLst>
                <a:ext uri="{FF2B5EF4-FFF2-40B4-BE49-F238E27FC236}">
                  <a16:creationId xmlns:a16="http://schemas.microsoft.com/office/drawing/2014/main" id="{89A348FD-ECF1-42CC-97EB-D454CA900B2F}"/>
                </a:ext>
              </a:extLst>
            </p:cNvPr>
            <p:cNvSpPr/>
            <p:nvPr/>
          </p:nvSpPr>
          <p:spPr>
            <a:xfrm>
              <a:off x="2466732" y="289691"/>
              <a:ext cx="146538" cy="1479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sp>
          <p:nvSpPr>
            <p:cNvPr id="31" name="四角形: 角を丸くする 16">
              <a:extLst>
                <a:ext uri="{FF2B5EF4-FFF2-40B4-BE49-F238E27FC236}">
                  <a16:creationId xmlns:a16="http://schemas.microsoft.com/office/drawing/2014/main" id="{ED2CB882-75C7-4025-B5BE-81C991C88EB5}"/>
                </a:ext>
              </a:extLst>
            </p:cNvPr>
            <p:cNvSpPr/>
            <p:nvPr/>
          </p:nvSpPr>
          <p:spPr>
            <a:xfrm>
              <a:off x="0" y="487075"/>
              <a:ext cx="351692" cy="7398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32" name="正方形/長方形 31">
              <a:extLst>
                <a:ext uri="{FF2B5EF4-FFF2-40B4-BE49-F238E27FC236}">
                  <a16:creationId xmlns:a16="http://schemas.microsoft.com/office/drawing/2014/main" id="{BA19796B-C321-488B-BCC3-1463E063F696}"/>
                </a:ext>
              </a:extLst>
            </p:cNvPr>
            <p:cNvSpPr/>
            <p:nvPr/>
          </p:nvSpPr>
          <p:spPr>
            <a:xfrm>
              <a:off x="586154" y="445351"/>
              <a:ext cx="2051538" cy="146537"/>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スタミナ</a:t>
              </a:r>
            </a:p>
          </p:txBody>
        </p:sp>
        <p:sp>
          <p:nvSpPr>
            <p:cNvPr id="33" name="四角形: 角を丸くする 18">
              <a:extLst>
                <a:ext uri="{FF2B5EF4-FFF2-40B4-BE49-F238E27FC236}">
                  <a16:creationId xmlns:a16="http://schemas.microsoft.com/office/drawing/2014/main" id="{B9894D04-2A02-4686-9A2C-C94D2EEC35B5}"/>
                </a:ext>
              </a:extLst>
            </p:cNvPr>
            <p:cNvSpPr/>
            <p:nvPr/>
          </p:nvSpPr>
          <p:spPr>
            <a:xfrm>
              <a:off x="1128346" y="485288"/>
              <a:ext cx="1450730" cy="66660"/>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34" name="四角形: 角を丸くする 19">
              <a:extLst>
                <a:ext uri="{FF2B5EF4-FFF2-40B4-BE49-F238E27FC236}">
                  <a16:creationId xmlns:a16="http://schemas.microsoft.com/office/drawing/2014/main" id="{4812BC2B-09B6-4AAC-BAE6-5781E88C7F71}"/>
                </a:ext>
              </a:extLst>
            </p:cNvPr>
            <p:cNvSpPr/>
            <p:nvPr/>
          </p:nvSpPr>
          <p:spPr>
            <a:xfrm>
              <a:off x="1128346" y="481984"/>
              <a:ext cx="879231" cy="73269"/>
            </a:xfrm>
            <a:prstGeom prst="roundRect">
              <a:avLst>
                <a:gd name="adj" fmla="val 5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35" name="テキスト ボックス 2937">
              <a:extLst>
                <a:ext uri="{FF2B5EF4-FFF2-40B4-BE49-F238E27FC236}">
                  <a16:creationId xmlns:a16="http://schemas.microsoft.com/office/drawing/2014/main" id="{1283DEBB-56C8-4A81-93F9-D74706BAA881}"/>
                </a:ext>
              </a:extLst>
            </p:cNvPr>
            <p:cNvSpPr txBox="1"/>
            <p:nvPr/>
          </p:nvSpPr>
          <p:spPr>
            <a:xfrm>
              <a:off x="1113692" y="438023"/>
              <a:ext cx="439615" cy="1465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en-US" altLang="ja-JP" sz="800"/>
                <a:t>800/</a:t>
              </a:r>
              <a:r>
                <a:rPr kumimoji="1" lang="en-US" altLang="ja-JP" sz="600"/>
                <a:t>999</a:t>
              </a:r>
              <a:endParaRPr kumimoji="1" lang="ja-JP" altLang="en-US" sz="1100"/>
            </a:p>
          </p:txBody>
        </p:sp>
        <p:sp>
          <p:nvSpPr>
            <p:cNvPr id="36" name="テキスト ボックス 2941">
              <a:extLst>
                <a:ext uri="{FF2B5EF4-FFF2-40B4-BE49-F238E27FC236}">
                  <a16:creationId xmlns:a16="http://schemas.microsoft.com/office/drawing/2014/main" id="{D6EE2F29-E740-43B1-AF7E-A40F5476F44C}"/>
                </a:ext>
              </a:extLst>
            </p:cNvPr>
            <p:cNvSpPr txBox="1"/>
            <p:nvPr/>
          </p:nvSpPr>
          <p:spPr>
            <a:xfrm>
              <a:off x="2124807" y="452677"/>
              <a:ext cx="439615" cy="1465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800">
                  <a:solidFill>
                    <a:schemeClr val="bg1"/>
                  </a:solidFill>
                </a:rPr>
                <a:t>あと</a:t>
              </a:r>
              <a:r>
                <a:rPr kumimoji="1" lang="en-US" altLang="ja-JP" sz="800">
                  <a:solidFill>
                    <a:schemeClr val="bg1"/>
                  </a:solidFill>
                </a:rPr>
                <a:t>00:00</a:t>
              </a:r>
              <a:endParaRPr kumimoji="1" lang="ja-JP" altLang="en-US" sz="1100">
                <a:solidFill>
                  <a:schemeClr val="bg1"/>
                </a:solidFill>
              </a:endParaRPr>
            </a:p>
          </p:txBody>
        </p:sp>
      </p:grpSp>
      <p:sp>
        <p:nvSpPr>
          <p:cNvPr id="37" name="四角形: 角を丸くする 58">
            <a:extLst>
              <a:ext uri="{FF2B5EF4-FFF2-40B4-BE49-F238E27FC236}">
                <a16:creationId xmlns:a16="http://schemas.microsoft.com/office/drawing/2014/main" id="{7F36718C-3E5C-46A8-A54C-06E71F41789D}"/>
              </a:ext>
            </a:extLst>
          </p:cNvPr>
          <p:cNvSpPr/>
          <p:nvPr/>
        </p:nvSpPr>
        <p:spPr>
          <a:xfrm>
            <a:off x="6649237" y="1361501"/>
            <a:ext cx="714375" cy="285749"/>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もどる</a:t>
            </a:r>
            <a:endParaRPr kumimoji="1" lang="en-US" altLang="ja-JP" sz="1200"/>
          </a:p>
        </p:txBody>
      </p:sp>
      <p:grpSp>
        <p:nvGrpSpPr>
          <p:cNvPr id="52" name="グループ化 51">
            <a:extLst>
              <a:ext uri="{FF2B5EF4-FFF2-40B4-BE49-F238E27FC236}">
                <a16:creationId xmlns:a16="http://schemas.microsoft.com/office/drawing/2014/main" id="{47D09488-9798-4373-8606-A18D840D3CE0}"/>
              </a:ext>
            </a:extLst>
          </p:cNvPr>
          <p:cNvGrpSpPr/>
          <p:nvPr/>
        </p:nvGrpSpPr>
        <p:grpSpPr>
          <a:xfrm>
            <a:off x="587412" y="1283575"/>
            <a:ext cx="4134465" cy="1161801"/>
            <a:chOff x="598121" y="1246685"/>
            <a:chExt cx="4134465" cy="1161801"/>
          </a:xfrm>
        </p:grpSpPr>
        <p:sp>
          <p:nvSpPr>
            <p:cNvPr id="53" name="テキスト ボックス 52">
              <a:extLst>
                <a:ext uri="{FF2B5EF4-FFF2-40B4-BE49-F238E27FC236}">
                  <a16:creationId xmlns:a16="http://schemas.microsoft.com/office/drawing/2014/main" id="{A4797C56-4726-4A11-BFFD-5A3CCD034175}"/>
                </a:ext>
              </a:extLst>
            </p:cNvPr>
            <p:cNvSpPr txBox="1"/>
            <p:nvPr/>
          </p:nvSpPr>
          <p:spPr>
            <a:xfrm>
              <a:off x="598121" y="1246685"/>
              <a:ext cx="4134465" cy="307777"/>
            </a:xfrm>
            <a:prstGeom prst="rect">
              <a:avLst/>
            </a:prstGeom>
            <a:noFill/>
          </p:spPr>
          <p:txBody>
            <a:bodyPr wrap="none" rtlCol="0">
              <a:spAutoFit/>
            </a:bodyPr>
            <a:lstStyle/>
            <a:p>
              <a:r>
                <a:rPr kumimoji="1" lang="ja-JP" altLang="en-US" sz="1400" b="1"/>
                <a:t>開発完了までの残り時間を確認することができる</a:t>
              </a:r>
              <a:endParaRPr kumimoji="1" lang="en-US" altLang="ja-JP" sz="1400" b="1"/>
            </a:p>
          </p:txBody>
        </p:sp>
        <p:sp>
          <p:nvSpPr>
            <p:cNvPr id="54" name="テキスト ボックス 53">
              <a:extLst>
                <a:ext uri="{FF2B5EF4-FFF2-40B4-BE49-F238E27FC236}">
                  <a16:creationId xmlns:a16="http://schemas.microsoft.com/office/drawing/2014/main" id="{970F9BCC-4941-4709-9FDB-929B9E51A032}"/>
                </a:ext>
              </a:extLst>
            </p:cNvPr>
            <p:cNvSpPr txBox="1"/>
            <p:nvPr/>
          </p:nvSpPr>
          <p:spPr>
            <a:xfrm>
              <a:off x="829916" y="1546712"/>
              <a:ext cx="3134191" cy="861774"/>
            </a:xfrm>
            <a:prstGeom prst="rect">
              <a:avLst/>
            </a:prstGeom>
            <a:noFill/>
          </p:spPr>
          <p:txBody>
            <a:bodyPr wrap="none" rtlCol="0">
              <a:spAutoFit/>
            </a:bodyPr>
            <a:lstStyle/>
            <a:p>
              <a:r>
                <a:rPr kumimoji="1" lang="ja-JP" altLang="en-US" sz="1000"/>
                <a:t>・開発費を投入することで時短することができる。</a:t>
              </a:r>
              <a:endParaRPr kumimoji="1" lang="en-US" altLang="ja-JP" sz="1000"/>
            </a:p>
            <a:p>
              <a:r>
                <a:rPr kumimoji="1" lang="ja-JP" altLang="en-US" sz="1000"/>
                <a:t>　タップした場合は、確認ウィンドウを表示する。</a:t>
              </a:r>
              <a:endParaRPr kumimoji="1" lang="en-US" altLang="ja-JP" sz="1000"/>
            </a:p>
            <a:p>
              <a:endParaRPr kumimoji="1" lang="en-US" altLang="ja-JP" sz="1000"/>
            </a:p>
            <a:p>
              <a:r>
                <a:rPr kumimoji="1" lang="ja-JP" altLang="en-US" sz="1000"/>
                <a:t>・時間経過していた、時短した場合は、</a:t>
              </a:r>
              <a:endParaRPr kumimoji="1" lang="en-US" altLang="ja-JP" sz="1000"/>
            </a:p>
            <a:p>
              <a:r>
                <a:rPr kumimoji="1" lang="ja-JP" altLang="en-US" sz="1000"/>
                <a:t>　</a:t>
              </a:r>
              <a:r>
                <a:rPr kumimoji="1" lang="en-US" altLang="ja-JP" sz="1000"/>
                <a:t>ROLLOUT</a:t>
              </a:r>
              <a:r>
                <a:rPr kumimoji="1" lang="ja-JP" altLang="en-US" sz="1000"/>
                <a:t>画面に遷移する。</a:t>
              </a:r>
              <a:endParaRPr kumimoji="1" lang="en-US" altLang="ja-JP" sz="1000"/>
            </a:p>
          </p:txBody>
        </p:sp>
      </p:grpSp>
      <p:sp>
        <p:nvSpPr>
          <p:cNvPr id="4" name="二等辺三角形 3">
            <a:extLst>
              <a:ext uri="{FF2B5EF4-FFF2-40B4-BE49-F238E27FC236}">
                <a16:creationId xmlns:a16="http://schemas.microsoft.com/office/drawing/2014/main" id="{A5CCC6DA-0DD8-4226-9BDF-BAE069B3B742}"/>
              </a:ext>
            </a:extLst>
          </p:cNvPr>
          <p:cNvSpPr/>
          <p:nvPr/>
        </p:nvSpPr>
        <p:spPr>
          <a:xfrm rot="5400000">
            <a:off x="7101068" y="2412064"/>
            <a:ext cx="333129" cy="19917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8" name="二等辺三角形 67">
            <a:extLst>
              <a:ext uri="{FF2B5EF4-FFF2-40B4-BE49-F238E27FC236}">
                <a16:creationId xmlns:a16="http://schemas.microsoft.com/office/drawing/2014/main" id="{B0CA676B-EB64-446E-99AF-C870A7E3EE9A}"/>
              </a:ext>
            </a:extLst>
          </p:cNvPr>
          <p:cNvSpPr/>
          <p:nvPr/>
        </p:nvSpPr>
        <p:spPr>
          <a:xfrm rot="16200000">
            <a:off x="4800733" y="2404938"/>
            <a:ext cx="333129" cy="19917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4" name="四角形: 角を丸くする 58">
            <a:extLst>
              <a:ext uri="{FF2B5EF4-FFF2-40B4-BE49-F238E27FC236}">
                <a16:creationId xmlns:a16="http://schemas.microsoft.com/office/drawing/2014/main" id="{CCEAC174-6CA1-446E-A416-755AFC355CC1}"/>
              </a:ext>
            </a:extLst>
          </p:cNvPr>
          <p:cNvSpPr/>
          <p:nvPr/>
        </p:nvSpPr>
        <p:spPr>
          <a:xfrm>
            <a:off x="6148445" y="4006291"/>
            <a:ext cx="1171586" cy="1223474"/>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開発完了まで</a:t>
            </a:r>
            <a:endParaRPr kumimoji="1" lang="en-US" altLang="ja-JP" sz="1200"/>
          </a:p>
          <a:p>
            <a:pPr algn="ctr"/>
            <a:r>
              <a:rPr kumimoji="1" lang="en-US" altLang="ja-JP" sz="1400" b="1"/>
              <a:t>99</a:t>
            </a:r>
            <a:r>
              <a:rPr kumimoji="1" lang="ja-JP" altLang="en-US" sz="1400" b="1"/>
              <a:t>：</a:t>
            </a:r>
            <a:r>
              <a:rPr kumimoji="1" lang="en-US" altLang="ja-JP" sz="1400" b="1"/>
              <a:t>99</a:t>
            </a:r>
            <a:r>
              <a:rPr kumimoji="1" lang="ja-JP" altLang="en-US" sz="1400" b="1"/>
              <a:t>：</a:t>
            </a:r>
            <a:r>
              <a:rPr kumimoji="1" lang="en-US" altLang="ja-JP" sz="1400" b="1"/>
              <a:t>99</a:t>
            </a:r>
          </a:p>
          <a:p>
            <a:pPr algn="ctr"/>
            <a:endParaRPr kumimoji="1" lang="en-US" altLang="ja-JP" sz="1400" b="1"/>
          </a:p>
          <a:p>
            <a:pPr algn="ctr"/>
            <a:endParaRPr kumimoji="1" lang="en-US" altLang="ja-JP" sz="1400" b="1"/>
          </a:p>
        </p:txBody>
      </p:sp>
      <p:sp>
        <p:nvSpPr>
          <p:cNvPr id="75" name="四角形: 角を丸くする 58">
            <a:extLst>
              <a:ext uri="{FF2B5EF4-FFF2-40B4-BE49-F238E27FC236}">
                <a16:creationId xmlns:a16="http://schemas.microsoft.com/office/drawing/2014/main" id="{1A2092DD-BDD1-4BF0-8A77-0F8193A6921E}"/>
              </a:ext>
            </a:extLst>
          </p:cNvPr>
          <p:cNvSpPr/>
          <p:nvPr/>
        </p:nvSpPr>
        <p:spPr>
          <a:xfrm>
            <a:off x="6222130" y="4746747"/>
            <a:ext cx="1024215" cy="366495"/>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000"/>
              <a:t>研究費投入</a:t>
            </a:r>
            <a:endParaRPr kumimoji="1" lang="en-US" altLang="ja-JP" sz="1000"/>
          </a:p>
          <a:p>
            <a:pPr algn="ctr"/>
            <a:r>
              <a:rPr kumimoji="1" lang="ja-JP" altLang="en-US" sz="1200"/>
              <a:t> </a:t>
            </a:r>
            <a:r>
              <a:rPr kumimoji="1" lang="ja-JP" altLang="en-US" sz="1050"/>
              <a:t>石 </a:t>
            </a:r>
            <a:r>
              <a:rPr kumimoji="1" lang="en-US" altLang="ja-JP" sz="1050"/>
              <a:t>x999</a:t>
            </a:r>
          </a:p>
        </p:txBody>
      </p:sp>
      <p:grpSp>
        <p:nvGrpSpPr>
          <p:cNvPr id="76" name="グループ化 75">
            <a:extLst>
              <a:ext uri="{FF2B5EF4-FFF2-40B4-BE49-F238E27FC236}">
                <a16:creationId xmlns:a16="http://schemas.microsoft.com/office/drawing/2014/main" id="{A04E9157-8D86-4C3E-BE0E-664999522E45}"/>
              </a:ext>
            </a:extLst>
          </p:cNvPr>
          <p:cNvGrpSpPr/>
          <p:nvPr/>
        </p:nvGrpSpPr>
        <p:grpSpPr>
          <a:xfrm>
            <a:off x="2449108" y="3433495"/>
            <a:ext cx="2275069" cy="1985734"/>
            <a:chOff x="6094003" y="1560860"/>
            <a:chExt cx="3033268" cy="2647510"/>
          </a:xfrm>
        </p:grpSpPr>
        <p:sp>
          <p:nvSpPr>
            <p:cNvPr id="77" name="テキスト ボックス 2557">
              <a:extLst>
                <a:ext uri="{FF2B5EF4-FFF2-40B4-BE49-F238E27FC236}">
                  <a16:creationId xmlns:a16="http://schemas.microsoft.com/office/drawing/2014/main" id="{11BAB18E-2C81-466E-8409-999485AB39AE}"/>
                </a:ext>
              </a:extLst>
            </p:cNvPr>
            <p:cNvSpPr txBox="1"/>
            <p:nvPr/>
          </p:nvSpPr>
          <p:spPr>
            <a:xfrm>
              <a:off x="6306612" y="1806367"/>
              <a:ext cx="481923" cy="31516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050" b="1">
                  <a:solidFill>
                    <a:schemeClr val="bg1"/>
                  </a:solidFill>
                </a:rPr>
                <a:t>攻撃</a:t>
              </a:r>
              <a:r>
                <a:rPr kumimoji="1" lang="en-US" altLang="ja-JP" sz="1050" b="1">
                  <a:solidFill>
                    <a:schemeClr val="bg1"/>
                  </a:solidFill>
                </a:rPr>
                <a:t>(</a:t>
              </a:r>
              <a:r>
                <a:rPr kumimoji="1" lang="ja-JP" altLang="en-US" sz="1050" b="1">
                  <a:solidFill>
                    <a:schemeClr val="bg1"/>
                  </a:solidFill>
                </a:rPr>
                <a:t>大</a:t>
              </a:r>
              <a:r>
                <a:rPr kumimoji="1" lang="en-US" altLang="ja-JP" sz="1050" b="1">
                  <a:solidFill>
                    <a:schemeClr val="bg1"/>
                  </a:solidFill>
                </a:rPr>
                <a:t>)</a:t>
              </a:r>
              <a:endParaRPr kumimoji="1" lang="ja-JP" altLang="en-US" sz="1050" b="1">
                <a:solidFill>
                  <a:schemeClr val="bg1"/>
                </a:solidFill>
              </a:endParaRPr>
            </a:p>
          </p:txBody>
        </p:sp>
        <p:sp>
          <p:nvSpPr>
            <p:cNvPr id="78" name="テキスト ボックス 2557">
              <a:extLst>
                <a:ext uri="{FF2B5EF4-FFF2-40B4-BE49-F238E27FC236}">
                  <a16:creationId xmlns:a16="http://schemas.microsoft.com/office/drawing/2014/main" id="{81947018-864F-4366-B479-23DEDC653430}"/>
                </a:ext>
              </a:extLst>
            </p:cNvPr>
            <p:cNvSpPr txBox="1"/>
            <p:nvPr/>
          </p:nvSpPr>
          <p:spPr>
            <a:xfrm>
              <a:off x="7380096" y="1824094"/>
              <a:ext cx="481923" cy="31516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050" b="1">
                  <a:solidFill>
                    <a:schemeClr val="bg1"/>
                  </a:solidFill>
                </a:rPr>
                <a:t>攻撃</a:t>
              </a:r>
              <a:r>
                <a:rPr kumimoji="1" lang="en-US" altLang="ja-JP" sz="1050" b="1">
                  <a:solidFill>
                    <a:schemeClr val="bg1"/>
                  </a:solidFill>
                </a:rPr>
                <a:t>(</a:t>
              </a:r>
              <a:r>
                <a:rPr kumimoji="1" lang="ja-JP" altLang="en-US" sz="1050" b="1">
                  <a:solidFill>
                    <a:schemeClr val="bg1"/>
                  </a:solidFill>
                </a:rPr>
                <a:t>中</a:t>
              </a:r>
              <a:r>
                <a:rPr kumimoji="1" lang="en-US" altLang="ja-JP" sz="1050" b="1">
                  <a:solidFill>
                    <a:schemeClr val="bg1"/>
                  </a:solidFill>
                </a:rPr>
                <a:t>)</a:t>
              </a:r>
              <a:endParaRPr kumimoji="1" lang="ja-JP" altLang="en-US" sz="1050" b="1">
                <a:solidFill>
                  <a:schemeClr val="bg1"/>
                </a:solidFill>
              </a:endParaRPr>
            </a:p>
          </p:txBody>
        </p:sp>
        <p:sp>
          <p:nvSpPr>
            <p:cNvPr id="79" name="テキスト ボックス 2557">
              <a:extLst>
                <a:ext uri="{FF2B5EF4-FFF2-40B4-BE49-F238E27FC236}">
                  <a16:creationId xmlns:a16="http://schemas.microsoft.com/office/drawing/2014/main" id="{67E4CFEF-B8A8-47C9-816C-805BEAF3E6BC}"/>
                </a:ext>
              </a:extLst>
            </p:cNvPr>
            <p:cNvSpPr txBox="1"/>
            <p:nvPr/>
          </p:nvSpPr>
          <p:spPr>
            <a:xfrm>
              <a:off x="8426026" y="1842625"/>
              <a:ext cx="481923" cy="31516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000" b="1">
                  <a:solidFill>
                    <a:schemeClr val="bg1"/>
                  </a:solidFill>
                </a:rPr>
                <a:t>無制限</a:t>
              </a:r>
              <a:endParaRPr kumimoji="1" lang="ja-JP" altLang="en-US" sz="1050" b="1">
                <a:solidFill>
                  <a:schemeClr val="bg1"/>
                </a:solidFill>
              </a:endParaRPr>
            </a:p>
          </p:txBody>
        </p:sp>
        <p:sp>
          <p:nvSpPr>
            <p:cNvPr id="80" name="四角形: 角を丸くする 2">
              <a:extLst>
                <a:ext uri="{FF2B5EF4-FFF2-40B4-BE49-F238E27FC236}">
                  <a16:creationId xmlns:a16="http://schemas.microsoft.com/office/drawing/2014/main" id="{7DC82D3B-7680-4138-8BB8-97C0316BAFB5}"/>
                </a:ext>
              </a:extLst>
            </p:cNvPr>
            <p:cNvSpPr/>
            <p:nvPr/>
          </p:nvSpPr>
          <p:spPr>
            <a:xfrm>
              <a:off x="6094003" y="1560860"/>
              <a:ext cx="3033268" cy="2647510"/>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sp>
          <p:nvSpPr>
            <p:cNvPr id="82" name="テキスト ボックス 81">
              <a:extLst>
                <a:ext uri="{FF2B5EF4-FFF2-40B4-BE49-F238E27FC236}">
                  <a16:creationId xmlns:a16="http://schemas.microsoft.com/office/drawing/2014/main" id="{12280943-C7E3-4F08-96EB-2BF113E3B684}"/>
                </a:ext>
              </a:extLst>
            </p:cNvPr>
            <p:cNvSpPr txBox="1"/>
            <p:nvPr/>
          </p:nvSpPr>
          <p:spPr>
            <a:xfrm>
              <a:off x="6953617" y="1653157"/>
              <a:ext cx="1622468" cy="348796"/>
            </a:xfrm>
            <a:prstGeom prst="rect">
              <a:avLst/>
            </a:prstGeom>
            <a:noFill/>
          </p:spPr>
          <p:txBody>
            <a:bodyPr wrap="square" rtlCol="0">
              <a:spAutoFit/>
            </a:bodyPr>
            <a:lstStyle/>
            <a:p>
              <a:r>
                <a:rPr kumimoji="1" lang="ja-JP" altLang="en-US" sz="1100" b="1"/>
                <a:t>研究費投入</a:t>
              </a:r>
            </a:p>
          </p:txBody>
        </p:sp>
        <p:sp>
          <p:nvSpPr>
            <p:cNvPr id="83" name="テキスト ボックス 82">
              <a:extLst>
                <a:ext uri="{FF2B5EF4-FFF2-40B4-BE49-F238E27FC236}">
                  <a16:creationId xmlns:a16="http://schemas.microsoft.com/office/drawing/2014/main" id="{3463FE53-5BB0-4B7E-B11B-42C989A4C5BB}"/>
                </a:ext>
              </a:extLst>
            </p:cNvPr>
            <p:cNvSpPr txBox="1"/>
            <p:nvPr/>
          </p:nvSpPr>
          <p:spPr>
            <a:xfrm>
              <a:off x="6744312" y="3140037"/>
              <a:ext cx="1732647" cy="471900"/>
            </a:xfrm>
            <a:prstGeom prst="rect">
              <a:avLst/>
            </a:prstGeom>
            <a:noFill/>
          </p:spPr>
          <p:txBody>
            <a:bodyPr wrap="square" rtlCol="0">
              <a:spAutoFit/>
            </a:bodyPr>
            <a:lstStyle/>
            <a:p>
              <a:pPr algn="ctr"/>
              <a:r>
                <a:rPr kumimoji="1" lang="ja-JP" altLang="en-US" sz="1000"/>
                <a:t>残り時間 </a:t>
              </a:r>
              <a:r>
                <a:rPr kumimoji="1" lang="en-US" altLang="ja-JP" sz="1000"/>
                <a:t>99:99 </a:t>
              </a:r>
            </a:p>
            <a:p>
              <a:pPr algn="ctr"/>
              <a:r>
                <a:rPr kumimoji="1" lang="en-US" altLang="ja-JP" sz="700"/>
                <a:t> </a:t>
              </a:r>
              <a:r>
                <a:rPr kumimoji="1" lang="ja-JP" altLang="en-US" sz="700"/>
                <a:t>消費クリスタル </a:t>
              </a:r>
              <a:r>
                <a:rPr kumimoji="1" lang="en-US" altLang="ja-JP" sz="700"/>
                <a:t>x999</a:t>
              </a:r>
              <a:endParaRPr kumimoji="1" lang="ja-JP" altLang="en-US" sz="700"/>
            </a:p>
          </p:txBody>
        </p:sp>
        <p:sp>
          <p:nvSpPr>
            <p:cNvPr id="84" name="四角形: 角を丸くする 41">
              <a:extLst>
                <a:ext uri="{FF2B5EF4-FFF2-40B4-BE49-F238E27FC236}">
                  <a16:creationId xmlns:a16="http://schemas.microsoft.com/office/drawing/2014/main" id="{E46CE253-2681-4136-AE8E-6C3569391E5D}"/>
                </a:ext>
              </a:extLst>
            </p:cNvPr>
            <p:cNvSpPr/>
            <p:nvPr/>
          </p:nvSpPr>
          <p:spPr>
            <a:xfrm>
              <a:off x="6725668" y="3713718"/>
              <a:ext cx="843312" cy="365165"/>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a:t>やめる</a:t>
              </a:r>
              <a:endParaRPr kumimoji="1" lang="en-US" altLang="ja-JP" sz="1000"/>
            </a:p>
          </p:txBody>
        </p:sp>
        <p:sp>
          <p:nvSpPr>
            <p:cNvPr id="85" name="四角形: 角を丸くする 41">
              <a:extLst>
                <a:ext uri="{FF2B5EF4-FFF2-40B4-BE49-F238E27FC236}">
                  <a16:creationId xmlns:a16="http://schemas.microsoft.com/office/drawing/2014/main" id="{992AE965-4A95-4A93-9AEE-15022EAADC0C}"/>
                </a:ext>
              </a:extLst>
            </p:cNvPr>
            <p:cNvSpPr/>
            <p:nvPr/>
          </p:nvSpPr>
          <p:spPr>
            <a:xfrm>
              <a:off x="7925874" y="3720789"/>
              <a:ext cx="843312" cy="365165"/>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a:t>OK</a:t>
              </a:r>
            </a:p>
          </p:txBody>
        </p:sp>
      </p:grpSp>
      <p:sp>
        <p:nvSpPr>
          <p:cNvPr id="59" name="正方形/長方形 58">
            <a:extLst>
              <a:ext uri="{FF2B5EF4-FFF2-40B4-BE49-F238E27FC236}">
                <a16:creationId xmlns:a16="http://schemas.microsoft.com/office/drawing/2014/main" id="{41F0BCBE-3170-446D-9CCB-CADC65F1E8DF}"/>
              </a:ext>
            </a:extLst>
          </p:cNvPr>
          <p:cNvSpPr/>
          <p:nvPr/>
        </p:nvSpPr>
        <p:spPr>
          <a:xfrm>
            <a:off x="37450" y="5581330"/>
            <a:ext cx="8857167" cy="1200329"/>
          </a:xfrm>
          <a:prstGeom prst="rect">
            <a:avLst/>
          </a:prstGeom>
        </p:spPr>
        <p:txBody>
          <a:bodyPr wrap="square">
            <a:spAutoFit/>
          </a:bodyPr>
          <a:lstStyle/>
          <a:p>
            <a:r>
              <a:rPr kumimoji="1" lang="ja-JP" altLang="en-US" sz="7200" b="1">
                <a:solidFill>
                  <a:schemeClr val="tx1">
                    <a:lumMod val="50000"/>
                    <a:lumOff val="50000"/>
                    <a:alpha val="14000"/>
                  </a:schemeClr>
                </a:solidFill>
              </a:rPr>
              <a:t>支援兵器・開発</a:t>
            </a:r>
          </a:p>
        </p:txBody>
      </p:sp>
      <p:sp>
        <p:nvSpPr>
          <p:cNvPr id="60" name="テキスト ボックス 59">
            <a:extLst>
              <a:ext uri="{FF2B5EF4-FFF2-40B4-BE49-F238E27FC236}">
                <a16:creationId xmlns:a16="http://schemas.microsoft.com/office/drawing/2014/main" id="{D5AEF418-4F82-4960-BA91-04190BAB0394}"/>
              </a:ext>
            </a:extLst>
          </p:cNvPr>
          <p:cNvSpPr txBox="1"/>
          <p:nvPr/>
        </p:nvSpPr>
        <p:spPr>
          <a:xfrm>
            <a:off x="415419" y="538799"/>
            <a:ext cx="2539478" cy="307777"/>
          </a:xfrm>
          <a:prstGeom prst="rect">
            <a:avLst/>
          </a:prstGeom>
          <a:noFill/>
        </p:spPr>
        <p:txBody>
          <a:bodyPr wrap="none" rtlCol="0">
            <a:spAutoFit/>
          </a:bodyPr>
          <a:lstStyle/>
          <a:p>
            <a:r>
              <a:rPr kumimoji="1" lang="en-US" altLang="ja-JP" sz="1400" b="1"/>
              <a:t>1. su120.</a:t>
            </a:r>
            <a:r>
              <a:rPr kumimoji="1" lang="ja-JP" altLang="en-US" sz="1400" b="1"/>
              <a:t>支援兵器（開発中）</a:t>
            </a:r>
          </a:p>
        </p:txBody>
      </p:sp>
      <p:sp>
        <p:nvSpPr>
          <p:cNvPr id="55" name="四角形: 角を丸くする 792">
            <a:extLst>
              <a:ext uri="{FF2B5EF4-FFF2-40B4-BE49-F238E27FC236}">
                <a16:creationId xmlns:a16="http://schemas.microsoft.com/office/drawing/2014/main" id="{D35A83C9-E27F-4985-8C3A-4B86D7CD8A6E}"/>
              </a:ext>
            </a:extLst>
          </p:cNvPr>
          <p:cNvSpPr/>
          <p:nvPr/>
        </p:nvSpPr>
        <p:spPr>
          <a:xfrm>
            <a:off x="5148708" y="1766163"/>
            <a:ext cx="1916801" cy="1487589"/>
          </a:xfrm>
          <a:prstGeom prst="roundRect">
            <a:avLst>
              <a:gd name="adj" fmla="val 20454"/>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4000"/>
              <a:t>強化中</a:t>
            </a:r>
            <a:endParaRPr kumimoji="1" lang="en-US" altLang="ja-JP" sz="4000"/>
          </a:p>
        </p:txBody>
      </p:sp>
      <p:sp>
        <p:nvSpPr>
          <p:cNvPr id="62" name="四角形: 角を丸くする 792">
            <a:extLst>
              <a:ext uri="{FF2B5EF4-FFF2-40B4-BE49-F238E27FC236}">
                <a16:creationId xmlns:a16="http://schemas.microsoft.com/office/drawing/2014/main" id="{1D11A5FE-089B-4A41-A9DE-45DD07F2E663}"/>
              </a:ext>
            </a:extLst>
          </p:cNvPr>
          <p:cNvSpPr/>
          <p:nvPr/>
        </p:nvSpPr>
        <p:spPr>
          <a:xfrm>
            <a:off x="2970034" y="3766902"/>
            <a:ext cx="1202114" cy="823842"/>
          </a:xfrm>
          <a:prstGeom prst="roundRect">
            <a:avLst>
              <a:gd name="adj" fmla="val 20454"/>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？？？名前？？？</a:t>
            </a:r>
            <a:endParaRPr kumimoji="1" lang="en-US" altLang="ja-JP" sz="1200"/>
          </a:p>
        </p:txBody>
      </p:sp>
      <p:sp>
        <p:nvSpPr>
          <p:cNvPr id="61" name="四角形: 角を丸くする 792">
            <a:extLst>
              <a:ext uri="{FF2B5EF4-FFF2-40B4-BE49-F238E27FC236}">
                <a16:creationId xmlns:a16="http://schemas.microsoft.com/office/drawing/2014/main" id="{33C6466E-EB58-4912-8F8C-A421477227F1}"/>
              </a:ext>
            </a:extLst>
          </p:cNvPr>
          <p:cNvSpPr/>
          <p:nvPr/>
        </p:nvSpPr>
        <p:spPr>
          <a:xfrm>
            <a:off x="4898405" y="3381612"/>
            <a:ext cx="2369227" cy="528104"/>
          </a:xfrm>
          <a:prstGeom prst="roundRect">
            <a:avLst>
              <a:gd name="adj" fmla="val 20454"/>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900"/>
              <a:t>？？？名前？？？</a:t>
            </a:r>
            <a:endParaRPr kumimoji="1" lang="en-US" altLang="ja-JP" sz="900"/>
          </a:p>
          <a:p>
            <a:pPr algn="ctr"/>
            <a:r>
              <a:rPr kumimoji="1" lang="ja-JP" altLang="en-US" sz="900"/>
              <a:t>兵科： ✕ ✕ 科　必要研究員　〇人</a:t>
            </a:r>
            <a:endParaRPr kumimoji="1" lang="en-US" altLang="ja-JP" sz="900"/>
          </a:p>
          <a:p>
            <a:pPr algn="ctr"/>
            <a:r>
              <a:rPr kumimoji="1" lang="en-US" altLang="ja-JP" sz="800"/>
              <a:t>GOLD  </a:t>
            </a:r>
            <a:r>
              <a:rPr kumimoji="1" lang="en-US" altLang="ja-JP" sz="800">
                <a:solidFill>
                  <a:srgbClr val="FF0000"/>
                </a:solidFill>
              </a:rPr>
              <a:t>666,666,666</a:t>
            </a:r>
            <a:r>
              <a:rPr kumimoji="1" lang="en-US" altLang="ja-JP" sz="800"/>
              <a:t> / 999,999,999</a:t>
            </a:r>
            <a:endParaRPr kumimoji="1" lang="en-US" altLang="ja-JP" sz="900"/>
          </a:p>
        </p:txBody>
      </p:sp>
      <p:pic>
        <p:nvPicPr>
          <p:cNvPr id="58" name="図 57">
            <a:extLst>
              <a:ext uri="{FF2B5EF4-FFF2-40B4-BE49-F238E27FC236}">
                <a16:creationId xmlns:a16="http://schemas.microsoft.com/office/drawing/2014/main" id="{91E51F67-796F-4EAB-891F-6861E9F06EDE}"/>
              </a:ext>
            </a:extLst>
          </p:cNvPr>
          <p:cNvPicPr>
            <a:picLocks noChangeAspect="1"/>
          </p:cNvPicPr>
          <p:nvPr/>
        </p:nvPicPr>
        <p:blipFill rotWithShape="1">
          <a:blip r:embed="rId2"/>
          <a:srcRect l="1" r="-9115" b="25652"/>
          <a:stretch/>
        </p:blipFill>
        <p:spPr>
          <a:xfrm>
            <a:off x="4824707" y="4052364"/>
            <a:ext cx="516882" cy="1135746"/>
          </a:xfrm>
          <a:prstGeom prst="rect">
            <a:avLst/>
          </a:prstGeom>
        </p:spPr>
      </p:pic>
      <p:pic>
        <p:nvPicPr>
          <p:cNvPr id="63" name="図 62">
            <a:extLst>
              <a:ext uri="{FF2B5EF4-FFF2-40B4-BE49-F238E27FC236}">
                <a16:creationId xmlns:a16="http://schemas.microsoft.com/office/drawing/2014/main" id="{08014DF4-6B7D-4327-AEBC-A795E09D9FA0}"/>
              </a:ext>
            </a:extLst>
          </p:cNvPr>
          <p:cNvPicPr>
            <a:picLocks noChangeAspect="1"/>
          </p:cNvPicPr>
          <p:nvPr/>
        </p:nvPicPr>
        <p:blipFill rotWithShape="1">
          <a:blip r:embed="rId2"/>
          <a:srcRect l="1" r="-9115" b="25652"/>
          <a:stretch/>
        </p:blipFill>
        <p:spPr>
          <a:xfrm>
            <a:off x="5277566" y="4040467"/>
            <a:ext cx="516882" cy="1135746"/>
          </a:xfrm>
          <a:prstGeom prst="rect">
            <a:avLst/>
          </a:prstGeom>
        </p:spPr>
      </p:pic>
      <p:pic>
        <p:nvPicPr>
          <p:cNvPr id="64" name="図 63">
            <a:extLst>
              <a:ext uri="{FF2B5EF4-FFF2-40B4-BE49-F238E27FC236}">
                <a16:creationId xmlns:a16="http://schemas.microsoft.com/office/drawing/2014/main" id="{61A08E3F-CC00-4A44-BBB1-6B7707EB79BA}"/>
              </a:ext>
            </a:extLst>
          </p:cNvPr>
          <p:cNvPicPr>
            <a:picLocks noChangeAspect="1"/>
          </p:cNvPicPr>
          <p:nvPr/>
        </p:nvPicPr>
        <p:blipFill rotWithShape="1">
          <a:blip r:embed="rId2"/>
          <a:srcRect l="1" r="-9115" b="25652"/>
          <a:stretch/>
        </p:blipFill>
        <p:spPr>
          <a:xfrm>
            <a:off x="5694299" y="4040467"/>
            <a:ext cx="516882" cy="1135746"/>
          </a:xfrm>
          <a:prstGeom prst="rect">
            <a:avLst/>
          </a:prstGeom>
        </p:spPr>
      </p:pic>
    </p:spTree>
    <p:extLst>
      <p:ext uri="{BB962C8B-B14F-4D97-AF65-F5344CB8AC3E}">
        <p14:creationId xmlns:p14="http://schemas.microsoft.com/office/powerpoint/2010/main" val="22504584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■強化画面仕様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4</a:t>
            </a:fld>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1620957" cy="307777"/>
          </a:xfrm>
          <a:prstGeom prst="rect">
            <a:avLst/>
          </a:prstGeom>
          <a:noFill/>
        </p:spPr>
        <p:txBody>
          <a:bodyPr wrap="none" rtlCol="0">
            <a:spAutoFit/>
          </a:bodyPr>
          <a:lstStyle/>
          <a:p>
            <a:r>
              <a:rPr kumimoji="1" lang="ja-JP" altLang="en-US" sz="1400" b="1"/>
              <a:t>●強化画面の概要</a:t>
            </a:r>
          </a:p>
        </p:txBody>
      </p:sp>
      <p:sp>
        <p:nvSpPr>
          <p:cNvPr id="12" name="テキスト ボックス 11">
            <a:extLst>
              <a:ext uri="{FF2B5EF4-FFF2-40B4-BE49-F238E27FC236}">
                <a16:creationId xmlns:a16="http://schemas.microsoft.com/office/drawing/2014/main" id="{DE052996-816F-4D57-BDBE-F005510F461F}"/>
              </a:ext>
            </a:extLst>
          </p:cNvPr>
          <p:cNvSpPr txBox="1"/>
          <p:nvPr/>
        </p:nvSpPr>
        <p:spPr>
          <a:xfrm>
            <a:off x="591845" y="846576"/>
            <a:ext cx="2364750" cy="246221"/>
          </a:xfrm>
          <a:prstGeom prst="rect">
            <a:avLst/>
          </a:prstGeom>
          <a:noFill/>
        </p:spPr>
        <p:txBody>
          <a:bodyPr wrap="none" rtlCol="0">
            <a:spAutoFit/>
          </a:bodyPr>
          <a:lstStyle/>
          <a:p>
            <a:r>
              <a:rPr kumimoji="1" lang="ja-JP" altLang="en-US" sz="1000"/>
              <a:t>右画像の赤枠内について記述します。</a:t>
            </a:r>
            <a:endParaRPr kumimoji="1" lang="en-US" altLang="ja-JP" sz="1000"/>
          </a:p>
        </p:txBody>
      </p:sp>
      <p:sp>
        <p:nvSpPr>
          <p:cNvPr id="7" name="テキスト ボックス 6">
            <a:extLst>
              <a:ext uri="{FF2B5EF4-FFF2-40B4-BE49-F238E27FC236}">
                <a16:creationId xmlns:a16="http://schemas.microsoft.com/office/drawing/2014/main" id="{35A12592-D303-410D-92AC-C84CB8B887A0}"/>
              </a:ext>
            </a:extLst>
          </p:cNvPr>
          <p:cNvSpPr txBox="1"/>
          <p:nvPr/>
        </p:nvSpPr>
        <p:spPr>
          <a:xfrm>
            <a:off x="591704" y="1746420"/>
            <a:ext cx="4953600" cy="307777"/>
          </a:xfrm>
          <a:prstGeom prst="rect">
            <a:avLst/>
          </a:prstGeom>
          <a:noFill/>
        </p:spPr>
        <p:txBody>
          <a:bodyPr wrap="none" rtlCol="0">
            <a:spAutoFit/>
          </a:bodyPr>
          <a:lstStyle/>
          <a:p>
            <a:r>
              <a:rPr kumimoji="1" lang="en-US" altLang="ja-JP" sz="1400" b="1"/>
              <a:t>2</a:t>
            </a:r>
            <a:r>
              <a:rPr kumimoji="1" lang="ja-JP" altLang="en-US" sz="1400" b="1"/>
              <a:t>．装備（武器）：詳細・強化・カスタム・一覧・抽出装置</a:t>
            </a:r>
          </a:p>
        </p:txBody>
      </p:sp>
      <p:sp>
        <p:nvSpPr>
          <p:cNvPr id="8" name="テキスト ボックス 7">
            <a:extLst>
              <a:ext uri="{FF2B5EF4-FFF2-40B4-BE49-F238E27FC236}">
                <a16:creationId xmlns:a16="http://schemas.microsoft.com/office/drawing/2014/main" id="{D5ED2F51-CE4D-4595-A12A-9EA4EB204521}"/>
              </a:ext>
            </a:extLst>
          </p:cNvPr>
          <p:cNvSpPr txBox="1"/>
          <p:nvPr/>
        </p:nvSpPr>
        <p:spPr>
          <a:xfrm>
            <a:off x="591704" y="2446557"/>
            <a:ext cx="2260555" cy="307777"/>
          </a:xfrm>
          <a:prstGeom prst="rect">
            <a:avLst/>
          </a:prstGeom>
          <a:noFill/>
        </p:spPr>
        <p:txBody>
          <a:bodyPr wrap="none" rtlCol="0">
            <a:spAutoFit/>
          </a:bodyPr>
          <a:lstStyle/>
          <a:p>
            <a:r>
              <a:rPr kumimoji="1" lang="en-US" altLang="ja-JP" sz="1400" b="1"/>
              <a:t>3</a:t>
            </a:r>
            <a:r>
              <a:rPr kumimoji="1" lang="ja-JP" altLang="en-US" sz="1400" b="1"/>
              <a:t>．支援兵器：開発・強化</a:t>
            </a:r>
            <a:endParaRPr kumimoji="1" lang="en-US" altLang="ja-JP" sz="1400" b="1"/>
          </a:p>
        </p:txBody>
      </p:sp>
      <p:sp>
        <p:nvSpPr>
          <p:cNvPr id="10" name="テキスト ボックス 9">
            <a:extLst>
              <a:ext uri="{FF2B5EF4-FFF2-40B4-BE49-F238E27FC236}">
                <a16:creationId xmlns:a16="http://schemas.microsoft.com/office/drawing/2014/main" id="{36B3A9B8-3D5C-4611-A27C-64C290170411}"/>
              </a:ext>
            </a:extLst>
          </p:cNvPr>
          <p:cNvSpPr txBox="1"/>
          <p:nvPr/>
        </p:nvSpPr>
        <p:spPr>
          <a:xfrm>
            <a:off x="823498" y="2008030"/>
            <a:ext cx="2492990" cy="400110"/>
          </a:xfrm>
          <a:prstGeom prst="rect">
            <a:avLst/>
          </a:prstGeom>
          <a:noFill/>
        </p:spPr>
        <p:txBody>
          <a:bodyPr wrap="none" rtlCol="0">
            <a:spAutoFit/>
          </a:bodyPr>
          <a:lstStyle/>
          <a:p>
            <a:r>
              <a:rPr kumimoji="1" lang="ja-JP" altLang="en-US" sz="1000"/>
              <a:t>装備の強化、カスタム、抽出装置画面。</a:t>
            </a:r>
            <a:endParaRPr kumimoji="1" lang="en-US" altLang="ja-JP" sz="1000"/>
          </a:p>
          <a:p>
            <a:r>
              <a:rPr kumimoji="1" lang="ja-JP" altLang="en-US" sz="1000"/>
              <a:t>怪獣から獲得した欠片について</a:t>
            </a:r>
            <a:endParaRPr kumimoji="1" lang="en-US" altLang="ja-JP" sz="1000"/>
          </a:p>
        </p:txBody>
      </p:sp>
      <p:sp>
        <p:nvSpPr>
          <p:cNvPr id="11" name="テキスト ボックス 10">
            <a:extLst>
              <a:ext uri="{FF2B5EF4-FFF2-40B4-BE49-F238E27FC236}">
                <a16:creationId xmlns:a16="http://schemas.microsoft.com/office/drawing/2014/main" id="{44A58396-7E0D-486E-A018-646F2822FB36}"/>
              </a:ext>
            </a:extLst>
          </p:cNvPr>
          <p:cNvSpPr txBox="1"/>
          <p:nvPr/>
        </p:nvSpPr>
        <p:spPr>
          <a:xfrm>
            <a:off x="823498" y="2701474"/>
            <a:ext cx="1851789" cy="400110"/>
          </a:xfrm>
          <a:prstGeom prst="rect">
            <a:avLst/>
          </a:prstGeom>
          <a:noFill/>
        </p:spPr>
        <p:txBody>
          <a:bodyPr wrap="none" rtlCol="0">
            <a:spAutoFit/>
          </a:bodyPr>
          <a:lstStyle/>
          <a:p>
            <a:r>
              <a:rPr kumimoji="1" lang="ja-JP" altLang="en-US" sz="1000"/>
              <a:t>支援兵器開発・強化。</a:t>
            </a:r>
            <a:endParaRPr kumimoji="1" lang="en-US" altLang="ja-JP" sz="1000"/>
          </a:p>
          <a:p>
            <a:r>
              <a:rPr kumimoji="1" lang="ja-JP" altLang="en-US" sz="1000"/>
              <a:t>時間と開発員をかけて行う。</a:t>
            </a:r>
            <a:endParaRPr kumimoji="1" lang="en-US" altLang="ja-JP" sz="1000"/>
          </a:p>
        </p:txBody>
      </p:sp>
      <p:sp>
        <p:nvSpPr>
          <p:cNvPr id="14" name="テキスト ボックス 13">
            <a:extLst>
              <a:ext uri="{FF2B5EF4-FFF2-40B4-BE49-F238E27FC236}">
                <a16:creationId xmlns:a16="http://schemas.microsoft.com/office/drawing/2014/main" id="{6BA58C0D-30C9-42A0-9572-024D74BD5E0D}"/>
              </a:ext>
            </a:extLst>
          </p:cNvPr>
          <p:cNvSpPr txBox="1"/>
          <p:nvPr/>
        </p:nvSpPr>
        <p:spPr>
          <a:xfrm>
            <a:off x="597980" y="1093880"/>
            <a:ext cx="3876382" cy="307777"/>
          </a:xfrm>
          <a:prstGeom prst="rect">
            <a:avLst/>
          </a:prstGeom>
          <a:noFill/>
        </p:spPr>
        <p:txBody>
          <a:bodyPr wrap="none" rtlCol="0">
            <a:spAutoFit/>
          </a:bodyPr>
          <a:lstStyle/>
          <a:p>
            <a:r>
              <a:rPr kumimoji="1" lang="en-US" altLang="ja-JP" sz="1400" b="1"/>
              <a:t>1</a:t>
            </a:r>
            <a:r>
              <a:rPr kumimoji="1" lang="ja-JP" altLang="en-US" sz="1400" b="1"/>
              <a:t>．</a:t>
            </a:r>
            <a:r>
              <a:rPr kumimoji="1" lang="en-US" altLang="ja-JP" sz="1400" b="1"/>
              <a:t>TR</a:t>
            </a:r>
            <a:r>
              <a:rPr kumimoji="1" lang="ja-JP" altLang="en-US" sz="1400" b="1"/>
              <a:t>カード：詳細・強化・進化・一覧・売却</a:t>
            </a:r>
            <a:endParaRPr kumimoji="1" lang="en-US" altLang="ja-JP" sz="1400" b="1"/>
          </a:p>
        </p:txBody>
      </p:sp>
      <p:sp>
        <p:nvSpPr>
          <p:cNvPr id="15" name="テキスト ボックス 14">
            <a:extLst>
              <a:ext uri="{FF2B5EF4-FFF2-40B4-BE49-F238E27FC236}">
                <a16:creationId xmlns:a16="http://schemas.microsoft.com/office/drawing/2014/main" id="{0A68C70D-DAA2-4C23-86A4-A35AEE560E62}"/>
              </a:ext>
            </a:extLst>
          </p:cNvPr>
          <p:cNvSpPr txBox="1"/>
          <p:nvPr/>
        </p:nvSpPr>
        <p:spPr>
          <a:xfrm>
            <a:off x="829524" y="1354060"/>
            <a:ext cx="3390672" cy="400110"/>
          </a:xfrm>
          <a:prstGeom prst="rect">
            <a:avLst/>
          </a:prstGeom>
          <a:noFill/>
        </p:spPr>
        <p:txBody>
          <a:bodyPr wrap="none" rtlCol="0">
            <a:spAutoFit/>
          </a:bodyPr>
          <a:lstStyle/>
          <a:p>
            <a:r>
              <a:rPr kumimoji="1" lang="ja-JP" altLang="en-US" sz="1000"/>
              <a:t>所有している</a:t>
            </a:r>
            <a:r>
              <a:rPr kumimoji="1" lang="en-US" altLang="ja-JP" sz="1000"/>
              <a:t>TR</a:t>
            </a:r>
            <a:r>
              <a:rPr kumimoji="1" lang="ja-JP" altLang="en-US" sz="1000"/>
              <a:t>カードを確認することができる。</a:t>
            </a:r>
            <a:endParaRPr kumimoji="1" lang="en-US" altLang="ja-JP" sz="1000"/>
          </a:p>
          <a:p>
            <a:r>
              <a:rPr kumimoji="1" lang="ja-JP" altLang="en-US" sz="1000"/>
              <a:t>そのまま、強化・進化ページに遷移することができる。</a:t>
            </a:r>
            <a:endParaRPr kumimoji="1" lang="en-US" altLang="ja-JP" sz="1000"/>
          </a:p>
        </p:txBody>
      </p:sp>
      <p:sp>
        <p:nvSpPr>
          <p:cNvPr id="16" name="正方形/長方形 15">
            <a:extLst>
              <a:ext uri="{FF2B5EF4-FFF2-40B4-BE49-F238E27FC236}">
                <a16:creationId xmlns:a16="http://schemas.microsoft.com/office/drawing/2014/main" id="{99F885D3-7DE4-3145-B789-894467FEAC6E}"/>
              </a:ext>
            </a:extLst>
          </p:cNvPr>
          <p:cNvSpPr/>
          <p:nvPr/>
        </p:nvSpPr>
        <p:spPr>
          <a:xfrm>
            <a:off x="5573456" y="1092797"/>
            <a:ext cx="2566623" cy="457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en-US" altLang="ja-JP" sz="1100"/>
          </a:p>
          <a:p>
            <a:pPr algn="r"/>
            <a:endParaRPr kumimoji="1" lang="en-US" altLang="ja-JP" sz="1100"/>
          </a:p>
          <a:p>
            <a:pPr algn="r"/>
            <a:endParaRPr kumimoji="1" lang="en-US" altLang="ja-JP" sz="1100"/>
          </a:p>
          <a:p>
            <a:pPr algn="ctr"/>
            <a:endParaRPr kumimoji="1" lang="en-US" altLang="ja-JP" sz="1100" b="1">
              <a:latin typeface="メイリオ" panose="020B0604030504040204" pitchFamily="50" charset="-128"/>
              <a:ea typeface="メイリオ" panose="020B0604030504040204" pitchFamily="50" charset="-128"/>
            </a:endParaRPr>
          </a:p>
          <a:p>
            <a:pPr algn="ctr"/>
            <a:r>
              <a:rPr kumimoji="1" lang="ja-JP" altLang="en-US" sz="1100" b="1">
                <a:latin typeface="メイリオ" panose="020B0604030504040204" pitchFamily="50" charset="-128"/>
                <a:ea typeface="メイリオ" panose="020B0604030504040204" pitchFamily="50" charset="-128"/>
              </a:rPr>
              <a:t>部隊</a:t>
            </a:r>
          </a:p>
        </p:txBody>
      </p:sp>
      <p:grpSp>
        <p:nvGrpSpPr>
          <p:cNvPr id="17" name="グループ化 16">
            <a:extLst>
              <a:ext uri="{FF2B5EF4-FFF2-40B4-BE49-F238E27FC236}">
                <a16:creationId xmlns:a16="http://schemas.microsoft.com/office/drawing/2014/main" id="{D659CE13-3586-2A4B-B120-D57DA570E1D3}"/>
              </a:ext>
            </a:extLst>
          </p:cNvPr>
          <p:cNvGrpSpPr/>
          <p:nvPr/>
        </p:nvGrpSpPr>
        <p:grpSpPr>
          <a:xfrm>
            <a:off x="5573456" y="5236170"/>
            <a:ext cx="2566626" cy="428626"/>
            <a:chOff x="0" y="4143375"/>
            <a:chExt cx="2571750" cy="428625"/>
          </a:xfrm>
        </p:grpSpPr>
        <p:sp>
          <p:nvSpPr>
            <p:cNvPr id="39" name="四角形: 角を丸くする 2">
              <a:extLst>
                <a:ext uri="{FF2B5EF4-FFF2-40B4-BE49-F238E27FC236}">
                  <a16:creationId xmlns:a16="http://schemas.microsoft.com/office/drawing/2014/main" id="{2E1DAC56-A116-F74C-9BEB-F06E4A4D4446}"/>
                </a:ext>
              </a:extLst>
            </p:cNvPr>
            <p:cNvSpPr/>
            <p:nvPr/>
          </p:nvSpPr>
          <p:spPr>
            <a:xfrm>
              <a:off x="0" y="4143375"/>
              <a:ext cx="428625" cy="4286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ホーム</a:t>
              </a:r>
              <a:endParaRPr kumimoji="1" lang="en-US" altLang="ja-JP" sz="800"/>
            </a:p>
          </p:txBody>
        </p:sp>
        <p:sp>
          <p:nvSpPr>
            <p:cNvPr id="40" name="四角形: 角を丸くする 3">
              <a:extLst>
                <a:ext uri="{FF2B5EF4-FFF2-40B4-BE49-F238E27FC236}">
                  <a16:creationId xmlns:a16="http://schemas.microsoft.com/office/drawing/2014/main" id="{73B1B873-A12C-C14B-A346-F9AE30D909AF}"/>
                </a:ext>
              </a:extLst>
            </p:cNvPr>
            <p:cNvSpPr/>
            <p:nvPr/>
          </p:nvSpPr>
          <p:spPr>
            <a:xfrm>
              <a:off x="1714500" y="4143375"/>
              <a:ext cx="428625" cy="4286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ガチャ</a:t>
              </a:r>
              <a:endParaRPr kumimoji="1" lang="en-US" altLang="ja-JP" sz="800"/>
            </a:p>
          </p:txBody>
        </p:sp>
        <p:sp>
          <p:nvSpPr>
            <p:cNvPr id="41" name="四角形: 角を丸くする 4">
              <a:extLst>
                <a:ext uri="{FF2B5EF4-FFF2-40B4-BE49-F238E27FC236}">
                  <a16:creationId xmlns:a16="http://schemas.microsoft.com/office/drawing/2014/main" id="{8D26CE80-4270-3240-98DF-299FE3C53302}"/>
                </a:ext>
              </a:extLst>
            </p:cNvPr>
            <p:cNvSpPr/>
            <p:nvPr/>
          </p:nvSpPr>
          <p:spPr>
            <a:xfrm>
              <a:off x="1285876" y="4143375"/>
              <a:ext cx="428625" cy="4286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クエスト</a:t>
              </a:r>
              <a:endParaRPr kumimoji="1" lang="en-US" altLang="ja-JP" sz="800"/>
            </a:p>
          </p:txBody>
        </p:sp>
        <p:sp>
          <p:nvSpPr>
            <p:cNvPr id="43" name="四角形: 角を丸くする 5">
              <a:extLst>
                <a:ext uri="{FF2B5EF4-FFF2-40B4-BE49-F238E27FC236}">
                  <a16:creationId xmlns:a16="http://schemas.microsoft.com/office/drawing/2014/main" id="{5BB6A1A9-5E61-F84F-82F1-8005431E5AAD}"/>
                </a:ext>
              </a:extLst>
            </p:cNvPr>
            <p:cNvSpPr/>
            <p:nvPr/>
          </p:nvSpPr>
          <p:spPr>
            <a:xfrm>
              <a:off x="857251" y="4143375"/>
              <a:ext cx="428625" cy="4286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触れ合い</a:t>
              </a:r>
              <a:endParaRPr kumimoji="1" lang="en-US" altLang="ja-JP" sz="800"/>
            </a:p>
          </p:txBody>
        </p:sp>
        <p:sp>
          <p:nvSpPr>
            <p:cNvPr id="44" name="四角形: 角を丸くする 6">
              <a:extLst>
                <a:ext uri="{FF2B5EF4-FFF2-40B4-BE49-F238E27FC236}">
                  <a16:creationId xmlns:a16="http://schemas.microsoft.com/office/drawing/2014/main" id="{04785259-F540-994C-8A3C-293A495190BA}"/>
                </a:ext>
              </a:extLst>
            </p:cNvPr>
            <p:cNvSpPr/>
            <p:nvPr/>
          </p:nvSpPr>
          <p:spPr>
            <a:xfrm>
              <a:off x="2143125" y="4143375"/>
              <a:ext cx="428625" cy="4286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ショップ</a:t>
              </a:r>
              <a:endParaRPr kumimoji="1" lang="en-US" altLang="ja-JP" sz="800"/>
            </a:p>
          </p:txBody>
        </p:sp>
        <p:sp>
          <p:nvSpPr>
            <p:cNvPr id="45" name="四角形: 角を丸くする 7">
              <a:extLst>
                <a:ext uri="{FF2B5EF4-FFF2-40B4-BE49-F238E27FC236}">
                  <a16:creationId xmlns:a16="http://schemas.microsoft.com/office/drawing/2014/main" id="{6BB67A56-E026-9F42-A6DB-410C8D381ACD}"/>
                </a:ext>
              </a:extLst>
            </p:cNvPr>
            <p:cNvSpPr/>
            <p:nvPr/>
          </p:nvSpPr>
          <p:spPr>
            <a:xfrm>
              <a:off x="428625" y="4143375"/>
              <a:ext cx="428626" cy="4286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部隊</a:t>
              </a:r>
              <a:endParaRPr kumimoji="1" lang="en-US" altLang="ja-JP" sz="800"/>
            </a:p>
          </p:txBody>
        </p:sp>
      </p:grpSp>
      <p:grpSp>
        <p:nvGrpSpPr>
          <p:cNvPr id="18" name="グループ化 17">
            <a:extLst>
              <a:ext uri="{FF2B5EF4-FFF2-40B4-BE49-F238E27FC236}">
                <a16:creationId xmlns:a16="http://schemas.microsoft.com/office/drawing/2014/main" id="{FFFE45FD-537A-B946-A5D5-0CF417335EC8}"/>
              </a:ext>
            </a:extLst>
          </p:cNvPr>
          <p:cNvGrpSpPr/>
          <p:nvPr/>
        </p:nvGrpSpPr>
        <p:grpSpPr>
          <a:xfrm>
            <a:off x="5573456" y="1092795"/>
            <a:ext cx="2566621" cy="571500"/>
            <a:chOff x="0" y="0"/>
            <a:chExt cx="2637694" cy="599215"/>
          </a:xfrm>
        </p:grpSpPr>
        <p:sp>
          <p:nvSpPr>
            <p:cNvPr id="25" name="正方形/長方形 24">
              <a:extLst>
                <a:ext uri="{FF2B5EF4-FFF2-40B4-BE49-F238E27FC236}">
                  <a16:creationId xmlns:a16="http://schemas.microsoft.com/office/drawing/2014/main" id="{668D0A67-31EF-5546-B98F-FF7D7D9541AA}"/>
                </a:ext>
              </a:extLst>
            </p:cNvPr>
            <p:cNvSpPr/>
            <p:nvPr/>
          </p:nvSpPr>
          <p:spPr>
            <a:xfrm>
              <a:off x="0" y="0"/>
              <a:ext cx="586154" cy="59188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100"/>
                <a:t>RANK</a:t>
              </a:r>
            </a:p>
            <a:p>
              <a:pPr algn="ctr"/>
              <a:r>
                <a:rPr kumimoji="1" lang="en-US" altLang="ja-JP" sz="1800"/>
                <a:t>999</a:t>
              </a:r>
              <a:endParaRPr kumimoji="1" lang="ja-JP" altLang="en-US" sz="1800"/>
            </a:p>
          </p:txBody>
        </p:sp>
        <p:sp>
          <p:nvSpPr>
            <p:cNvPr id="26" name="正方形/長方形 25">
              <a:extLst>
                <a:ext uri="{FF2B5EF4-FFF2-40B4-BE49-F238E27FC236}">
                  <a16:creationId xmlns:a16="http://schemas.microsoft.com/office/drawing/2014/main" id="{4B6E400B-1052-5146-A2C4-0A229077566B}"/>
                </a:ext>
              </a:extLst>
            </p:cNvPr>
            <p:cNvSpPr/>
            <p:nvPr/>
          </p:nvSpPr>
          <p:spPr>
            <a:xfrm>
              <a:off x="586155" y="0"/>
              <a:ext cx="2051539" cy="11837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27" name="正方形/長方形 26">
              <a:extLst>
                <a:ext uri="{FF2B5EF4-FFF2-40B4-BE49-F238E27FC236}">
                  <a16:creationId xmlns:a16="http://schemas.microsoft.com/office/drawing/2014/main" id="{F1F1D4C6-5042-9440-BD1C-D0EA875529CF}"/>
                </a:ext>
              </a:extLst>
            </p:cNvPr>
            <p:cNvSpPr/>
            <p:nvPr/>
          </p:nvSpPr>
          <p:spPr>
            <a:xfrm>
              <a:off x="586154" y="118664"/>
              <a:ext cx="2051539"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28" name="正方形/長方形 27">
              <a:extLst>
                <a:ext uri="{FF2B5EF4-FFF2-40B4-BE49-F238E27FC236}">
                  <a16:creationId xmlns:a16="http://schemas.microsoft.com/office/drawing/2014/main" id="{C8A039BE-EE0F-0F44-8D41-E8550FD9EBE0}"/>
                </a:ext>
              </a:extLst>
            </p:cNvPr>
            <p:cNvSpPr/>
            <p:nvPr/>
          </p:nvSpPr>
          <p:spPr>
            <a:xfrm>
              <a:off x="586153" y="284157"/>
              <a:ext cx="1025770"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800"/>
                <a:t>GOLD</a:t>
              </a:r>
              <a:endParaRPr kumimoji="1" lang="ja-JP" altLang="en-US" sz="800"/>
            </a:p>
          </p:txBody>
        </p:sp>
        <p:sp>
          <p:nvSpPr>
            <p:cNvPr id="29" name="四角形: 角を丸くする 13">
              <a:extLst>
                <a:ext uri="{FF2B5EF4-FFF2-40B4-BE49-F238E27FC236}">
                  <a16:creationId xmlns:a16="http://schemas.microsoft.com/office/drawing/2014/main" id="{5191B467-37FD-274B-AEAF-2CC95436A971}"/>
                </a:ext>
              </a:extLst>
            </p:cNvPr>
            <p:cNvSpPr/>
            <p:nvPr/>
          </p:nvSpPr>
          <p:spPr>
            <a:xfrm>
              <a:off x="0" y="487075"/>
              <a:ext cx="586154" cy="7398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30" name="正方形/長方形 29">
              <a:extLst>
                <a:ext uri="{FF2B5EF4-FFF2-40B4-BE49-F238E27FC236}">
                  <a16:creationId xmlns:a16="http://schemas.microsoft.com/office/drawing/2014/main" id="{57A4996A-3C84-604D-8C30-8DC48E1C5C12}"/>
                </a:ext>
              </a:extLst>
            </p:cNvPr>
            <p:cNvSpPr/>
            <p:nvPr/>
          </p:nvSpPr>
          <p:spPr>
            <a:xfrm>
              <a:off x="1611923" y="284157"/>
              <a:ext cx="1025770"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t>課金石</a:t>
              </a:r>
            </a:p>
          </p:txBody>
        </p:sp>
        <p:sp>
          <p:nvSpPr>
            <p:cNvPr id="31" name="楕円 15">
              <a:extLst>
                <a:ext uri="{FF2B5EF4-FFF2-40B4-BE49-F238E27FC236}">
                  <a16:creationId xmlns:a16="http://schemas.microsoft.com/office/drawing/2014/main" id="{A56B9890-494E-B140-BE24-D3C27C5F3A91}"/>
                </a:ext>
              </a:extLst>
            </p:cNvPr>
            <p:cNvSpPr/>
            <p:nvPr/>
          </p:nvSpPr>
          <p:spPr>
            <a:xfrm>
              <a:off x="2466732" y="289691"/>
              <a:ext cx="146538" cy="1479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sp>
          <p:nvSpPr>
            <p:cNvPr id="33" name="四角形: 角を丸くする 16">
              <a:extLst>
                <a:ext uri="{FF2B5EF4-FFF2-40B4-BE49-F238E27FC236}">
                  <a16:creationId xmlns:a16="http://schemas.microsoft.com/office/drawing/2014/main" id="{94688A73-9C0A-4B4F-A23F-39287B377A1E}"/>
                </a:ext>
              </a:extLst>
            </p:cNvPr>
            <p:cNvSpPr/>
            <p:nvPr/>
          </p:nvSpPr>
          <p:spPr>
            <a:xfrm>
              <a:off x="0" y="487075"/>
              <a:ext cx="351692" cy="7398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34" name="正方形/長方形 33">
              <a:extLst>
                <a:ext uri="{FF2B5EF4-FFF2-40B4-BE49-F238E27FC236}">
                  <a16:creationId xmlns:a16="http://schemas.microsoft.com/office/drawing/2014/main" id="{EB11F49C-9063-0B45-B094-70717CA8D273}"/>
                </a:ext>
              </a:extLst>
            </p:cNvPr>
            <p:cNvSpPr/>
            <p:nvPr/>
          </p:nvSpPr>
          <p:spPr>
            <a:xfrm>
              <a:off x="586154" y="445351"/>
              <a:ext cx="2051538" cy="146537"/>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スタミナ</a:t>
              </a:r>
            </a:p>
          </p:txBody>
        </p:sp>
        <p:sp>
          <p:nvSpPr>
            <p:cNvPr id="35" name="四角形: 角を丸くする 18">
              <a:extLst>
                <a:ext uri="{FF2B5EF4-FFF2-40B4-BE49-F238E27FC236}">
                  <a16:creationId xmlns:a16="http://schemas.microsoft.com/office/drawing/2014/main" id="{E2F6E120-9D44-654F-BF39-BCE9FE8FA984}"/>
                </a:ext>
              </a:extLst>
            </p:cNvPr>
            <p:cNvSpPr/>
            <p:nvPr/>
          </p:nvSpPr>
          <p:spPr>
            <a:xfrm>
              <a:off x="1128346" y="485288"/>
              <a:ext cx="1450730" cy="66660"/>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36" name="四角形: 角を丸くする 19">
              <a:extLst>
                <a:ext uri="{FF2B5EF4-FFF2-40B4-BE49-F238E27FC236}">
                  <a16:creationId xmlns:a16="http://schemas.microsoft.com/office/drawing/2014/main" id="{66FE33F7-AFA2-4847-81B3-3E655C284E2B}"/>
                </a:ext>
              </a:extLst>
            </p:cNvPr>
            <p:cNvSpPr/>
            <p:nvPr/>
          </p:nvSpPr>
          <p:spPr>
            <a:xfrm>
              <a:off x="1128346" y="481984"/>
              <a:ext cx="879231" cy="73269"/>
            </a:xfrm>
            <a:prstGeom prst="roundRect">
              <a:avLst>
                <a:gd name="adj" fmla="val 5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37" name="テキスト ボックス 2937">
              <a:extLst>
                <a:ext uri="{FF2B5EF4-FFF2-40B4-BE49-F238E27FC236}">
                  <a16:creationId xmlns:a16="http://schemas.microsoft.com/office/drawing/2014/main" id="{60573455-F231-EE4A-989F-6639CAB82CC1}"/>
                </a:ext>
              </a:extLst>
            </p:cNvPr>
            <p:cNvSpPr txBox="1"/>
            <p:nvPr/>
          </p:nvSpPr>
          <p:spPr>
            <a:xfrm>
              <a:off x="1113692" y="438023"/>
              <a:ext cx="439615" cy="1465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en-US" altLang="ja-JP" sz="800"/>
                <a:t>800/</a:t>
              </a:r>
              <a:r>
                <a:rPr kumimoji="1" lang="en-US" altLang="ja-JP" sz="600"/>
                <a:t>999</a:t>
              </a:r>
              <a:endParaRPr kumimoji="1" lang="ja-JP" altLang="en-US" sz="1100"/>
            </a:p>
          </p:txBody>
        </p:sp>
        <p:sp>
          <p:nvSpPr>
            <p:cNvPr id="38" name="テキスト ボックス 2941">
              <a:extLst>
                <a:ext uri="{FF2B5EF4-FFF2-40B4-BE49-F238E27FC236}">
                  <a16:creationId xmlns:a16="http://schemas.microsoft.com/office/drawing/2014/main" id="{F90ED755-BE79-FB47-A12E-C87F79AE19CA}"/>
                </a:ext>
              </a:extLst>
            </p:cNvPr>
            <p:cNvSpPr txBox="1"/>
            <p:nvPr/>
          </p:nvSpPr>
          <p:spPr>
            <a:xfrm>
              <a:off x="2124807" y="452677"/>
              <a:ext cx="439615" cy="1465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800">
                  <a:solidFill>
                    <a:schemeClr val="bg1"/>
                  </a:solidFill>
                </a:rPr>
                <a:t>あと</a:t>
              </a:r>
              <a:r>
                <a:rPr kumimoji="1" lang="en-US" altLang="ja-JP" sz="800">
                  <a:solidFill>
                    <a:schemeClr val="bg1"/>
                  </a:solidFill>
                </a:rPr>
                <a:t>00:00</a:t>
              </a:r>
              <a:endParaRPr kumimoji="1" lang="ja-JP" altLang="en-US" sz="1100">
                <a:solidFill>
                  <a:schemeClr val="bg1"/>
                </a:solidFill>
              </a:endParaRPr>
            </a:p>
          </p:txBody>
        </p:sp>
      </p:grpSp>
      <p:sp>
        <p:nvSpPr>
          <p:cNvPr id="20" name="四角形: 角を丸くする 58">
            <a:extLst>
              <a:ext uri="{FF2B5EF4-FFF2-40B4-BE49-F238E27FC236}">
                <a16:creationId xmlns:a16="http://schemas.microsoft.com/office/drawing/2014/main" id="{48AD09E0-6C2F-E042-908E-A91629E7B123}"/>
              </a:ext>
            </a:extLst>
          </p:cNvPr>
          <p:cNvSpPr/>
          <p:nvPr/>
        </p:nvSpPr>
        <p:spPr>
          <a:xfrm>
            <a:off x="7397986" y="1697140"/>
            <a:ext cx="714375" cy="285749"/>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もどる</a:t>
            </a:r>
            <a:endParaRPr kumimoji="1" lang="en-US" altLang="ja-JP" sz="1200"/>
          </a:p>
        </p:txBody>
      </p:sp>
      <p:sp>
        <p:nvSpPr>
          <p:cNvPr id="21" name="四角形: 角を丸くする 54">
            <a:extLst>
              <a:ext uri="{FF2B5EF4-FFF2-40B4-BE49-F238E27FC236}">
                <a16:creationId xmlns:a16="http://schemas.microsoft.com/office/drawing/2014/main" id="{6FB1BB96-FCEA-CD4A-8032-677162B370CE}"/>
              </a:ext>
            </a:extLst>
          </p:cNvPr>
          <p:cNvSpPr/>
          <p:nvPr/>
        </p:nvSpPr>
        <p:spPr>
          <a:xfrm>
            <a:off x="6856767" y="2572712"/>
            <a:ext cx="1144529" cy="25752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部隊編成</a:t>
            </a:r>
            <a:endParaRPr kumimoji="1" lang="en-US" altLang="ja-JP" sz="1200"/>
          </a:p>
        </p:txBody>
      </p:sp>
      <p:sp>
        <p:nvSpPr>
          <p:cNvPr id="22" name="四角形: 角を丸くする 54">
            <a:extLst>
              <a:ext uri="{FF2B5EF4-FFF2-40B4-BE49-F238E27FC236}">
                <a16:creationId xmlns:a16="http://schemas.microsoft.com/office/drawing/2014/main" id="{A245667D-F3FE-914C-ABA1-6F4A1DBF5D7B}"/>
              </a:ext>
            </a:extLst>
          </p:cNvPr>
          <p:cNvSpPr/>
          <p:nvPr/>
        </p:nvSpPr>
        <p:spPr>
          <a:xfrm>
            <a:off x="6900488" y="3107547"/>
            <a:ext cx="1144529" cy="25752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200"/>
              <a:t>TR</a:t>
            </a:r>
            <a:r>
              <a:rPr kumimoji="1" lang="ja-JP" altLang="en-US" sz="1200"/>
              <a:t>カード</a:t>
            </a:r>
            <a:endParaRPr kumimoji="1" lang="en-US" altLang="ja-JP" sz="1200"/>
          </a:p>
        </p:txBody>
      </p:sp>
      <p:sp>
        <p:nvSpPr>
          <p:cNvPr id="23" name="四角形: 角を丸くする 54">
            <a:extLst>
              <a:ext uri="{FF2B5EF4-FFF2-40B4-BE49-F238E27FC236}">
                <a16:creationId xmlns:a16="http://schemas.microsoft.com/office/drawing/2014/main" id="{6DC523E2-3839-9549-AEFB-371335A0F230}"/>
              </a:ext>
            </a:extLst>
          </p:cNvPr>
          <p:cNvSpPr/>
          <p:nvPr/>
        </p:nvSpPr>
        <p:spPr>
          <a:xfrm>
            <a:off x="6900488" y="3627453"/>
            <a:ext cx="1144529" cy="25752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装備</a:t>
            </a:r>
            <a:endParaRPr kumimoji="1" lang="en-US" altLang="ja-JP" sz="1200"/>
          </a:p>
        </p:txBody>
      </p:sp>
      <p:pic>
        <p:nvPicPr>
          <p:cNvPr id="24" name="図 23">
            <a:extLst>
              <a:ext uri="{FF2B5EF4-FFF2-40B4-BE49-F238E27FC236}">
                <a16:creationId xmlns:a16="http://schemas.microsoft.com/office/drawing/2014/main" id="{C6C83E90-5ABB-124F-A528-409A59B56B2F}"/>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0284" b="4167"/>
          <a:stretch/>
        </p:blipFill>
        <p:spPr>
          <a:xfrm>
            <a:off x="5580294" y="1954459"/>
            <a:ext cx="1429886" cy="3286125"/>
          </a:xfrm>
          <a:prstGeom prst="rect">
            <a:avLst/>
          </a:prstGeom>
        </p:spPr>
      </p:pic>
      <p:sp>
        <p:nvSpPr>
          <p:cNvPr id="46" name="テキスト ボックス 45">
            <a:extLst>
              <a:ext uri="{FF2B5EF4-FFF2-40B4-BE49-F238E27FC236}">
                <a16:creationId xmlns:a16="http://schemas.microsoft.com/office/drawing/2014/main" id="{DF1D230B-C50E-C14E-BE93-7919D07E0EE7}"/>
              </a:ext>
            </a:extLst>
          </p:cNvPr>
          <p:cNvSpPr txBox="1"/>
          <p:nvPr/>
        </p:nvSpPr>
        <p:spPr>
          <a:xfrm>
            <a:off x="5506292" y="781032"/>
            <a:ext cx="2467429" cy="276999"/>
          </a:xfrm>
          <a:prstGeom prst="rect">
            <a:avLst/>
          </a:prstGeom>
          <a:noFill/>
        </p:spPr>
        <p:txBody>
          <a:bodyPr wrap="square" rtlCol="0">
            <a:spAutoFit/>
          </a:bodyPr>
          <a:lstStyle/>
          <a:p>
            <a:r>
              <a:rPr kumimoji="1" lang="en-US" altLang="ja-JP" sz="1200"/>
              <a:t>※</a:t>
            </a:r>
            <a:r>
              <a:rPr kumimoji="1" lang="ja-JP" altLang="en-US" sz="1200"/>
              <a:t> 部隊画面</a:t>
            </a:r>
            <a:r>
              <a:rPr kumimoji="1" lang="en-US" altLang="ja-JP" sz="1200"/>
              <a:t>TOP</a:t>
            </a:r>
          </a:p>
        </p:txBody>
      </p:sp>
      <p:sp>
        <p:nvSpPr>
          <p:cNvPr id="2" name="フレーム 1">
            <a:extLst>
              <a:ext uri="{FF2B5EF4-FFF2-40B4-BE49-F238E27FC236}">
                <a16:creationId xmlns:a16="http://schemas.microsoft.com/office/drawing/2014/main" id="{7B80CDB3-52BA-DC49-A85C-80F4A09EDD73}"/>
              </a:ext>
            </a:extLst>
          </p:cNvPr>
          <p:cNvSpPr/>
          <p:nvPr/>
        </p:nvSpPr>
        <p:spPr>
          <a:xfrm>
            <a:off x="6515188" y="2851115"/>
            <a:ext cx="1996259" cy="1795336"/>
          </a:xfrm>
          <a:prstGeom prst="fram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7" name="四角形: 角を丸くする 54">
            <a:extLst>
              <a:ext uri="{FF2B5EF4-FFF2-40B4-BE49-F238E27FC236}">
                <a16:creationId xmlns:a16="http://schemas.microsoft.com/office/drawing/2014/main" id="{828A63AF-2ED7-4275-9BAA-DEBEA8373237}"/>
              </a:ext>
            </a:extLst>
          </p:cNvPr>
          <p:cNvSpPr/>
          <p:nvPr/>
        </p:nvSpPr>
        <p:spPr>
          <a:xfrm>
            <a:off x="6949503" y="4146929"/>
            <a:ext cx="1144529" cy="25752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支援兵器</a:t>
            </a:r>
            <a:endParaRPr kumimoji="1" lang="en-US" altLang="ja-JP" sz="1200"/>
          </a:p>
        </p:txBody>
      </p:sp>
      <p:sp>
        <p:nvSpPr>
          <p:cNvPr id="48" name="円/楕円 1">
            <a:extLst>
              <a:ext uri="{FF2B5EF4-FFF2-40B4-BE49-F238E27FC236}">
                <a16:creationId xmlns:a16="http://schemas.microsoft.com/office/drawing/2014/main" id="{17C7DB97-60BF-4A63-85BF-5E843D47DABB}"/>
              </a:ext>
            </a:extLst>
          </p:cNvPr>
          <p:cNvSpPr/>
          <p:nvPr/>
        </p:nvSpPr>
        <p:spPr>
          <a:xfrm>
            <a:off x="7929236" y="4056887"/>
            <a:ext cx="187820" cy="18008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１</a:t>
            </a:r>
          </a:p>
        </p:txBody>
      </p:sp>
    </p:spTree>
    <p:extLst>
      <p:ext uri="{BB962C8B-B14F-4D97-AF65-F5344CB8AC3E}">
        <p14:creationId xmlns:p14="http://schemas.microsoft.com/office/powerpoint/2010/main" val="127627718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40</a:t>
            </a:fld>
            <a:endParaRPr kumimoji="1" lang="ja-JP" altLang="en-US"/>
          </a:p>
        </p:txBody>
      </p:sp>
      <p:sp>
        <p:nvSpPr>
          <p:cNvPr id="10" name="テキスト ボックス 9">
            <a:extLst>
              <a:ext uri="{FF2B5EF4-FFF2-40B4-BE49-F238E27FC236}">
                <a16:creationId xmlns:a16="http://schemas.microsoft.com/office/drawing/2014/main" id="{926C02B4-44DD-4405-BF09-2C867E07F6CF}"/>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■強化画面仕様</a:t>
            </a:r>
            <a:endParaRPr kumimoji="1" lang="ja-JP" altLang="en-US" sz="1400">
              <a:latin typeface="+mn-ea"/>
            </a:endParaRPr>
          </a:p>
        </p:txBody>
      </p:sp>
      <p:sp>
        <p:nvSpPr>
          <p:cNvPr id="12" name="正方形/長方形 11">
            <a:extLst>
              <a:ext uri="{FF2B5EF4-FFF2-40B4-BE49-F238E27FC236}">
                <a16:creationId xmlns:a16="http://schemas.microsoft.com/office/drawing/2014/main" id="{541E6206-F93F-4428-94E2-64287726CCEA}"/>
              </a:ext>
            </a:extLst>
          </p:cNvPr>
          <p:cNvSpPr/>
          <p:nvPr/>
        </p:nvSpPr>
        <p:spPr>
          <a:xfrm>
            <a:off x="37450" y="5581330"/>
            <a:ext cx="8857167" cy="1569660"/>
          </a:xfrm>
          <a:prstGeom prst="rect">
            <a:avLst/>
          </a:prstGeom>
        </p:spPr>
        <p:txBody>
          <a:bodyPr wrap="square">
            <a:spAutoFit/>
          </a:bodyPr>
          <a:lstStyle/>
          <a:p>
            <a:r>
              <a:rPr kumimoji="1" lang="ja-JP" altLang="en-US" sz="9600" b="1">
                <a:solidFill>
                  <a:schemeClr val="tx1">
                    <a:lumMod val="50000"/>
                    <a:lumOff val="50000"/>
                    <a:alpha val="14000"/>
                  </a:schemeClr>
                </a:solidFill>
              </a:rPr>
              <a:t>援器 </a:t>
            </a:r>
            <a:r>
              <a:rPr kumimoji="1" lang="en-US" altLang="ja-JP" sz="9600" b="1">
                <a:solidFill>
                  <a:schemeClr val="tx1">
                    <a:lumMod val="50000"/>
                    <a:lumOff val="50000"/>
                    <a:alpha val="14000"/>
                  </a:schemeClr>
                </a:solidFill>
              </a:rPr>
              <a:t>ROOLOUT</a:t>
            </a:r>
            <a:endParaRPr kumimoji="1" lang="ja-JP" altLang="en-US" sz="9600" b="1">
              <a:solidFill>
                <a:schemeClr val="tx1">
                  <a:lumMod val="50000"/>
                  <a:lumOff val="50000"/>
                  <a:alpha val="14000"/>
                </a:schemeClr>
              </a:solidFill>
            </a:endParaRPr>
          </a:p>
        </p:txBody>
      </p:sp>
      <p:sp>
        <p:nvSpPr>
          <p:cNvPr id="47" name="テキスト ボックス 46">
            <a:extLst>
              <a:ext uri="{FF2B5EF4-FFF2-40B4-BE49-F238E27FC236}">
                <a16:creationId xmlns:a16="http://schemas.microsoft.com/office/drawing/2014/main" id="{8A6E0E2F-CEA6-47A2-BC36-B1CDE17D1530}"/>
              </a:ext>
            </a:extLst>
          </p:cNvPr>
          <p:cNvSpPr txBox="1"/>
          <p:nvPr/>
        </p:nvSpPr>
        <p:spPr>
          <a:xfrm>
            <a:off x="415419" y="538799"/>
            <a:ext cx="2000869" cy="307777"/>
          </a:xfrm>
          <a:prstGeom prst="rect">
            <a:avLst/>
          </a:prstGeom>
          <a:noFill/>
        </p:spPr>
        <p:txBody>
          <a:bodyPr wrap="none" rtlCol="0">
            <a:spAutoFit/>
          </a:bodyPr>
          <a:lstStyle/>
          <a:p>
            <a:r>
              <a:rPr kumimoji="1" lang="en-US" altLang="ja-JP" sz="1400" b="1"/>
              <a:t>1. su130.</a:t>
            </a:r>
            <a:r>
              <a:rPr kumimoji="1" lang="ja-JP" altLang="en-US" sz="1400" b="1"/>
              <a:t>開発完了画面</a:t>
            </a:r>
          </a:p>
        </p:txBody>
      </p:sp>
      <p:grpSp>
        <p:nvGrpSpPr>
          <p:cNvPr id="52" name="グループ化 51">
            <a:extLst>
              <a:ext uri="{FF2B5EF4-FFF2-40B4-BE49-F238E27FC236}">
                <a16:creationId xmlns:a16="http://schemas.microsoft.com/office/drawing/2014/main" id="{47D09488-9798-4373-8606-A18D840D3CE0}"/>
              </a:ext>
            </a:extLst>
          </p:cNvPr>
          <p:cNvGrpSpPr/>
          <p:nvPr/>
        </p:nvGrpSpPr>
        <p:grpSpPr>
          <a:xfrm>
            <a:off x="587412" y="1068229"/>
            <a:ext cx="5802551" cy="1315690"/>
            <a:chOff x="598121" y="1246685"/>
            <a:chExt cx="5802551" cy="1315690"/>
          </a:xfrm>
        </p:grpSpPr>
        <p:sp>
          <p:nvSpPr>
            <p:cNvPr id="53" name="テキスト ボックス 52">
              <a:extLst>
                <a:ext uri="{FF2B5EF4-FFF2-40B4-BE49-F238E27FC236}">
                  <a16:creationId xmlns:a16="http://schemas.microsoft.com/office/drawing/2014/main" id="{A4797C56-4726-4A11-BFFD-5A3CCD034175}"/>
                </a:ext>
              </a:extLst>
            </p:cNvPr>
            <p:cNvSpPr txBox="1"/>
            <p:nvPr/>
          </p:nvSpPr>
          <p:spPr>
            <a:xfrm>
              <a:off x="598121" y="1246685"/>
              <a:ext cx="3057247" cy="307777"/>
            </a:xfrm>
            <a:prstGeom prst="rect">
              <a:avLst/>
            </a:prstGeom>
            <a:noFill/>
          </p:spPr>
          <p:txBody>
            <a:bodyPr wrap="none" rtlCol="0">
              <a:spAutoFit/>
            </a:bodyPr>
            <a:lstStyle/>
            <a:p>
              <a:r>
                <a:rPr kumimoji="1" lang="ja-JP" altLang="en-US" sz="1400" b="1"/>
                <a:t>開発完了を確認することが出来る。</a:t>
              </a:r>
              <a:endParaRPr kumimoji="1" lang="en-US" altLang="ja-JP" sz="1400" b="1"/>
            </a:p>
          </p:txBody>
        </p:sp>
        <p:sp>
          <p:nvSpPr>
            <p:cNvPr id="54" name="テキスト ボックス 53">
              <a:extLst>
                <a:ext uri="{FF2B5EF4-FFF2-40B4-BE49-F238E27FC236}">
                  <a16:creationId xmlns:a16="http://schemas.microsoft.com/office/drawing/2014/main" id="{970F9BCC-4941-4709-9FDB-929B9E51A032}"/>
                </a:ext>
              </a:extLst>
            </p:cNvPr>
            <p:cNvSpPr txBox="1"/>
            <p:nvPr/>
          </p:nvSpPr>
          <p:spPr>
            <a:xfrm>
              <a:off x="829916" y="1546712"/>
              <a:ext cx="5570756" cy="1015663"/>
            </a:xfrm>
            <a:prstGeom prst="rect">
              <a:avLst/>
            </a:prstGeom>
            <a:noFill/>
          </p:spPr>
          <p:txBody>
            <a:bodyPr wrap="none" rtlCol="0">
              <a:spAutoFit/>
            </a:bodyPr>
            <a:lstStyle/>
            <a:p>
              <a:r>
                <a:rPr kumimoji="1" lang="ja-JP" altLang="en-US" sz="1000"/>
                <a:t>・演出後は、この支援兵器が表示された、</a:t>
              </a:r>
              <a:endParaRPr kumimoji="1" lang="en-US" altLang="ja-JP" sz="1000"/>
            </a:p>
            <a:p>
              <a:r>
                <a:rPr kumimoji="1" lang="ja-JP" altLang="en-US" sz="1000"/>
                <a:t>　支援兵器一覧・強化画面に遷移する。</a:t>
              </a:r>
              <a:endParaRPr kumimoji="1" lang="en-US" altLang="ja-JP" sz="1000"/>
            </a:p>
            <a:p>
              <a:r>
                <a:rPr kumimoji="1" lang="ja-JP" altLang="en-US" sz="1000"/>
                <a:t>・確認ウィンドウを表示</a:t>
              </a:r>
              <a:endParaRPr kumimoji="1" lang="en-US" altLang="ja-JP" sz="1000"/>
            </a:p>
            <a:p>
              <a:r>
                <a:rPr kumimoji="1" lang="ja-JP" altLang="en-US" sz="1000"/>
                <a:t>　確認後、更に開発完了の兵器があれば、その兵器の完了画面に遷移</a:t>
              </a:r>
              <a:endParaRPr kumimoji="1" lang="en-US" altLang="ja-JP" sz="1000"/>
            </a:p>
            <a:p>
              <a:r>
                <a:rPr kumimoji="1" lang="ja-JP" altLang="en-US" sz="1000"/>
                <a:t>開発完了ボタンを押さずに、ほかの兵器、画面に遷移した場合は考慮しない</a:t>
              </a:r>
            </a:p>
            <a:p>
              <a:r>
                <a:rPr kumimoji="1" lang="ja-JP" altLang="en-US" sz="1000"/>
                <a:t>その場合は前画面のバッジは消えず、再度遷移してきたときに上記遷移を再度行うこととする</a:t>
              </a:r>
              <a:endParaRPr kumimoji="1" lang="en-US" altLang="ja-JP" sz="1000"/>
            </a:p>
          </p:txBody>
        </p:sp>
      </p:grpSp>
      <p:pic>
        <p:nvPicPr>
          <p:cNvPr id="2" name="図 1">
            <a:extLst>
              <a:ext uri="{FF2B5EF4-FFF2-40B4-BE49-F238E27FC236}">
                <a16:creationId xmlns:a16="http://schemas.microsoft.com/office/drawing/2014/main" id="{032B21DD-5304-4E34-B812-D56940CB7BDA}"/>
              </a:ext>
            </a:extLst>
          </p:cNvPr>
          <p:cNvPicPr>
            <a:picLocks noChangeAspect="1"/>
          </p:cNvPicPr>
          <p:nvPr/>
        </p:nvPicPr>
        <p:blipFill>
          <a:blip r:embed="rId2"/>
          <a:stretch>
            <a:fillRect/>
          </a:stretch>
        </p:blipFill>
        <p:spPr>
          <a:xfrm>
            <a:off x="587412" y="2605573"/>
            <a:ext cx="2312679" cy="3927996"/>
          </a:xfrm>
          <a:prstGeom prst="rect">
            <a:avLst/>
          </a:prstGeom>
        </p:spPr>
      </p:pic>
      <p:pic>
        <p:nvPicPr>
          <p:cNvPr id="4" name="図 3">
            <a:extLst>
              <a:ext uri="{FF2B5EF4-FFF2-40B4-BE49-F238E27FC236}">
                <a16:creationId xmlns:a16="http://schemas.microsoft.com/office/drawing/2014/main" id="{5C79FB14-26FF-43AD-A5DE-C0E214B0D24E}"/>
              </a:ext>
            </a:extLst>
          </p:cNvPr>
          <p:cNvPicPr>
            <a:picLocks noChangeAspect="1"/>
          </p:cNvPicPr>
          <p:nvPr/>
        </p:nvPicPr>
        <p:blipFill>
          <a:blip r:embed="rId3"/>
          <a:stretch>
            <a:fillRect/>
          </a:stretch>
        </p:blipFill>
        <p:spPr>
          <a:xfrm>
            <a:off x="3644659" y="2605573"/>
            <a:ext cx="2222322" cy="3887300"/>
          </a:xfrm>
          <a:prstGeom prst="rect">
            <a:avLst/>
          </a:prstGeom>
        </p:spPr>
      </p:pic>
      <p:sp>
        <p:nvSpPr>
          <p:cNvPr id="5" name="矢印: 右 4">
            <a:extLst>
              <a:ext uri="{FF2B5EF4-FFF2-40B4-BE49-F238E27FC236}">
                <a16:creationId xmlns:a16="http://schemas.microsoft.com/office/drawing/2014/main" id="{AE5E0811-6511-43FC-8F0C-92BEE8112527}"/>
              </a:ext>
            </a:extLst>
          </p:cNvPr>
          <p:cNvSpPr/>
          <p:nvPr/>
        </p:nvSpPr>
        <p:spPr>
          <a:xfrm>
            <a:off x="2900091" y="4152183"/>
            <a:ext cx="744567" cy="4148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900">
                <a:solidFill>
                  <a:schemeClr val="tx1"/>
                </a:solidFill>
              </a:rPr>
              <a:t>何らかの</a:t>
            </a:r>
            <a:r>
              <a:rPr kumimoji="1" lang="ja-JP" altLang="en-US">
                <a:solidFill>
                  <a:schemeClr val="tx1"/>
                </a:solidFill>
              </a:rPr>
              <a:t>演出</a:t>
            </a:r>
          </a:p>
        </p:txBody>
      </p:sp>
      <p:pic>
        <p:nvPicPr>
          <p:cNvPr id="77" name="図 76">
            <a:extLst>
              <a:ext uri="{FF2B5EF4-FFF2-40B4-BE49-F238E27FC236}">
                <a16:creationId xmlns:a16="http://schemas.microsoft.com/office/drawing/2014/main" id="{BB97E4B8-30BD-4873-AF2E-90CE34052405}"/>
              </a:ext>
            </a:extLst>
          </p:cNvPr>
          <p:cNvPicPr>
            <a:picLocks noChangeAspect="1"/>
          </p:cNvPicPr>
          <p:nvPr/>
        </p:nvPicPr>
        <p:blipFill>
          <a:blip r:embed="rId3"/>
          <a:stretch>
            <a:fillRect/>
          </a:stretch>
        </p:blipFill>
        <p:spPr>
          <a:xfrm>
            <a:off x="6765300" y="2605573"/>
            <a:ext cx="2222322" cy="3887300"/>
          </a:xfrm>
          <a:prstGeom prst="rect">
            <a:avLst/>
          </a:prstGeom>
        </p:spPr>
      </p:pic>
      <p:sp>
        <p:nvSpPr>
          <p:cNvPr id="78" name="矢印: 右 77">
            <a:extLst>
              <a:ext uri="{FF2B5EF4-FFF2-40B4-BE49-F238E27FC236}">
                <a16:creationId xmlns:a16="http://schemas.microsoft.com/office/drawing/2014/main" id="{568813A9-A3C5-4E30-9A7C-92C835445904}"/>
              </a:ext>
            </a:extLst>
          </p:cNvPr>
          <p:cNvSpPr/>
          <p:nvPr/>
        </p:nvSpPr>
        <p:spPr>
          <a:xfrm>
            <a:off x="5943857" y="4152183"/>
            <a:ext cx="744567" cy="4148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 name="四角形: 角を丸くする 5">
            <a:extLst>
              <a:ext uri="{FF2B5EF4-FFF2-40B4-BE49-F238E27FC236}">
                <a16:creationId xmlns:a16="http://schemas.microsoft.com/office/drawing/2014/main" id="{FCEB5F9C-8EE2-4BE3-A72B-DE900283E569}"/>
              </a:ext>
            </a:extLst>
          </p:cNvPr>
          <p:cNvSpPr/>
          <p:nvPr/>
        </p:nvSpPr>
        <p:spPr>
          <a:xfrm>
            <a:off x="6951262" y="3718678"/>
            <a:ext cx="1850350" cy="156300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tx1"/>
                </a:solidFill>
              </a:rPr>
              <a:t>兵器名</a:t>
            </a:r>
            <a:endParaRPr kumimoji="1" lang="en-US" altLang="ja-JP">
              <a:solidFill>
                <a:schemeClr val="tx1"/>
              </a:solidFill>
            </a:endParaRPr>
          </a:p>
          <a:p>
            <a:pPr algn="ctr"/>
            <a:endParaRPr kumimoji="1" lang="en-US" altLang="ja-JP">
              <a:solidFill>
                <a:schemeClr val="tx1"/>
              </a:solidFill>
            </a:endParaRPr>
          </a:p>
          <a:p>
            <a:pPr algn="ctr"/>
            <a:r>
              <a:rPr kumimoji="1" lang="ja-JP" altLang="en-US" sz="1050">
                <a:solidFill>
                  <a:schemeClr val="tx1"/>
                </a:solidFill>
              </a:rPr>
              <a:t>が使用可能になりました。</a:t>
            </a:r>
            <a:endParaRPr kumimoji="1" lang="en-US" altLang="ja-JP" sz="1050">
              <a:solidFill>
                <a:schemeClr val="tx1"/>
              </a:solidFill>
            </a:endParaRPr>
          </a:p>
          <a:p>
            <a:pPr algn="ctr"/>
            <a:endParaRPr kumimoji="1" lang="en-US" altLang="ja-JP" sz="1050">
              <a:solidFill>
                <a:schemeClr val="tx1"/>
              </a:solidFill>
            </a:endParaRPr>
          </a:p>
          <a:p>
            <a:pPr algn="ctr"/>
            <a:endParaRPr kumimoji="1" lang="en-US" altLang="ja-JP" sz="1050">
              <a:solidFill>
                <a:schemeClr val="tx1"/>
              </a:solidFill>
            </a:endParaRPr>
          </a:p>
          <a:p>
            <a:pPr algn="ctr"/>
            <a:endParaRPr kumimoji="1" lang="en-US" altLang="ja-JP" sz="1050">
              <a:solidFill>
                <a:schemeClr val="tx1"/>
              </a:solidFill>
            </a:endParaRPr>
          </a:p>
          <a:p>
            <a:pPr algn="ctr"/>
            <a:endParaRPr kumimoji="1" lang="ja-JP" altLang="en-US" sz="1050">
              <a:solidFill>
                <a:schemeClr val="tx1"/>
              </a:solidFill>
            </a:endParaRPr>
          </a:p>
        </p:txBody>
      </p:sp>
      <p:sp>
        <p:nvSpPr>
          <p:cNvPr id="79" name="四角形: 角を丸くする 78">
            <a:extLst>
              <a:ext uri="{FF2B5EF4-FFF2-40B4-BE49-F238E27FC236}">
                <a16:creationId xmlns:a16="http://schemas.microsoft.com/office/drawing/2014/main" id="{FC8F1EB5-D282-4793-BD67-7C20239E55BB}"/>
              </a:ext>
            </a:extLst>
          </p:cNvPr>
          <p:cNvSpPr/>
          <p:nvPr/>
        </p:nvSpPr>
        <p:spPr>
          <a:xfrm>
            <a:off x="7493000" y="4780744"/>
            <a:ext cx="766874" cy="40567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050">
                <a:solidFill>
                  <a:schemeClr val="tx1"/>
                </a:solidFill>
              </a:rPr>
              <a:t>OK</a:t>
            </a:r>
            <a:endParaRPr kumimoji="1" lang="ja-JP" altLang="en-US" sz="1050">
              <a:solidFill>
                <a:schemeClr val="tx1"/>
              </a:solidFill>
            </a:endParaRPr>
          </a:p>
        </p:txBody>
      </p:sp>
    </p:spTree>
    <p:extLst>
      <p:ext uri="{BB962C8B-B14F-4D97-AF65-F5344CB8AC3E}">
        <p14:creationId xmlns:p14="http://schemas.microsoft.com/office/powerpoint/2010/main" val="243820927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41</a:t>
            </a:fld>
            <a:endParaRPr kumimoji="1" lang="ja-JP" altLang="en-US"/>
          </a:p>
        </p:txBody>
      </p:sp>
      <p:sp>
        <p:nvSpPr>
          <p:cNvPr id="10" name="テキスト ボックス 9">
            <a:extLst>
              <a:ext uri="{FF2B5EF4-FFF2-40B4-BE49-F238E27FC236}">
                <a16:creationId xmlns:a16="http://schemas.microsoft.com/office/drawing/2014/main" id="{926C02B4-44DD-4405-BF09-2C867E07F6CF}"/>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■強化画面仕様</a:t>
            </a:r>
            <a:endParaRPr kumimoji="1" lang="ja-JP" altLang="en-US" sz="1400">
              <a:latin typeface="+mn-ea"/>
            </a:endParaRPr>
          </a:p>
        </p:txBody>
      </p:sp>
      <p:sp>
        <p:nvSpPr>
          <p:cNvPr id="12" name="正方形/長方形 11">
            <a:extLst>
              <a:ext uri="{FF2B5EF4-FFF2-40B4-BE49-F238E27FC236}">
                <a16:creationId xmlns:a16="http://schemas.microsoft.com/office/drawing/2014/main" id="{541E6206-F93F-4428-94E2-64287726CCEA}"/>
              </a:ext>
            </a:extLst>
          </p:cNvPr>
          <p:cNvSpPr/>
          <p:nvPr/>
        </p:nvSpPr>
        <p:spPr>
          <a:xfrm>
            <a:off x="37450" y="5581330"/>
            <a:ext cx="8857167" cy="1200329"/>
          </a:xfrm>
          <a:prstGeom prst="rect">
            <a:avLst/>
          </a:prstGeom>
        </p:spPr>
        <p:txBody>
          <a:bodyPr wrap="square">
            <a:spAutoFit/>
          </a:bodyPr>
          <a:lstStyle/>
          <a:p>
            <a:r>
              <a:rPr kumimoji="1" lang="ja-JP" altLang="en-US" sz="7200" b="1">
                <a:solidFill>
                  <a:schemeClr val="tx1">
                    <a:lumMod val="50000"/>
                    <a:lumOff val="50000"/>
                    <a:alpha val="14000"/>
                  </a:schemeClr>
                </a:solidFill>
              </a:rPr>
              <a:t>支援兵器・強化</a:t>
            </a:r>
          </a:p>
        </p:txBody>
      </p:sp>
      <p:sp>
        <p:nvSpPr>
          <p:cNvPr id="15" name="正方形/長方形 14">
            <a:extLst>
              <a:ext uri="{FF2B5EF4-FFF2-40B4-BE49-F238E27FC236}">
                <a16:creationId xmlns:a16="http://schemas.microsoft.com/office/drawing/2014/main" id="{6FC9C8F1-2AF6-47D2-920C-916D0F6F4495}"/>
              </a:ext>
            </a:extLst>
          </p:cNvPr>
          <p:cNvSpPr/>
          <p:nvPr/>
        </p:nvSpPr>
        <p:spPr>
          <a:xfrm>
            <a:off x="4117867" y="384418"/>
            <a:ext cx="2566623" cy="457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en-US" altLang="ja-JP" sz="1100"/>
          </a:p>
          <a:p>
            <a:pPr algn="r"/>
            <a:endParaRPr kumimoji="1" lang="en-US" altLang="ja-JP" sz="1100"/>
          </a:p>
          <a:p>
            <a:pPr algn="r"/>
            <a:endParaRPr kumimoji="1" lang="en-US" altLang="ja-JP" sz="1100"/>
          </a:p>
          <a:p>
            <a:pPr algn="ctr"/>
            <a:endParaRPr kumimoji="1" lang="en-US" altLang="ja-JP" sz="1100" b="1">
              <a:latin typeface="メイリオ" panose="020B0604030504040204" pitchFamily="50" charset="-128"/>
              <a:ea typeface="メイリオ" panose="020B0604030504040204" pitchFamily="50" charset="-128"/>
            </a:endParaRPr>
          </a:p>
          <a:p>
            <a:pPr algn="ctr"/>
            <a:r>
              <a:rPr kumimoji="1" lang="ja-JP" altLang="en-US" b="1">
                <a:latin typeface="メイリオ" panose="020B0604030504040204" pitchFamily="50" charset="-128"/>
                <a:ea typeface="メイリオ" panose="020B0604030504040204" pitchFamily="50" charset="-128"/>
              </a:rPr>
              <a:t>支援兵器</a:t>
            </a:r>
            <a:endParaRPr kumimoji="1" lang="ja-JP" altLang="en-US" sz="1100" b="1">
              <a:latin typeface="メイリオ" panose="020B0604030504040204" pitchFamily="50" charset="-128"/>
              <a:ea typeface="メイリオ" panose="020B0604030504040204" pitchFamily="50" charset="-128"/>
            </a:endParaRPr>
          </a:p>
        </p:txBody>
      </p:sp>
      <p:grpSp>
        <p:nvGrpSpPr>
          <p:cNvPr id="23" name="グループ化 22">
            <a:extLst>
              <a:ext uri="{FF2B5EF4-FFF2-40B4-BE49-F238E27FC236}">
                <a16:creationId xmlns:a16="http://schemas.microsoft.com/office/drawing/2014/main" id="{4A27972B-CC84-4C65-B54B-E47F30C677AF}"/>
              </a:ext>
            </a:extLst>
          </p:cNvPr>
          <p:cNvGrpSpPr/>
          <p:nvPr/>
        </p:nvGrpSpPr>
        <p:grpSpPr>
          <a:xfrm>
            <a:off x="4117867" y="384416"/>
            <a:ext cx="2566621" cy="571500"/>
            <a:chOff x="0" y="0"/>
            <a:chExt cx="2637694" cy="599215"/>
          </a:xfrm>
        </p:grpSpPr>
        <p:sp>
          <p:nvSpPr>
            <p:cNvPr id="24" name="正方形/長方形 23">
              <a:extLst>
                <a:ext uri="{FF2B5EF4-FFF2-40B4-BE49-F238E27FC236}">
                  <a16:creationId xmlns:a16="http://schemas.microsoft.com/office/drawing/2014/main" id="{BC34AEB6-88F7-4A77-8D4E-CAEA6C0D62F9}"/>
                </a:ext>
              </a:extLst>
            </p:cNvPr>
            <p:cNvSpPr/>
            <p:nvPr/>
          </p:nvSpPr>
          <p:spPr>
            <a:xfrm>
              <a:off x="0" y="0"/>
              <a:ext cx="586154" cy="59188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100"/>
                <a:t>RANK</a:t>
              </a:r>
            </a:p>
            <a:p>
              <a:pPr algn="ctr"/>
              <a:r>
                <a:rPr kumimoji="1" lang="en-US" altLang="ja-JP" sz="1800"/>
                <a:t>999</a:t>
              </a:r>
              <a:endParaRPr kumimoji="1" lang="ja-JP" altLang="en-US" sz="1800"/>
            </a:p>
          </p:txBody>
        </p:sp>
        <p:sp>
          <p:nvSpPr>
            <p:cNvPr id="25" name="正方形/長方形 24">
              <a:extLst>
                <a:ext uri="{FF2B5EF4-FFF2-40B4-BE49-F238E27FC236}">
                  <a16:creationId xmlns:a16="http://schemas.microsoft.com/office/drawing/2014/main" id="{ACD40C59-1EAE-428B-977B-F0D3F54D42A0}"/>
                </a:ext>
              </a:extLst>
            </p:cNvPr>
            <p:cNvSpPr/>
            <p:nvPr/>
          </p:nvSpPr>
          <p:spPr>
            <a:xfrm>
              <a:off x="586155" y="0"/>
              <a:ext cx="2051539" cy="11837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26" name="正方形/長方形 25">
              <a:extLst>
                <a:ext uri="{FF2B5EF4-FFF2-40B4-BE49-F238E27FC236}">
                  <a16:creationId xmlns:a16="http://schemas.microsoft.com/office/drawing/2014/main" id="{0032A143-EE74-4F98-8EB1-30FA8018B37B}"/>
                </a:ext>
              </a:extLst>
            </p:cNvPr>
            <p:cNvSpPr/>
            <p:nvPr/>
          </p:nvSpPr>
          <p:spPr>
            <a:xfrm>
              <a:off x="586154" y="118664"/>
              <a:ext cx="2051539"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27" name="正方形/長方形 26">
              <a:extLst>
                <a:ext uri="{FF2B5EF4-FFF2-40B4-BE49-F238E27FC236}">
                  <a16:creationId xmlns:a16="http://schemas.microsoft.com/office/drawing/2014/main" id="{EF293D3C-9BBF-4C5F-8C3A-FB40166B9CC7}"/>
                </a:ext>
              </a:extLst>
            </p:cNvPr>
            <p:cNvSpPr/>
            <p:nvPr/>
          </p:nvSpPr>
          <p:spPr>
            <a:xfrm>
              <a:off x="586153" y="284157"/>
              <a:ext cx="1025770"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800"/>
                <a:t>GOLD</a:t>
              </a:r>
              <a:endParaRPr kumimoji="1" lang="ja-JP" altLang="en-US" sz="800"/>
            </a:p>
          </p:txBody>
        </p:sp>
        <p:sp>
          <p:nvSpPr>
            <p:cNvPr id="28" name="四角形: 角を丸くする 13">
              <a:extLst>
                <a:ext uri="{FF2B5EF4-FFF2-40B4-BE49-F238E27FC236}">
                  <a16:creationId xmlns:a16="http://schemas.microsoft.com/office/drawing/2014/main" id="{F9DB8590-670B-4629-B0AB-2A0EFF80B2F6}"/>
                </a:ext>
              </a:extLst>
            </p:cNvPr>
            <p:cNvSpPr/>
            <p:nvPr/>
          </p:nvSpPr>
          <p:spPr>
            <a:xfrm>
              <a:off x="0" y="487075"/>
              <a:ext cx="586154" cy="7398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9" name="正方形/長方形 28">
              <a:extLst>
                <a:ext uri="{FF2B5EF4-FFF2-40B4-BE49-F238E27FC236}">
                  <a16:creationId xmlns:a16="http://schemas.microsoft.com/office/drawing/2014/main" id="{2C7E539C-5296-45FA-8F36-F7755A3A93A5}"/>
                </a:ext>
              </a:extLst>
            </p:cNvPr>
            <p:cNvSpPr/>
            <p:nvPr/>
          </p:nvSpPr>
          <p:spPr>
            <a:xfrm>
              <a:off x="1611923" y="284157"/>
              <a:ext cx="1025770"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t>課金石</a:t>
              </a:r>
            </a:p>
          </p:txBody>
        </p:sp>
        <p:sp>
          <p:nvSpPr>
            <p:cNvPr id="30" name="楕円 15">
              <a:extLst>
                <a:ext uri="{FF2B5EF4-FFF2-40B4-BE49-F238E27FC236}">
                  <a16:creationId xmlns:a16="http://schemas.microsoft.com/office/drawing/2014/main" id="{89A348FD-ECF1-42CC-97EB-D454CA900B2F}"/>
                </a:ext>
              </a:extLst>
            </p:cNvPr>
            <p:cNvSpPr/>
            <p:nvPr/>
          </p:nvSpPr>
          <p:spPr>
            <a:xfrm>
              <a:off x="2466732" y="289691"/>
              <a:ext cx="146538" cy="1479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sp>
          <p:nvSpPr>
            <p:cNvPr id="31" name="四角形: 角を丸くする 16">
              <a:extLst>
                <a:ext uri="{FF2B5EF4-FFF2-40B4-BE49-F238E27FC236}">
                  <a16:creationId xmlns:a16="http://schemas.microsoft.com/office/drawing/2014/main" id="{ED2CB882-75C7-4025-B5BE-81C991C88EB5}"/>
                </a:ext>
              </a:extLst>
            </p:cNvPr>
            <p:cNvSpPr/>
            <p:nvPr/>
          </p:nvSpPr>
          <p:spPr>
            <a:xfrm>
              <a:off x="0" y="487075"/>
              <a:ext cx="351692" cy="7398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32" name="正方形/長方形 31">
              <a:extLst>
                <a:ext uri="{FF2B5EF4-FFF2-40B4-BE49-F238E27FC236}">
                  <a16:creationId xmlns:a16="http://schemas.microsoft.com/office/drawing/2014/main" id="{BA19796B-C321-488B-BCC3-1463E063F696}"/>
                </a:ext>
              </a:extLst>
            </p:cNvPr>
            <p:cNvSpPr/>
            <p:nvPr/>
          </p:nvSpPr>
          <p:spPr>
            <a:xfrm>
              <a:off x="586154" y="445351"/>
              <a:ext cx="2051538" cy="146537"/>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スタミナ</a:t>
              </a:r>
            </a:p>
          </p:txBody>
        </p:sp>
        <p:sp>
          <p:nvSpPr>
            <p:cNvPr id="33" name="四角形: 角を丸くする 18">
              <a:extLst>
                <a:ext uri="{FF2B5EF4-FFF2-40B4-BE49-F238E27FC236}">
                  <a16:creationId xmlns:a16="http://schemas.microsoft.com/office/drawing/2014/main" id="{B9894D04-2A02-4686-9A2C-C94D2EEC35B5}"/>
                </a:ext>
              </a:extLst>
            </p:cNvPr>
            <p:cNvSpPr/>
            <p:nvPr/>
          </p:nvSpPr>
          <p:spPr>
            <a:xfrm>
              <a:off x="1128346" y="485288"/>
              <a:ext cx="1450730" cy="66660"/>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34" name="四角形: 角を丸くする 19">
              <a:extLst>
                <a:ext uri="{FF2B5EF4-FFF2-40B4-BE49-F238E27FC236}">
                  <a16:creationId xmlns:a16="http://schemas.microsoft.com/office/drawing/2014/main" id="{4812BC2B-09B6-4AAC-BAE6-5781E88C7F71}"/>
                </a:ext>
              </a:extLst>
            </p:cNvPr>
            <p:cNvSpPr/>
            <p:nvPr/>
          </p:nvSpPr>
          <p:spPr>
            <a:xfrm>
              <a:off x="1128346" y="481984"/>
              <a:ext cx="879231" cy="73269"/>
            </a:xfrm>
            <a:prstGeom prst="roundRect">
              <a:avLst>
                <a:gd name="adj" fmla="val 5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35" name="テキスト ボックス 2937">
              <a:extLst>
                <a:ext uri="{FF2B5EF4-FFF2-40B4-BE49-F238E27FC236}">
                  <a16:creationId xmlns:a16="http://schemas.microsoft.com/office/drawing/2014/main" id="{1283DEBB-56C8-4A81-93F9-D74706BAA881}"/>
                </a:ext>
              </a:extLst>
            </p:cNvPr>
            <p:cNvSpPr txBox="1"/>
            <p:nvPr/>
          </p:nvSpPr>
          <p:spPr>
            <a:xfrm>
              <a:off x="1113692" y="438023"/>
              <a:ext cx="439615" cy="1465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en-US" altLang="ja-JP" sz="800"/>
                <a:t>800/</a:t>
              </a:r>
              <a:r>
                <a:rPr kumimoji="1" lang="en-US" altLang="ja-JP" sz="600"/>
                <a:t>999</a:t>
              </a:r>
              <a:endParaRPr kumimoji="1" lang="ja-JP" altLang="en-US" sz="1100"/>
            </a:p>
          </p:txBody>
        </p:sp>
        <p:sp>
          <p:nvSpPr>
            <p:cNvPr id="36" name="テキスト ボックス 2941">
              <a:extLst>
                <a:ext uri="{FF2B5EF4-FFF2-40B4-BE49-F238E27FC236}">
                  <a16:creationId xmlns:a16="http://schemas.microsoft.com/office/drawing/2014/main" id="{D6EE2F29-E740-43B1-AF7E-A40F5476F44C}"/>
                </a:ext>
              </a:extLst>
            </p:cNvPr>
            <p:cNvSpPr txBox="1"/>
            <p:nvPr/>
          </p:nvSpPr>
          <p:spPr>
            <a:xfrm>
              <a:off x="2124807" y="452677"/>
              <a:ext cx="439615" cy="1465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800">
                  <a:solidFill>
                    <a:schemeClr val="bg1"/>
                  </a:solidFill>
                </a:rPr>
                <a:t>あと</a:t>
              </a:r>
              <a:r>
                <a:rPr kumimoji="1" lang="en-US" altLang="ja-JP" sz="800">
                  <a:solidFill>
                    <a:schemeClr val="bg1"/>
                  </a:solidFill>
                </a:rPr>
                <a:t>00:00</a:t>
              </a:r>
              <a:endParaRPr kumimoji="1" lang="ja-JP" altLang="en-US" sz="1100">
                <a:solidFill>
                  <a:schemeClr val="bg1"/>
                </a:solidFill>
              </a:endParaRPr>
            </a:p>
          </p:txBody>
        </p:sp>
      </p:grpSp>
      <p:sp>
        <p:nvSpPr>
          <p:cNvPr id="37" name="四角形: 角を丸くする 58">
            <a:extLst>
              <a:ext uri="{FF2B5EF4-FFF2-40B4-BE49-F238E27FC236}">
                <a16:creationId xmlns:a16="http://schemas.microsoft.com/office/drawing/2014/main" id="{7F36718C-3E5C-46A8-A54C-06E71F41789D}"/>
              </a:ext>
            </a:extLst>
          </p:cNvPr>
          <p:cNvSpPr/>
          <p:nvPr/>
        </p:nvSpPr>
        <p:spPr>
          <a:xfrm>
            <a:off x="5942397" y="988761"/>
            <a:ext cx="714375" cy="285749"/>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もどる</a:t>
            </a:r>
            <a:endParaRPr kumimoji="1" lang="en-US" altLang="ja-JP" sz="1200"/>
          </a:p>
        </p:txBody>
      </p:sp>
      <p:sp>
        <p:nvSpPr>
          <p:cNvPr id="47" name="テキスト ボックス 46">
            <a:extLst>
              <a:ext uri="{FF2B5EF4-FFF2-40B4-BE49-F238E27FC236}">
                <a16:creationId xmlns:a16="http://schemas.microsoft.com/office/drawing/2014/main" id="{8A6E0E2F-CEA6-47A2-BC36-B1CDE17D1530}"/>
              </a:ext>
            </a:extLst>
          </p:cNvPr>
          <p:cNvSpPr txBox="1"/>
          <p:nvPr/>
        </p:nvSpPr>
        <p:spPr>
          <a:xfrm>
            <a:off x="415419" y="538799"/>
            <a:ext cx="3416320" cy="307777"/>
          </a:xfrm>
          <a:prstGeom prst="rect">
            <a:avLst/>
          </a:prstGeom>
          <a:noFill/>
        </p:spPr>
        <p:txBody>
          <a:bodyPr wrap="none" rtlCol="0">
            <a:spAutoFit/>
          </a:bodyPr>
          <a:lstStyle/>
          <a:p>
            <a:pPr marL="342900" indent="-342900">
              <a:buAutoNum type="arabicPeriod"/>
            </a:pPr>
            <a:r>
              <a:rPr kumimoji="1" lang="en-US" altLang="ja-JP" sz="1400" b="1"/>
              <a:t>su200.</a:t>
            </a:r>
            <a:r>
              <a:rPr kumimoji="1" lang="ja-JP" altLang="en-US" sz="1400" b="1"/>
              <a:t>支援兵器・強化</a:t>
            </a:r>
            <a:r>
              <a:rPr kumimoji="1" lang="ja-JP" altLang="en-US" sz="1000" b="1">
                <a:solidFill>
                  <a:srgbClr val="FF0000"/>
                </a:solidFill>
              </a:rPr>
              <a:t>（</a:t>
            </a:r>
            <a:r>
              <a:rPr kumimoji="1" lang="en-US" altLang="ja-JP" sz="1000" b="1">
                <a:solidFill>
                  <a:srgbClr val="FF0000"/>
                </a:solidFill>
              </a:rPr>
              <a:t>20191224</a:t>
            </a:r>
            <a:r>
              <a:rPr kumimoji="1" lang="ja-JP" altLang="en-US" sz="1000" b="1">
                <a:solidFill>
                  <a:srgbClr val="FF0000"/>
                </a:solidFill>
              </a:rPr>
              <a:t>修正）</a:t>
            </a:r>
          </a:p>
        </p:txBody>
      </p:sp>
      <p:grpSp>
        <p:nvGrpSpPr>
          <p:cNvPr id="52" name="グループ化 51">
            <a:extLst>
              <a:ext uri="{FF2B5EF4-FFF2-40B4-BE49-F238E27FC236}">
                <a16:creationId xmlns:a16="http://schemas.microsoft.com/office/drawing/2014/main" id="{47D09488-9798-4373-8606-A18D840D3CE0}"/>
              </a:ext>
            </a:extLst>
          </p:cNvPr>
          <p:cNvGrpSpPr/>
          <p:nvPr/>
        </p:nvGrpSpPr>
        <p:grpSpPr>
          <a:xfrm>
            <a:off x="587412" y="1283575"/>
            <a:ext cx="3298660" cy="1900465"/>
            <a:chOff x="598121" y="1246685"/>
            <a:chExt cx="3298660" cy="1900465"/>
          </a:xfrm>
        </p:grpSpPr>
        <p:sp>
          <p:nvSpPr>
            <p:cNvPr id="53" name="テキスト ボックス 52">
              <a:extLst>
                <a:ext uri="{FF2B5EF4-FFF2-40B4-BE49-F238E27FC236}">
                  <a16:creationId xmlns:a16="http://schemas.microsoft.com/office/drawing/2014/main" id="{A4797C56-4726-4A11-BFFD-5A3CCD034175}"/>
                </a:ext>
              </a:extLst>
            </p:cNvPr>
            <p:cNvSpPr txBox="1"/>
            <p:nvPr/>
          </p:nvSpPr>
          <p:spPr>
            <a:xfrm>
              <a:off x="598121" y="1246685"/>
              <a:ext cx="2877711" cy="307777"/>
            </a:xfrm>
            <a:prstGeom prst="rect">
              <a:avLst/>
            </a:prstGeom>
            <a:noFill/>
          </p:spPr>
          <p:txBody>
            <a:bodyPr wrap="none" rtlCol="0">
              <a:spAutoFit/>
            </a:bodyPr>
            <a:lstStyle/>
            <a:p>
              <a:r>
                <a:rPr kumimoji="1" lang="ja-JP" altLang="en-US" sz="1400" b="1"/>
                <a:t>一覧の確認、強化することが可能</a:t>
              </a:r>
              <a:endParaRPr kumimoji="1" lang="en-US" altLang="ja-JP" sz="1400" b="1"/>
            </a:p>
          </p:txBody>
        </p:sp>
        <p:sp>
          <p:nvSpPr>
            <p:cNvPr id="54" name="テキスト ボックス 53">
              <a:extLst>
                <a:ext uri="{FF2B5EF4-FFF2-40B4-BE49-F238E27FC236}">
                  <a16:creationId xmlns:a16="http://schemas.microsoft.com/office/drawing/2014/main" id="{970F9BCC-4941-4709-9FDB-929B9E51A032}"/>
                </a:ext>
              </a:extLst>
            </p:cNvPr>
            <p:cNvSpPr txBox="1"/>
            <p:nvPr/>
          </p:nvSpPr>
          <p:spPr>
            <a:xfrm>
              <a:off x="829916" y="1546712"/>
              <a:ext cx="3066865" cy="1600438"/>
            </a:xfrm>
            <a:prstGeom prst="rect">
              <a:avLst/>
            </a:prstGeom>
            <a:noFill/>
          </p:spPr>
          <p:txBody>
            <a:bodyPr wrap="none" rtlCol="0">
              <a:spAutoFit/>
            </a:bodyPr>
            <a:lstStyle/>
            <a:p>
              <a:r>
                <a:rPr kumimoji="1" lang="ja-JP" altLang="en-US" sz="1000"/>
                <a:t>・左右スワイプ </a:t>
              </a:r>
              <a:r>
                <a:rPr kumimoji="1" lang="en-US" altLang="ja-JP" sz="1000"/>
                <a:t>or &lt; or &gt; </a:t>
              </a:r>
              <a:r>
                <a:rPr kumimoji="1" lang="ja-JP" altLang="en-US" sz="1000"/>
                <a:t>のタップで兵器切り替え</a:t>
              </a:r>
              <a:endParaRPr kumimoji="1" lang="en-US" altLang="ja-JP" sz="1000"/>
            </a:p>
            <a:p>
              <a:r>
                <a:rPr kumimoji="1" lang="ja-JP" altLang="en-US" sz="1000"/>
                <a:t>・下部に強化素材が表示され、</a:t>
              </a:r>
              <a:endParaRPr kumimoji="1" lang="en-US" altLang="ja-JP" sz="1000"/>
            </a:p>
            <a:p>
              <a:r>
                <a:rPr kumimoji="1" lang="ja-JP" altLang="en-US" sz="1000"/>
                <a:t>　素材とゴールドを使用してレベル</a:t>
              </a:r>
              <a:r>
                <a:rPr kumimoji="1" lang="en-US" altLang="ja-JP" sz="1000"/>
                <a:t>UP</a:t>
              </a:r>
            </a:p>
            <a:p>
              <a:r>
                <a:rPr kumimoji="1" lang="ja-JP" altLang="en-US" sz="1000"/>
                <a:t>　</a:t>
              </a:r>
              <a:r>
                <a:rPr kumimoji="1" lang="en-US" altLang="ja-JP" sz="1000"/>
                <a:t>※</a:t>
              </a:r>
              <a:r>
                <a:rPr kumimoji="1" lang="ja-JP" altLang="en-US" sz="1000"/>
                <a:t> 足りない場合は、必要数が</a:t>
              </a:r>
              <a:r>
                <a:rPr kumimoji="1" lang="ja-JP" altLang="en-US" sz="1000">
                  <a:solidFill>
                    <a:srgbClr val="FF0000"/>
                  </a:solidFill>
                </a:rPr>
                <a:t>赤字</a:t>
              </a:r>
              <a:r>
                <a:rPr kumimoji="1" lang="ja-JP" altLang="en-US" sz="1000"/>
                <a:t>になる。</a:t>
              </a:r>
              <a:endParaRPr kumimoji="1" lang="en-US" altLang="ja-JP" sz="1000"/>
            </a:p>
            <a:p>
              <a:r>
                <a:rPr kumimoji="1" lang="ja-JP" altLang="en-US" sz="1000"/>
                <a:t>　　 強化ボタンは押せないようにする。</a:t>
              </a:r>
              <a:endParaRPr kumimoji="1" lang="en-US" altLang="ja-JP" sz="1000"/>
            </a:p>
            <a:p>
              <a:r>
                <a:rPr kumimoji="1" lang="ja-JP" altLang="en-US" sz="800"/>
                <a:t>　　（グレーアウト</a:t>
              </a:r>
              <a:r>
                <a:rPr kumimoji="1" lang="en-US" altLang="ja-JP" sz="800"/>
                <a:t>?</a:t>
              </a:r>
              <a:r>
                <a:rPr kumimoji="1" lang="ja-JP" altLang="en-US" sz="800"/>
                <a:t>色が薄くなっている等で示唆）</a:t>
              </a:r>
              <a:endParaRPr kumimoji="1" lang="en-US" altLang="ja-JP" sz="800"/>
            </a:p>
            <a:p>
              <a:endParaRPr kumimoji="1" lang="en-US" altLang="ja-JP" sz="1000"/>
            </a:p>
            <a:p>
              <a:r>
                <a:rPr kumimoji="1" lang="ja-JP" altLang="en-US" sz="1000"/>
                <a:t>・強化に研究員は不要。</a:t>
              </a:r>
              <a:endParaRPr kumimoji="1" lang="en-US" altLang="ja-JP" sz="1000"/>
            </a:p>
            <a:p>
              <a:endParaRPr kumimoji="1" lang="en-US" altLang="ja-JP" sz="1000"/>
            </a:p>
            <a:p>
              <a:r>
                <a:rPr kumimoji="1" lang="ja-JP" altLang="en-US" sz="1000"/>
                <a:t>・開発時と同様に時短可能</a:t>
              </a:r>
              <a:endParaRPr kumimoji="1" lang="en-US" altLang="ja-JP" sz="1000"/>
            </a:p>
          </p:txBody>
        </p:sp>
      </p:grpSp>
      <p:sp>
        <p:nvSpPr>
          <p:cNvPr id="41" name="四角形: 角を丸くする 792">
            <a:extLst>
              <a:ext uri="{FF2B5EF4-FFF2-40B4-BE49-F238E27FC236}">
                <a16:creationId xmlns:a16="http://schemas.microsoft.com/office/drawing/2014/main" id="{7E4C607D-EC35-459C-895C-F9173BB588EF}"/>
              </a:ext>
            </a:extLst>
          </p:cNvPr>
          <p:cNvSpPr/>
          <p:nvPr/>
        </p:nvSpPr>
        <p:spPr>
          <a:xfrm>
            <a:off x="4165457" y="3702389"/>
            <a:ext cx="2475784" cy="1018314"/>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a:t>強化時間 </a:t>
            </a:r>
            <a:r>
              <a:rPr kumimoji="1" lang="en-US" altLang="ja-JP"/>
              <a:t>99:99</a:t>
            </a:r>
          </a:p>
          <a:p>
            <a:pPr algn="ctr"/>
            <a:endParaRPr kumimoji="1" lang="en-US" altLang="ja-JP" sz="400"/>
          </a:p>
          <a:p>
            <a:pPr algn="ctr"/>
            <a:endParaRPr kumimoji="1" lang="en-US" altLang="ja-JP" sz="1200"/>
          </a:p>
          <a:p>
            <a:pPr algn="ctr"/>
            <a:endParaRPr kumimoji="1" lang="en-US" altLang="ja-JP" sz="700"/>
          </a:p>
          <a:p>
            <a:pPr algn="ctr"/>
            <a:endParaRPr kumimoji="1" lang="en-US" altLang="ja-JP" sz="700"/>
          </a:p>
          <a:p>
            <a:pPr algn="ctr"/>
            <a:endParaRPr kumimoji="1" lang="en-US" altLang="ja-JP" sz="700"/>
          </a:p>
          <a:p>
            <a:pPr algn="ctr"/>
            <a:endParaRPr kumimoji="1" lang="en-US" altLang="ja-JP" sz="700"/>
          </a:p>
          <a:p>
            <a:pPr algn="ctr"/>
            <a:r>
              <a:rPr kumimoji="1" lang="en-US" altLang="ja-JP" sz="700"/>
              <a:t>GOLD  </a:t>
            </a:r>
            <a:r>
              <a:rPr kumimoji="1" lang="en-US" altLang="ja-JP" sz="700">
                <a:solidFill>
                  <a:schemeClr val="bg1"/>
                </a:solidFill>
              </a:rPr>
              <a:t>999,999,999</a:t>
            </a:r>
            <a:r>
              <a:rPr kumimoji="1" lang="en-US" altLang="ja-JP" sz="700"/>
              <a:t> / </a:t>
            </a:r>
            <a:r>
              <a:rPr kumimoji="1" lang="en-US" altLang="ja-JP" sz="700">
                <a:solidFill>
                  <a:srgbClr val="FF0000"/>
                </a:solidFill>
              </a:rPr>
              <a:t>666,666,666</a:t>
            </a:r>
            <a:r>
              <a:rPr kumimoji="1" lang="ja-JP" altLang="en-US" sz="700"/>
              <a:t>　　　　　　　　</a:t>
            </a:r>
            <a:endParaRPr kumimoji="1" lang="en-US" altLang="ja-JP" sz="700"/>
          </a:p>
        </p:txBody>
      </p:sp>
      <p:grpSp>
        <p:nvGrpSpPr>
          <p:cNvPr id="44" name="グループ化 43">
            <a:extLst>
              <a:ext uri="{FF2B5EF4-FFF2-40B4-BE49-F238E27FC236}">
                <a16:creationId xmlns:a16="http://schemas.microsoft.com/office/drawing/2014/main" id="{886DF6EC-3C0A-427F-8085-026331B99521}"/>
              </a:ext>
            </a:extLst>
          </p:cNvPr>
          <p:cNvGrpSpPr/>
          <p:nvPr/>
        </p:nvGrpSpPr>
        <p:grpSpPr>
          <a:xfrm>
            <a:off x="4253137" y="3965541"/>
            <a:ext cx="2300425" cy="458960"/>
            <a:chOff x="45763" y="1857402"/>
            <a:chExt cx="2286000" cy="457204"/>
          </a:xfrm>
        </p:grpSpPr>
        <p:sp>
          <p:nvSpPr>
            <p:cNvPr id="45" name="四角形: 角を丸くする 835">
              <a:extLst>
                <a:ext uri="{FF2B5EF4-FFF2-40B4-BE49-F238E27FC236}">
                  <a16:creationId xmlns:a16="http://schemas.microsoft.com/office/drawing/2014/main" id="{74C7038B-A66A-4E37-B0B4-5CCECBAB42E6}"/>
                </a:ext>
              </a:extLst>
            </p:cNvPr>
            <p:cNvSpPr/>
            <p:nvPr/>
          </p:nvSpPr>
          <p:spPr>
            <a:xfrm>
              <a:off x="45763" y="1857402"/>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46" name="四角形: 角を丸くする 836">
              <a:extLst>
                <a:ext uri="{FF2B5EF4-FFF2-40B4-BE49-F238E27FC236}">
                  <a16:creationId xmlns:a16="http://schemas.microsoft.com/office/drawing/2014/main" id="{64E9AF13-2671-40A2-A84D-65A33CDAA4EC}"/>
                </a:ext>
              </a:extLst>
            </p:cNvPr>
            <p:cNvSpPr/>
            <p:nvPr/>
          </p:nvSpPr>
          <p:spPr>
            <a:xfrm>
              <a:off x="502963" y="1857406"/>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48" name="四角形: 角を丸くする 837">
              <a:extLst>
                <a:ext uri="{FF2B5EF4-FFF2-40B4-BE49-F238E27FC236}">
                  <a16:creationId xmlns:a16="http://schemas.microsoft.com/office/drawing/2014/main" id="{4B05219B-8A85-49CD-8CD9-BF6031C8E320}"/>
                </a:ext>
              </a:extLst>
            </p:cNvPr>
            <p:cNvSpPr/>
            <p:nvPr/>
          </p:nvSpPr>
          <p:spPr>
            <a:xfrm>
              <a:off x="960163" y="1857406"/>
              <a:ext cx="457200" cy="457200"/>
            </a:xfrm>
            <a:prstGeom prst="roundRect">
              <a:avLst>
                <a:gd name="adj" fmla="val 15000"/>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55" name="四角形: 角を丸くする 838">
              <a:extLst>
                <a:ext uri="{FF2B5EF4-FFF2-40B4-BE49-F238E27FC236}">
                  <a16:creationId xmlns:a16="http://schemas.microsoft.com/office/drawing/2014/main" id="{D9E5D50B-8C6C-4945-92C2-878DB8D40B27}"/>
                </a:ext>
              </a:extLst>
            </p:cNvPr>
            <p:cNvSpPr/>
            <p:nvPr/>
          </p:nvSpPr>
          <p:spPr>
            <a:xfrm>
              <a:off x="1417363" y="1857406"/>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56" name="四角形: 角を丸くする 839">
              <a:extLst>
                <a:ext uri="{FF2B5EF4-FFF2-40B4-BE49-F238E27FC236}">
                  <a16:creationId xmlns:a16="http://schemas.microsoft.com/office/drawing/2014/main" id="{2860EC93-DBE7-402A-B8DA-8113ED41AF4C}"/>
                </a:ext>
              </a:extLst>
            </p:cNvPr>
            <p:cNvSpPr/>
            <p:nvPr/>
          </p:nvSpPr>
          <p:spPr>
            <a:xfrm>
              <a:off x="1874563" y="1857406"/>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grpSp>
      <p:sp>
        <p:nvSpPr>
          <p:cNvPr id="57" name="テキスト ボックス 56">
            <a:extLst>
              <a:ext uri="{FF2B5EF4-FFF2-40B4-BE49-F238E27FC236}">
                <a16:creationId xmlns:a16="http://schemas.microsoft.com/office/drawing/2014/main" id="{167D5CD1-71A3-4E65-8EFF-1238802A157D}"/>
              </a:ext>
            </a:extLst>
          </p:cNvPr>
          <p:cNvSpPr txBox="1"/>
          <p:nvPr/>
        </p:nvSpPr>
        <p:spPr>
          <a:xfrm>
            <a:off x="4228536" y="4129702"/>
            <a:ext cx="509287" cy="246221"/>
          </a:xfrm>
          <a:prstGeom prst="rect">
            <a:avLst/>
          </a:prstGeom>
          <a:noFill/>
        </p:spPr>
        <p:txBody>
          <a:bodyPr wrap="square" rtlCol="0">
            <a:spAutoFit/>
          </a:bodyPr>
          <a:lstStyle/>
          <a:p>
            <a:r>
              <a:rPr kumimoji="1" lang="en-US" altLang="ja-JP" sz="1000">
                <a:solidFill>
                  <a:schemeClr val="bg1"/>
                </a:solidFill>
              </a:rPr>
              <a:t>x200</a:t>
            </a:r>
            <a:endParaRPr kumimoji="1" lang="ja-JP" altLang="en-US" sz="1000">
              <a:solidFill>
                <a:schemeClr val="bg1"/>
              </a:solidFill>
            </a:endParaRPr>
          </a:p>
        </p:txBody>
      </p:sp>
      <p:sp>
        <p:nvSpPr>
          <p:cNvPr id="58" name="テキスト ボックス 57">
            <a:extLst>
              <a:ext uri="{FF2B5EF4-FFF2-40B4-BE49-F238E27FC236}">
                <a16:creationId xmlns:a16="http://schemas.microsoft.com/office/drawing/2014/main" id="{E5A9C797-48C0-4CD3-8B14-A8C0AEBDE1F1}"/>
              </a:ext>
            </a:extLst>
          </p:cNvPr>
          <p:cNvSpPr txBox="1"/>
          <p:nvPr/>
        </p:nvSpPr>
        <p:spPr>
          <a:xfrm>
            <a:off x="4697829" y="4129701"/>
            <a:ext cx="509287" cy="246221"/>
          </a:xfrm>
          <a:prstGeom prst="rect">
            <a:avLst/>
          </a:prstGeom>
          <a:noFill/>
        </p:spPr>
        <p:txBody>
          <a:bodyPr wrap="square" rtlCol="0">
            <a:spAutoFit/>
          </a:bodyPr>
          <a:lstStyle/>
          <a:p>
            <a:r>
              <a:rPr kumimoji="1" lang="en-US" altLang="ja-JP" sz="1000">
                <a:solidFill>
                  <a:schemeClr val="bg1"/>
                </a:solidFill>
              </a:rPr>
              <a:t>x500</a:t>
            </a:r>
            <a:endParaRPr kumimoji="1" lang="ja-JP" altLang="en-US" sz="1000">
              <a:solidFill>
                <a:schemeClr val="bg1"/>
              </a:solidFill>
            </a:endParaRPr>
          </a:p>
        </p:txBody>
      </p:sp>
      <p:sp>
        <p:nvSpPr>
          <p:cNvPr id="59" name="テキスト ボックス 58">
            <a:extLst>
              <a:ext uri="{FF2B5EF4-FFF2-40B4-BE49-F238E27FC236}">
                <a16:creationId xmlns:a16="http://schemas.microsoft.com/office/drawing/2014/main" id="{242A6772-B05F-4DB8-BA88-5E22A8D9CCA4}"/>
              </a:ext>
            </a:extLst>
          </p:cNvPr>
          <p:cNvSpPr txBox="1"/>
          <p:nvPr/>
        </p:nvSpPr>
        <p:spPr>
          <a:xfrm>
            <a:off x="5142521" y="4129701"/>
            <a:ext cx="509287" cy="246221"/>
          </a:xfrm>
          <a:prstGeom prst="rect">
            <a:avLst/>
          </a:prstGeom>
          <a:noFill/>
        </p:spPr>
        <p:txBody>
          <a:bodyPr wrap="square" rtlCol="0">
            <a:spAutoFit/>
          </a:bodyPr>
          <a:lstStyle/>
          <a:p>
            <a:r>
              <a:rPr kumimoji="1" lang="en-US" altLang="ja-JP" sz="1000">
                <a:solidFill>
                  <a:schemeClr val="bg1"/>
                </a:solidFill>
              </a:rPr>
              <a:t>x100</a:t>
            </a:r>
            <a:endParaRPr kumimoji="1" lang="ja-JP" altLang="en-US" sz="1000">
              <a:solidFill>
                <a:schemeClr val="bg1"/>
              </a:solidFill>
            </a:endParaRPr>
          </a:p>
        </p:txBody>
      </p:sp>
      <p:sp>
        <p:nvSpPr>
          <p:cNvPr id="60" name="テキスト ボックス 59">
            <a:extLst>
              <a:ext uri="{FF2B5EF4-FFF2-40B4-BE49-F238E27FC236}">
                <a16:creationId xmlns:a16="http://schemas.microsoft.com/office/drawing/2014/main" id="{E76F3358-A2AE-4F8E-9312-561D6658142E}"/>
              </a:ext>
            </a:extLst>
          </p:cNvPr>
          <p:cNvSpPr txBox="1"/>
          <p:nvPr/>
        </p:nvSpPr>
        <p:spPr>
          <a:xfrm>
            <a:off x="5593496" y="4124881"/>
            <a:ext cx="509287" cy="246221"/>
          </a:xfrm>
          <a:prstGeom prst="rect">
            <a:avLst/>
          </a:prstGeom>
          <a:noFill/>
        </p:spPr>
        <p:txBody>
          <a:bodyPr wrap="square" rtlCol="0">
            <a:spAutoFit/>
          </a:bodyPr>
          <a:lstStyle/>
          <a:p>
            <a:r>
              <a:rPr kumimoji="1" lang="en-US" altLang="ja-JP" sz="1000">
                <a:solidFill>
                  <a:schemeClr val="bg1"/>
                </a:solidFill>
              </a:rPr>
              <a:t>x999</a:t>
            </a:r>
            <a:endParaRPr kumimoji="1" lang="ja-JP" altLang="en-US" sz="1000">
              <a:solidFill>
                <a:schemeClr val="bg1"/>
              </a:solidFill>
            </a:endParaRPr>
          </a:p>
        </p:txBody>
      </p:sp>
      <p:sp>
        <p:nvSpPr>
          <p:cNvPr id="61" name="テキスト ボックス 60">
            <a:extLst>
              <a:ext uri="{FF2B5EF4-FFF2-40B4-BE49-F238E27FC236}">
                <a16:creationId xmlns:a16="http://schemas.microsoft.com/office/drawing/2014/main" id="{19BC6508-AC5E-4187-A2B1-D7590CF46234}"/>
              </a:ext>
            </a:extLst>
          </p:cNvPr>
          <p:cNvSpPr txBox="1"/>
          <p:nvPr/>
        </p:nvSpPr>
        <p:spPr>
          <a:xfrm>
            <a:off x="6068873" y="4123762"/>
            <a:ext cx="509287" cy="246221"/>
          </a:xfrm>
          <a:prstGeom prst="rect">
            <a:avLst/>
          </a:prstGeom>
          <a:noFill/>
        </p:spPr>
        <p:txBody>
          <a:bodyPr wrap="square" rtlCol="0">
            <a:spAutoFit/>
          </a:bodyPr>
          <a:lstStyle/>
          <a:p>
            <a:r>
              <a:rPr kumimoji="1" lang="en-US" altLang="ja-JP" sz="1000">
                <a:solidFill>
                  <a:schemeClr val="bg1"/>
                </a:solidFill>
              </a:rPr>
              <a:t>x999</a:t>
            </a:r>
            <a:endParaRPr kumimoji="1" lang="ja-JP" altLang="en-US" sz="1000">
              <a:solidFill>
                <a:schemeClr val="bg1"/>
              </a:solidFill>
            </a:endParaRPr>
          </a:p>
        </p:txBody>
      </p:sp>
      <p:sp>
        <p:nvSpPr>
          <p:cNvPr id="62" name="四角形: 角を丸くする 792">
            <a:extLst>
              <a:ext uri="{FF2B5EF4-FFF2-40B4-BE49-F238E27FC236}">
                <a16:creationId xmlns:a16="http://schemas.microsoft.com/office/drawing/2014/main" id="{EC3DA295-5547-4BC8-A385-A4C24B222C92}"/>
              </a:ext>
            </a:extLst>
          </p:cNvPr>
          <p:cNvSpPr/>
          <p:nvPr/>
        </p:nvSpPr>
        <p:spPr>
          <a:xfrm>
            <a:off x="5953566" y="4552231"/>
            <a:ext cx="435965" cy="174385"/>
          </a:xfrm>
          <a:prstGeom prst="roundRect">
            <a:avLst>
              <a:gd name="adj" fmla="val 20454"/>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700"/>
              <a:t>強化</a:t>
            </a:r>
            <a:endParaRPr kumimoji="1" lang="en-US" altLang="ja-JP" sz="700"/>
          </a:p>
        </p:txBody>
      </p:sp>
      <p:sp>
        <p:nvSpPr>
          <p:cNvPr id="63" name="テキスト ボックス 62">
            <a:extLst>
              <a:ext uri="{FF2B5EF4-FFF2-40B4-BE49-F238E27FC236}">
                <a16:creationId xmlns:a16="http://schemas.microsoft.com/office/drawing/2014/main" id="{5034059C-9DA2-4BA4-84E4-B138B627036D}"/>
              </a:ext>
            </a:extLst>
          </p:cNvPr>
          <p:cNvSpPr txBox="1"/>
          <p:nvPr/>
        </p:nvSpPr>
        <p:spPr>
          <a:xfrm>
            <a:off x="4242489" y="4366078"/>
            <a:ext cx="509287" cy="246221"/>
          </a:xfrm>
          <a:prstGeom prst="rect">
            <a:avLst/>
          </a:prstGeom>
          <a:noFill/>
        </p:spPr>
        <p:txBody>
          <a:bodyPr wrap="square" rtlCol="0">
            <a:spAutoFit/>
          </a:bodyPr>
          <a:lstStyle/>
          <a:p>
            <a:r>
              <a:rPr kumimoji="1" lang="en-US" altLang="ja-JP" sz="1000">
                <a:solidFill>
                  <a:schemeClr val="bg1"/>
                </a:solidFill>
              </a:rPr>
              <a:t>x999</a:t>
            </a:r>
            <a:endParaRPr kumimoji="1" lang="ja-JP" altLang="en-US" sz="1000">
              <a:solidFill>
                <a:schemeClr val="bg1"/>
              </a:solidFill>
            </a:endParaRPr>
          </a:p>
        </p:txBody>
      </p:sp>
      <p:sp>
        <p:nvSpPr>
          <p:cNvPr id="64" name="テキスト ボックス 63">
            <a:extLst>
              <a:ext uri="{FF2B5EF4-FFF2-40B4-BE49-F238E27FC236}">
                <a16:creationId xmlns:a16="http://schemas.microsoft.com/office/drawing/2014/main" id="{4FB532EB-1B72-4315-B6B6-ED458C8BCA14}"/>
              </a:ext>
            </a:extLst>
          </p:cNvPr>
          <p:cNvSpPr txBox="1"/>
          <p:nvPr/>
        </p:nvSpPr>
        <p:spPr>
          <a:xfrm>
            <a:off x="4711782" y="4366077"/>
            <a:ext cx="509287" cy="246221"/>
          </a:xfrm>
          <a:prstGeom prst="rect">
            <a:avLst/>
          </a:prstGeom>
          <a:noFill/>
        </p:spPr>
        <p:txBody>
          <a:bodyPr wrap="square" rtlCol="0">
            <a:spAutoFit/>
          </a:bodyPr>
          <a:lstStyle/>
          <a:p>
            <a:r>
              <a:rPr kumimoji="1" lang="en-US" altLang="ja-JP" sz="1000">
                <a:solidFill>
                  <a:schemeClr val="bg1"/>
                </a:solidFill>
              </a:rPr>
              <a:t>x999</a:t>
            </a:r>
            <a:endParaRPr kumimoji="1" lang="ja-JP" altLang="en-US" sz="1000">
              <a:solidFill>
                <a:schemeClr val="bg1"/>
              </a:solidFill>
            </a:endParaRPr>
          </a:p>
        </p:txBody>
      </p:sp>
      <p:sp>
        <p:nvSpPr>
          <p:cNvPr id="65" name="テキスト ボックス 64">
            <a:extLst>
              <a:ext uri="{FF2B5EF4-FFF2-40B4-BE49-F238E27FC236}">
                <a16:creationId xmlns:a16="http://schemas.microsoft.com/office/drawing/2014/main" id="{724A5F26-338D-4813-80FA-C071480BE168}"/>
              </a:ext>
            </a:extLst>
          </p:cNvPr>
          <p:cNvSpPr txBox="1"/>
          <p:nvPr/>
        </p:nvSpPr>
        <p:spPr>
          <a:xfrm>
            <a:off x="5156474" y="4366077"/>
            <a:ext cx="509287" cy="246221"/>
          </a:xfrm>
          <a:prstGeom prst="rect">
            <a:avLst/>
          </a:prstGeom>
          <a:noFill/>
        </p:spPr>
        <p:txBody>
          <a:bodyPr wrap="square" rtlCol="0">
            <a:spAutoFit/>
          </a:bodyPr>
          <a:lstStyle/>
          <a:p>
            <a:r>
              <a:rPr kumimoji="1" lang="en-US" altLang="ja-JP" sz="1000">
                <a:solidFill>
                  <a:srgbClr val="FF0000"/>
                </a:solidFill>
              </a:rPr>
              <a:t>x1</a:t>
            </a:r>
            <a:endParaRPr kumimoji="1" lang="ja-JP" altLang="en-US" sz="1000">
              <a:solidFill>
                <a:srgbClr val="FF0000"/>
              </a:solidFill>
            </a:endParaRPr>
          </a:p>
        </p:txBody>
      </p:sp>
      <p:sp>
        <p:nvSpPr>
          <p:cNvPr id="66" name="テキスト ボックス 65">
            <a:extLst>
              <a:ext uri="{FF2B5EF4-FFF2-40B4-BE49-F238E27FC236}">
                <a16:creationId xmlns:a16="http://schemas.microsoft.com/office/drawing/2014/main" id="{5C57B848-2FCB-45FB-9559-118557CDA57E}"/>
              </a:ext>
            </a:extLst>
          </p:cNvPr>
          <p:cNvSpPr txBox="1"/>
          <p:nvPr/>
        </p:nvSpPr>
        <p:spPr>
          <a:xfrm>
            <a:off x="5607449" y="4361257"/>
            <a:ext cx="509287" cy="246221"/>
          </a:xfrm>
          <a:prstGeom prst="rect">
            <a:avLst/>
          </a:prstGeom>
          <a:noFill/>
        </p:spPr>
        <p:txBody>
          <a:bodyPr wrap="square" rtlCol="0">
            <a:spAutoFit/>
          </a:bodyPr>
          <a:lstStyle/>
          <a:p>
            <a:r>
              <a:rPr kumimoji="1" lang="en-US" altLang="ja-JP" sz="1000">
                <a:solidFill>
                  <a:schemeClr val="bg1"/>
                </a:solidFill>
              </a:rPr>
              <a:t>x999</a:t>
            </a:r>
            <a:endParaRPr kumimoji="1" lang="ja-JP" altLang="en-US" sz="1000">
              <a:solidFill>
                <a:schemeClr val="bg1"/>
              </a:solidFill>
            </a:endParaRPr>
          </a:p>
        </p:txBody>
      </p:sp>
      <p:sp>
        <p:nvSpPr>
          <p:cNvPr id="67" name="テキスト ボックス 66">
            <a:extLst>
              <a:ext uri="{FF2B5EF4-FFF2-40B4-BE49-F238E27FC236}">
                <a16:creationId xmlns:a16="http://schemas.microsoft.com/office/drawing/2014/main" id="{CFC6313B-E725-466F-9350-1885E55F6203}"/>
              </a:ext>
            </a:extLst>
          </p:cNvPr>
          <p:cNvSpPr txBox="1"/>
          <p:nvPr/>
        </p:nvSpPr>
        <p:spPr>
          <a:xfrm>
            <a:off x="6082826" y="4360138"/>
            <a:ext cx="509287" cy="246221"/>
          </a:xfrm>
          <a:prstGeom prst="rect">
            <a:avLst/>
          </a:prstGeom>
          <a:noFill/>
        </p:spPr>
        <p:txBody>
          <a:bodyPr wrap="square" rtlCol="0">
            <a:spAutoFit/>
          </a:bodyPr>
          <a:lstStyle/>
          <a:p>
            <a:r>
              <a:rPr kumimoji="1" lang="en-US" altLang="ja-JP" sz="1000">
                <a:solidFill>
                  <a:schemeClr val="bg1"/>
                </a:solidFill>
              </a:rPr>
              <a:t>x999</a:t>
            </a:r>
            <a:endParaRPr kumimoji="1" lang="ja-JP" altLang="en-US" sz="1000">
              <a:solidFill>
                <a:schemeClr val="bg1"/>
              </a:solidFill>
            </a:endParaRPr>
          </a:p>
        </p:txBody>
      </p:sp>
      <p:pic>
        <p:nvPicPr>
          <p:cNvPr id="3" name="グラフィックス 2" descr="新しい車いす">
            <a:extLst>
              <a:ext uri="{FF2B5EF4-FFF2-40B4-BE49-F238E27FC236}">
                <a16:creationId xmlns:a16="http://schemas.microsoft.com/office/drawing/2014/main" id="{30D2ABBF-C28D-4EC8-A233-58D04B18483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701869" y="1256535"/>
            <a:ext cx="1398618" cy="1398618"/>
          </a:xfrm>
          <a:prstGeom prst="rect">
            <a:avLst/>
          </a:prstGeom>
        </p:spPr>
      </p:pic>
      <p:sp>
        <p:nvSpPr>
          <p:cNvPr id="4" name="二等辺三角形 3">
            <a:extLst>
              <a:ext uri="{FF2B5EF4-FFF2-40B4-BE49-F238E27FC236}">
                <a16:creationId xmlns:a16="http://schemas.microsoft.com/office/drawing/2014/main" id="{A5CCC6DA-0DD8-4226-9BDF-BAE069B3B742}"/>
              </a:ext>
            </a:extLst>
          </p:cNvPr>
          <p:cNvSpPr/>
          <p:nvPr/>
        </p:nvSpPr>
        <p:spPr>
          <a:xfrm rot="5400000">
            <a:off x="6356904" y="2188615"/>
            <a:ext cx="333129" cy="199176"/>
          </a:xfrm>
          <a:prstGeom prst="triangl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8" name="二等辺三角形 67">
            <a:extLst>
              <a:ext uri="{FF2B5EF4-FFF2-40B4-BE49-F238E27FC236}">
                <a16:creationId xmlns:a16="http://schemas.microsoft.com/office/drawing/2014/main" id="{B0CA676B-EB64-446E-99AF-C870A7E3EE9A}"/>
              </a:ext>
            </a:extLst>
          </p:cNvPr>
          <p:cNvSpPr/>
          <p:nvPr/>
        </p:nvSpPr>
        <p:spPr>
          <a:xfrm rot="16200000">
            <a:off x="4111803" y="2157300"/>
            <a:ext cx="333129" cy="199176"/>
          </a:xfrm>
          <a:prstGeom prst="triangl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1" name="四角形: 角を丸くする 792">
            <a:extLst>
              <a:ext uri="{FF2B5EF4-FFF2-40B4-BE49-F238E27FC236}">
                <a16:creationId xmlns:a16="http://schemas.microsoft.com/office/drawing/2014/main" id="{FDBB3B73-B752-4E01-90E6-FA642AFC4413}"/>
              </a:ext>
            </a:extLst>
          </p:cNvPr>
          <p:cNvSpPr/>
          <p:nvPr/>
        </p:nvSpPr>
        <p:spPr>
          <a:xfrm>
            <a:off x="4208933" y="2620622"/>
            <a:ext cx="2369227" cy="950189"/>
          </a:xfrm>
          <a:prstGeom prst="roundRect">
            <a:avLst>
              <a:gd name="adj" fmla="val 20454"/>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050"/>
          </a:p>
          <a:p>
            <a:pPr algn="ctr"/>
            <a:r>
              <a:rPr kumimoji="1" lang="ja-JP" altLang="en-US" sz="1050"/>
              <a:t>ああああ支援兵器名ああああ</a:t>
            </a:r>
            <a:endParaRPr kumimoji="1" lang="en-US" altLang="ja-JP" sz="1050"/>
          </a:p>
          <a:p>
            <a:pPr algn="ctr"/>
            <a:endParaRPr kumimoji="1" lang="en-US" altLang="ja-JP" sz="200"/>
          </a:p>
          <a:p>
            <a:r>
              <a:rPr kumimoji="1" lang="en-US" altLang="ja-JP" sz="1050"/>
              <a:t>Lv.</a:t>
            </a:r>
            <a:r>
              <a:rPr kumimoji="1" lang="ja-JP" altLang="en-US" sz="1050"/>
              <a:t>　　　　   </a:t>
            </a:r>
            <a:r>
              <a:rPr kumimoji="1" lang="en-US" altLang="ja-JP" sz="1050"/>
              <a:t>10 -&gt; </a:t>
            </a:r>
            <a:r>
              <a:rPr kumimoji="1" lang="en-US" altLang="ja-JP" sz="1050">
                <a:solidFill>
                  <a:schemeClr val="accent2"/>
                </a:solidFill>
              </a:rPr>
              <a:t>100</a:t>
            </a:r>
            <a:r>
              <a:rPr kumimoji="1" lang="en-US" altLang="ja-JP" sz="1050"/>
              <a:t> </a:t>
            </a:r>
          </a:p>
          <a:p>
            <a:r>
              <a:rPr kumimoji="1" lang="en-US" altLang="ja-JP" sz="1050"/>
              <a:t>POWER</a:t>
            </a:r>
            <a:r>
              <a:rPr kumimoji="1" lang="ja-JP" altLang="en-US" sz="1050"/>
              <a:t>　　  </a:t>
            </a:r>
            <a:r>
              <a:rPr kumimoji="1" lang="en-US" altLang="ja-JP" sz="1050"/>
              <a:t>12345 -&gt;  </a:t>
            </a:r>
            <a:r>
              <a:rPr kumimoji="1" lang="en-US" altLang="ja-JP" sz="1050">
                <a:solidFill>
                  <a:schemeClr val="accent2"/>
                </a:solidFill>
              </a:rPr>
              <a:t>67890</a:t>
            </a:r>
          </a:p>
          <a:p>
            <a:r>
              <a:rPr kumimoji="1" lang="ja-JP" altLang="en-US" sz="1050"/>
              <a:t>攻撃頻度　　 </a:t>
            </a:r>
            <a:r>
              <a:rPr kumimoji="1" lang="en-US" altLang="ja-JP" sz="1050"/>
              <a:t>1234 -&gt; </a:t>
            </a:r>
            <a:r>
              <a:rPr kumimoji="1" lang="en-US" altLang="ja-JP" sz="1050">
                <a:solidFill>
                  <a:schemeClr val="accent2"/>
                </a:solidFill>
              </a:rPr>
              <a:t>5678</a:t>
            </a:r>
          </a:p>
          <a:p>
            <a:endParaRPr kumimoji="1" lang="en-US" altLang="ja-JP" sz="200"/>
          </a:p>
          <a:p>
            <a:pPr algn="ctr"/>
            <a:r>
              <a:rPr kumimoji="1" lang="ja-JP" altLang="en-US" sz="800"/>
              <a:t>効果：説明文４５６７８９０１２３４５６</a:t>
            </a:r>
            <a:endParaRPr kumimoji="1" lang="en-US" altLang="ja-JP" sz="800"/>
          </a:p>
          <a:p>
            <a:pPr algn="ctr"/>
            <a:r>
              <a:rPr kumimoji="1" lang="ja-JP" altLang="en-US" sz="800"/>
              <a:t>　　    説明文４５６７８９０１２３４５６</a:t>
            </a:r>
            <a:endParaRPr kumimoji="1" lang="en-US" altLang="ja-JP" sz="800"/>
          </a:p>
          <a:p>
            <a:pPr algn="ctr"/>
            <a:endParaRPr kumimoji="1" lang="en-US" altLang="ja-JP" sz="800"/>
          </a:p>
        </p:txBody>
      </p:sp>
      <p:sp>
        <p:nvSpPr>
          <p:cNvPr id="72" name="四角形: 角を丸くする 792">
            <a:extLst>
              <a:ext uri="{FF2B5EF4-FFF2-40B4-BE49-F238E27FC236}">
                <a16:creationId xmlns:a16="http://schemas.microsoft.com/office/drawing/2014/main" id="{5B1310D1-3321-7746-B3BD-6A31CF41C027}"/>
              </a:ext>
            </a:extLst>
          </p:cNvPr>
          <p:cNvSpPr/>
          <p:nvPr/>
        </p:nvSpPr>
        <p:spPr>
          <a:xfrm>
            <a:off x="5636869" y="5007785"/>
            <a:ext cx="435965" cy="174385"/>
          </a:xfrm>
          <a:prstGeom prst="roundRect">
            <a:avLst>
              <a:gd name="adj" fmla="val 20454"/>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700"/>
              <a:t>強化</a:t>
            </a:r>
            <a:endParaRPr kumimoji="1" lang="en-US" altLang="ja-JP" sz="700"/>
          </a:p>
        </p:txBody>
      </p:sp>
      <p:sp>
        <p:nvSpPr>
          <p:cNvPr id="73" name="四角形: 角を丸くする 792">
            <a:extLst>
              <a:ext uri="{FF2B5EF4-FFF2-40B4-BE49-F238E27FC236}">
                <a16:creationId xmlns:a16="http://schemas.microsoft.com/office/drawing/2014/main" id="{05DB5470-04CC-B24B-8E29-1BB7F25D74C3}"/>
              </a:ext>
            </a:extLst>
          </p:cNvPr>
          <p:cNvSpPr/>
          <p:nvPr/>
        </p:nvSpPr>
        <p:spPr>
          <a:xfrm>
            <a:off x="6091309" y="5012096"/>
            <a:ext cx="435965" cy="174385"/>
          </a:xfrm>
          <a:prstGeom prst="roundRect">
            <a:avLst>
              <a:gd name="adj" fmla="val 20454"/>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700"/>
              <a:t>強化</a:t>
            </a:r>
            <a:endParaRPr kumimoji="1" lang="en-US" altLang="ja-JP" sz="700"/>
          </a:p>
        </p:txBody>
      </p:sp>
      <p:grpSp>
        <p:nvGrpSpPr>
          <p:cNvPr id="114" name="グループ化 113">
            <a:extLst>
              <a:ext uri="{FF2B5EF4-FFF2-40B4-BE49-F238E27FC236}">
                <a16:creationId xmlns:a16="http://schemas.microsoft.com/office/drawing/2014/main" id="{6A51407D-71DC-4BC0-A2D3-2B81E29426AF}"/>
              </a:ext>
            </a:extLst>
          </p:cNvPr>
          <p:cNvGrpSpPr/>
          <p:nvPr/>
        </p:nvGrpSpPr>
        <p:grpSpPr>
          <a:xfrm>
            <a:off x="6805331" y="3428708"/>
            <a:ext cx="2275069" cy="1985734"/>
            <a:chOff x="6094003" y="1560860"/>
            <a:chExt cx="3033268" cy="2647510"/>
          </a:xfrm>
        </p:grpSpPr>
        <p:sp>
          <p:nvSpPr>
            <p:cNvPr id="115" name="テキスト ボックス 2557">
              <a:extLst>
                <a:ext uri="{FF2B5EF4-FFF2-40B4-BE49-F238E27FC236}">
                  <a16:creationId xmlns:a16="http://schemas.microsoft.com/office/drawing/2014/main" id="{E849AD9E-618F-4614-A46F-69C6190767AB}"/>
                </a:ext>
              </a:extLst>
            </p:cNvPr>
            <p:cNvSpPr txBox="1"/>
            <p:nvPr/>
          </p:nvSpPr>
          <p:spPr>
            <a:xfrm>
              <a:off x="6306612" y="1806367"/>
              <a:ext cx="481923" cy="31516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050" b="1">
                  <a:solidFill>
                    <a:schemeClr val="bg1"/>
                  </a:solidFill>
                </a:rPr>
                <a:t>攻撃</a:t>
              </a:r>
              <a:r>
                <a:rPr kumimoji="1" lang="en-US" altLang="ja-JP" sz="1050" b="1">
                  <a:solidFill>
                    <a:schemeClr val="bg1"/>
                  </a:solidFill>
                </a:rPr>
                <a:t>(</a:t>
              </a:r>
              <a:r>
                <a:rPr kumimoji="1" lang="ja-JP" altLang="en-US" sz="1050" b="1">
                  <a:solidFill>
                    <a:schemeClr val="bg1"/>
                  </a:solidFill>
                </a:rPr>
                <a:t>大</a:t>
              </a:r>
              <a:r>
                <a:rPr kumimoji="1" lang="en-US" altLang="ja-JP" sz="1050" b="1">
                  <a:solidFill>
                    <a:schemeClr val="bg1"/>
                  </a:solidFill>
                </a:rPr>
                <a:t>)</a:t>
              </a:r>
              <a:endParaRPr kumimoji="1" lang="ja-JP" altLang="en-US" sz="1050" b="1">
                <a:solidFill>
                  <a:schemeClr val="bg1"/>
                </a:solidFill>
              </a:endParaRPr>
            </a:p>
          </p:txBody>
        </p:sp>
        <p:sp>
          <p:nvSpPr>
            <p:cNvPr id="116" name="テキスト ボックス 2557">
              <a:extLst>
                <a:ext uri="{FF2B5EF4-FFF2-40B4-BE49-F238E27FC236}">
                  <a16:creationId xmlns:a16="http://schemas.microsoft.com/office/drawing/2014/main" id="{EF80D6E9-F5E3-49BB-9E41-D704C12CAD7B}"/>
                </a:ext>
              </a:extLst>
            </p:cNvPr>
            <p:cNvSpPr txBox="1"/>
            <p:nvPr/>
          </p:nvSpPr>
          <p:spPr>
            <a:xfrm>
              <a:off x="7380096" y="1824094"/>
              <a:ext cx="481923" cy="31516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050" b="1">
                  <a:solidFill>
                    <a:schemeClr val="bg1"/>
                  </a:solidFill>
                </a:rPr>
                <a:t>攻撃</a:t>
              </a:r>
              <a:r>
                <a:rPr kumimoji="1" lang="en-US" altLang="ja-JP" sz="1050" b="1">
                  <a:solidFill>
                    <a:schemeClr val="bg1"/>
                  </a:solidFill>
                </a:rPr>
                <a:t>(</a:t>
              </a:r>
              <a:r>
                <a:rPr kumimoji="1" lang="ja-JP" altLang="en-US" sz="1050" b="1">
                  <a:solidFill>
                    <a:schemeClr val="bg1"/>
                  </a:solidFill>
                </a:rPr>
                <a:t>中</a:t>
              </a:r>
              <a:r>
                <a:rPr kumimoji="1" lang="en-US" altLang="ja-JP" sz="1050" b="1">
                  <a:solidFill>
                    <a:schemeClr val="bg1"/>
                  </a:solidFill>
                </a:rPr>
                <a:t>)</a:t>
              </a:r>
              <a:endParaRPr kumimoji="1" lang="ja-JP" altLang="en-US" sz="1050" b="1">
                <a:solidFill>
                  <a:schemeClr val="bg1"/>
                </a:solidFill>
              </a:endParaRPr>
            </a:p>
          </p:txBody>
        </p:sp>
        <p:sp>
          <p:nvSpPr>
            <p:cNvPr id="117" name="テキスト ボックス 2557">
              <a:extLst>
                <a:ext uri="{FF2B5EF4-FFF2-40B4-BE49-F238E27FC236}">
                  <a16:creationId xmlns:a16="http://schemas.microsoft.com/office/drawing/2014/main" id="{DDBDDFCA-3161-42C0-9337-ED9C45D2DF94}"/>
                </a:ext>
              </a:extLst>
            </p:cNvPr>
            <p:cNvSpPr txBox="1"/>
            <p:nvPr/>
          </p:nvSpPr>
          <p:spPr>
            <a:xfrm>
              <a:off x="8426026" y="1842625"/>
              <a:ext cx="481923" cy="31516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000" b="1">
                  <a:solidFill>
                    <a:schemeClr val="bg1"/>
                  </a:solidFill>
                </a:rPr>
                <a:t>無制限</a:t>
              </a:r>
              <a:endParaRPr kumimoji="1" lang="ja-JP" altLang="en-US" sz="1050" b="1">
                <a:solidFill>
                  <a:schemeClr val="bg1"/>
                </a:solidFill>
              </a:endParaRPr>
            </a:p>
          </p:txBody>
        </p:sp>
        <p:sp>
          <p:nvSpPr>
            <p:cNvPr id="118" name="四角形: 角を丸くする 2">
              <a:extLst>
                <a:ext uri="{FF2B5EF4-FFF2-40B4-BE49-F238E27FC236}">
                  <a16:creationId xmlns:a16="http://schemas.microsoft.com/office/drawing/2014/main" id="{22E08E78-7956-414E-A866-2013213D3BB1}"/>
                </a:ext>
              </a:extLst>
            </p:cNvPr>
            <p:cNvSpPr/>
            <p:nvPr/>
          </p:nvSpPr>
          <p:spPr>
            <a:xfrm>
              <a:off x="6094003" y="1560860"/>
              <a:ext cx="3033268" cy="2647510"/>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sp>
          <p:nvSpPr>
            <p:cNvPr id="119" name="テキスト ボックス 118">
              <a:extLst>
                <a:ext uri="{FF2B5EF4-FFF2-40B4-BE49-F238E27FC236}">
                  <a16:creationId xmlns:a16="http://schemas.microsoft.com/office/drawing/2014/main" id="{23BF213D-9F08-4D2E-B0DB-4864E5CECDD0}"/>
                </a:ext>
              </a:extLst>
            </p:cNvPr>
            <p:cNvSpPr txBox="1"/>
            <p:nvPr/>
          </p:nvSpPr>
          <p:spPr>
            <a:xfrm>
              <a:off x="6953617" y="1653157"/>
              <a:ext cx="1622468" cy="348796"/>
            </a:xfrm>
            <a:prstGeom prst="rect">
              <a:avLst/>
            </a:prstGeom>
            <a:noFill/>
          </p:spPr>
          <p:txBody>
            <a:bodyPr wrap="square" rtlCol="0">
              <a:spAutoFit/>
            </a:bodyPr>
            <a:lstStyle/>
            <a:p>
              <a:r>
                <a:rPr kumimoji="1" lang="ja-JP" altLang="en-US" sz="1100" b="1"/>
                <a:t>研究費投入</a:t>
              </a:r>
            </a:p>
          </p:txBody>
        </p:sp>
        <p:sp>
          <p:nvSpPr>
            <p:cNvPr id="120" name="テキスト ボックス 119">
              <a:extLst>
                <a:ext uri="{FF2B5EF4-FFF2-40B4-BE49-F238E27FC236}">
                  <a16:creationId xmlns:a16="http://schemas.microsoft.com/office/drawing/2014/main" id="{A9D02ED2-0FCF-42EB-8727-11D748AF5D84}"/>
                </a:ext>
              </a:extLst>
            </p:cNvPr>
            <p:cNvSpPr txBox="1"/>
            <p:nvPr/>
          </p:nvSpPr>
          <p:spPr>
            <a:xfrm>
              <a:off x="6744312" y="3140037"/>
              <a:ext cx="1732647" cy="471900"/>
            </a:xfrm>
            <a:prstGeom prst="rect">
              <a:avLst/>
            </a:prstGeom>
            <a:noFill/>
          </p:spPr>
          <p:txBody>
            <a:bodyPr wrap="square" rtlCol="0">
              <a:spAutoFit/>
            </a:bodyPr>
            <a:lstStyle/>
            <a:p>
              <a:pPr algn="ctr"/>
              <a:r>
                <a:rPr kumimoji="1" lang="ja-JP" altLang="en-US" sz="1000"/>
                <a:t>残り時間 </a:t>
              </a:r>
              <a:r>
                <a:rPr kumimoji="1" lang="en-US" altLang="ja-JP" sz="1000"/>
                <a:t>99:99 </a:t>
              </a:r>
            </a:p>
            <a:p>
              <a:pPr algn="ctr"/>
              <a:r>
                <a:rPr kumimoji="1" lang="en-US" altLang="ja-JP" sz="700"/>
                <a:t> </a:t>
              </a:r>
              <a:r>
                <a:rPr kumimoji="1" lang="ja-JP" altLang="en-US" sz="700"/>
                <a:t>消費クリスタル </a:t>
              </a:r>
              <a:r>
                <a:rPr kumimoji="1" lang="en-US" altLang="ja-JP" sz="700"/>
                <a:t>x999</a:t>
              </a:r>
              <a:endParaRPr kumimoji="1" lang="ja-JP" altLang="en-US" sz="700"/>
            </a:p>
          </p:txBody>
        </p:sp>
        <p:sp>
          <p:nvSpPr>
            <p:cNvPr id="121" name="四角形: 角を丸くする 41">
              <a:extLst>
                <a:ext uri="{FF2B5EF4-FFF2-40B4-BE49-F238E27FC236}">
                  <a16:creationId xmlns:a16="http://schemas.microsoft.com/office/drawing/2014/main" id="{730E599F-0AC0-46D0-9B73-45BFD6F6E934}"/>
                </a:ext>
              </a:extLst>
            </p:cNvPr>
            <p:cNvSpPr/>
            <p:nvPr/>
          </p:nvSpPr>
          <p:spPr>
            <a:xfrm>
              <a:off x="6725668" y="3713718"/>
              <a:ext cx="843312" cy="365165"/>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a:t>やめる</a:t>
              </a:r>
              <a:endParaRPr kumimoji="1" lang="en-US" altLang="ja-JP" sz="1000"/>
            </a:p>
          </p:txBody>
        </p:sp>
        <p:sp>
          <p:nvSpPr>
            <p:cNvPr id="122" name="四角形: 角を丸くする 41">
              <a:extLst>
                <a:ext uri="{FF2B5EF4-FFF2-40B4-BE49-F238E27FC236}">
                  <a16:creationId xmlns:a16="http://schemas.microsoft.com/office/drawing/2014/main" id="{EEBD5165-C1A5-41CD-9C1C-F1A8E025BBBF}"/>
                </a:ext>
              </a:extLst>
            </p:cNvPr>
            <p:cNvSpPr/>
            <p:nvPr/>
          </p:nvSpPr>
          <p:spPr>
            <a:xfrm>
              <a:off x="7925874" y="3720789"/>
              <a:ext cx="843312" cy="365165"/>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a:t>OK</a:t>
              </a:r>
            </a:p>
          </p:txBody>
        </p:sp>
      </p:grpSp>
      <p:sp>
        <p:nvSpPr>
          <p:cNvPr id="123" name="四角形: 角を丸くする 792">
            <a:extLst>
              <a:ext uri="{FF2B5EF4-FFF2-40B4-BE49-F238E27FC236}">
                <a16:creationId xmlns:a16="http://schemas.microsoft.com/office/drawing/2014/main" id="{BEED53E8-DF37-46A1-8D2A-AA7582FA9B60}"/>
              </a:ext>
            </a:extLst>
          </p:cNvPr>
          <p:cNvSpPr/>
          <p:nvPr/>
        </p:nvSpPr>
        <p:spPr>
          <a:xfrm>
            <a:off x="7326257" y="3762115"/>
            <a:ext cx="1202114" cy="823842"/>
          </a:xfrm>
          <a:prstGeom prst="roundRect">
            <a:avLst>
              <a:gd name="adj" fmla="val 20454"/>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a:p>
            <a:pPr algn="ctr"/>
            <a:endParaRPr kumimoji="1" lang="en-US" altLang="ja-JP" sz="1200"/>
          </a:p>
          <a:p>
            <a:pPr algn="ctr"/>
            <a:r>
              <a:rPr kumimoji="1" lang="ja-JP" altLang="en-US" sz="1200"/>
              <a:t>？？名前？？</a:t>
            </a:r>
            <a:endParaRPr kumimoji="1" lang="en-US" altLang="ja-JP" sz="1200"/>
          </a:p>
        </p:txBody>
      </p:sp>
      <p:pic>
        <p:nvPicPr>
          <p:cNvPr id="124" name="グラフィックス 123" descr="新しい車いす">
            <a:extLst>
              <a:ext uri="{FF2B5EF4-FFF2-40B4-BE49-F238E27FC236}">
                <a16:creationId xmlns:a16="http://schemas.microsoft.com/office/drawing/2014/main" id="{3F381768-0A14-4BF9-8748-1714ED1CF0E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693557" y="3789161"/>
            <a:ext cx="467514" cy="467514"/>
          </a:xfrm>
          <a:prstGeom prst="rect">
            <a:avLst/>
          </a:prstGeom>
        </p:spPr>
      </p:pic>
      <p:pic>
        <p:nvPicPr>
          <p:cNvPr id="7" name="図 6">
            <a:extLst>
              <a:ext uri="{FF2B5EF4-FFF2-40B4-BE49-F238E27FC236}">
                <a16:creationId xmlns:a16="http://schemas.microsoft.com/office/drawing/2014/main" id="{EAAB33F9-A14D-4E4C-B899-B56B2C6E1B20}"/>
              </a:ext>
            </a:extLst>
          </p:cNvPr>
          <p:cNvPicPr>
            <a:picLocks noChangeAspect="1"/>
          </p:cNvPicPr>
          <p:nvPr/>
        </p:nvPicPr>
        <p:blipFill>
          <a:blip r:embed="rId4"/>
          <a:stretch>
            <a:fillRect/>
          </a:stretch>
        </p:blipFill>
        <p:spPr>
          <a:xfrm>
            <a:off x="6851201" y="300613"/>
            <a:ext cx="1723426" cy="3053462"/>
          </a:xfrm>
          <a:prstGeom prst="rect">
            <a:avLst/>
          </a:prstGeom>
        </p:spPr>
      </p:pic>
    </p:spTree>
    <p:extLst>
      <p:ext uri="{BB962C8B-B14F-4D97-AF65-F5344CB8AC3E}">
        <p14:creationId xmlns:p14="http://schemas.microsoft.com/office/powerpoint/2010/main" val="226684407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42</a:t>
            </a:fld>
            <a:endParaRPr kumimoji="1" lang="ja-JP" altLang="en-US"/>
          </a:p>
        </p:txBody>
      </p:sp>
      <p:sp>
        <p:nvSpPr>
          <p:cNvPr id="10" name="テキスト ボックス 9">
            <a:extLst>
              <a:ext uri="{FF2B5EF4-FFF2-40B4-BE49-F238E27FC236}">
                <a16:creationId xmlns:a16="http://schemas.microsoft.com/office/drawing/2014/main" id="{926C02B4-44DD-4405-BF09-2C867E07F6CF}"/>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■強化画面仕様</a:t>
            </a:r>
            <a:endParaRPr kumimoji="1" lang="ja-JP" altLang="en-US" sz="1400">
              <a:latin typeface="+mn-ea"/>
            </a:endParaRPr>
          </a:p>
        </p:txBody>
      </p:sp>
      <p:sp>
        <p:nvSpPr>
          <p:cNvPr id="11" name="テキスト ボックス 10">
            <a:extLst>
              <a:ext uri="{FF2B5EF4-FFF2-40B4-BE49-F238E27FC236}">
                <a16:creationId xmlns:a16="http://schemas.microsoft.com/office/drawing/2014/main" id="{FCFB7230-5330-4DFA-BF0C-4F33353AD3F0}"/>
              </a:ext>
            </a:extLst>
          </p:cNvPr>
          <p:cNvSpPr txBox="1"/>
          <p:nvPr/>
        </p:nvSpPr>
        <p:spPr>
          <a:xfrm>
            <a:off x="401416" y="542439"/>
            <a:ext cx="1415772" cy="276999"/>
          </a:xfrm>
          <a:prstGeom prst="rect">
            <a:avLst/>
          </a:prstGeom>
          <a:noFill/>
        </p:spPr>
        <p:txBody>
          <a:bodyPr wrap="none" rtlCol="0">
            <a:noAutofit/>
          </a:bodyPr>
          <a:lstStyle/>
          <a:p>
            <a:r>
              <a:rPr kumimoji="1" lang="ja-JP" altLang="en-US" sz="1200" b="1"/>
              <a:t>○</a:t>
            </a:r>
            <a:r>
              <a:rPr kumimoji="1" lang="en-US" altLang="ja-JP" sz="1200" b="1"/>
              <a:t> ex100.</a:t>
            </a:r>
            <a:r>
              <a:rPr kumimoji="1" lang="ja-JP" altLang="en-US" sz="1200" b="1"/>
              <a:t>抽出欠片選択</a:t>
            </a:r>
            <a:endParaRPr kumimoji="1" lang="en-US" altLang="ja-JP" sz="1200" b="1"/>
          </a:p>
          <a:p>
            <a:endParaRPr kumimoji="1" lang="ja-JP" altLang="en-US" sz="1200" b="1"/>
          </a:p>
        </p:txBody>
      </p:sp>
      <p:sp>
        <p:nvSpPr>
          <p:cNvPr id="12" name="正方形/長方形 11">
            <a:extLst>
              <a:ext uri="{FF2B5EF4-FFF2-40B4-BE49-F238E27FC236}">
                <a16:creationId xmlns:a16="http://schemas.microsoft.com/office/drawing/2014/main" id="{541E6206-F93F-4428-94E2-64287726CCEA}"/>
              </a:ext>
            </a:extLst>
          </p:cNvPr>
          <p:cNvSpPr/>
          <p:nvPr/>
        </p:nvSpPr>
        <p:spPr>
          <a:xfrm>
            <a:off x="37451" y="5581330"/>
            <a:ext cx="5612002" cy="1569660"/>
          </a:xfrm>
          <a:prstGeom prst="rect">
            <a:avLst/>
          </a:prstGeom>
          <a:noFill/>
          <a:ln>
            <a:noFill/>
          </a:ln>
          <a:effectLst>
            <a:outerShdw blurRad="50800" dist="50800" dir="5400000" sx="1000" sy="1000" algn="ctr" rotWithShape="0">
              <a:srgbClr val="000000"/>
            </a:outerShdw>
          </a:effectLst>
        </p:spPr>
        <p:txBody>
          <a:bodyPr wrap="square" rtlCol="0">
            <a:spAutoFit/>
          </a:bodyPr>
          <a:lstStyle/>
          <a:p>
            <a:r>
              <a:rPr kumimoji="1" lang="ja-JP" altLang="en-US" sz="8000" b="1">
                <a:solidFill>
                  <a:schemeClr val="tx1">
                    <a:lumMod val="50000"/>
                    <a:lumOff val="50000"/>
                    <a:alpha val="14000"/>
                  </a:schemeClr>
                </a:solidFill>
              </a:rPr>
              <a:t>抽出</a:t>
            </a:r>
            <a:endParaRPr kumimoji="1" lang="en-US" altLang="ja-JP" sz="8000" b="1">
              <a:solidFill>
                <a:schemeClr val="tx1">
                  <a:lumMod val="50000"/>
                  <a:lumOff val="50000"/>
                  <a:alpha val="14000"/>
                </a:schemeClr>
              </a:solidFill>
            </a:endParaRPr>
          </a:p>
        </p:txBody>
      </p:sp>
      <p:sp>
        <p:nvSpPr>
          <p:cNvPr id="113" name="テキスト ボックス 112">
            <a:extLst>
              <a:ext uri="{FF2B5EF4-FFF2-40B4-BE49-F238E27FC236}">
                <a16:creationId xmlns:a16="http://schemas.microsoft.com/office/drawing/2014/main" id="{89FE7D61-E171-42F6-98A2-6195B212FF96}"/>
              </a:ext>
            </a:extLst>
          </p:cNvPr>
          <p:cNvSpPr txBox="1"/>
          <p:nvPr/>
        </p:nvSpPr>
        <p:spPr>
          <a:xfrm>
            <a:off x="601081" y="846576"/>
            <a:ext cx="4458272" cy="5940088"/>
          </a:xfrm>
          <a:prstGeom prst="rect">
            <a:avLst/>
          </a:prstGeom>
          <a:noFill/>
        </p:spPr>
        <p:txBody>
          <a:bodyPr wrap="none" rtlCol="0" anchor="t">
            <a:spAutoFit/>
          </a:bodyPr>
          <a:lstStyle/>
          <a:p>
            <a:r>
              <a:rPr kumimoji="1" lang="ja-JP" altLang="en-US" sz="1000">
                <a:ea typeface="メイリオ"/>
              </a:rPr>
              <a:t>・欠片から結晶抽出するための装置を選択する画面。</a:t>
            </a:r>
            <a:endParaRPr kumimoji="1" lang="en-US" altLang="ja-JP" sz="1000">
              <a:ea typeface="メイリオ"/>
            </a:endParaRPr>
          </a:p>
          <a:p>
            <a:endParaRPr kumimoji="1" lang="en-US" altLang="ja-JP" sz="1000">
              <a:ea typeface="メイリオ"/>
            </a:endParaRPr>
          </a:p>
          <a:p>
            <a:r>
              <a:rPr kumimoji="1" lang="ja-JP" altLang="en-US" sz="1000">
                <a:ea typeface="メイリオ"/>
              </a:rPr>
              <a:t>○ 抽出フロー</a:t>
            </a:r>
            <a:endParaRPr kumimoji="1" lang="en-US" altLang="ja-JP" sz="1000">
              <a:ea typeface="メイリオ"/>
            </a:endParaRPr>
          </a:p>
          <a:p>
            <a:r>
              <a:rPr kumimoji="1" lang="ja-JP" altLang="en-US" sz="1000">
                <a:ea typeface="メイリオ"/>
              </a:rPr>
              <a:t>　</a:t>
            </a:r>
            <a:r>
              <a:rPr kumimoji="1" lang="en-US" altLang="ja-JP" sz="1000">
                <a:ea typeface="メイリオ"/>
              </a:rPr>
              <a:t>1.</a:t>
            </a:r>
            <a:r>
              <a:rPr kumimoji="1" lang="ja-JP" altLang="en-US" sz="1000">
                <a:ea typeface="メイリオ"/>
              </a:rPr>
              <a:t> 欠片を選択。</a:t>
            </a:r>
            <a:endParaRPr kumimoji="1" lang="en-US" altLang="ja-JP" sz="1000">
              <a:ea typeface="メイリオ"/>
            </a:endParaRPr>
          </a:p>
          <a:p>
            <a:r>
              <a:rPr kumimoji="1" lang="ja-JP" altLang="en-US" sz="1000">
                <a:ea typeface="メイリオ"/>
              </a:rPr>
              <a:t>　</a:t>
            </a:r>
            <a:r>
              <a:rPr kumimoji="1" lang="en-US" altLang="ja-JP" sz="1000">
                <a:ea typeface="メイリオ"/>
              </a:rPr>
              <a:t>2. </a:t>
            </a:r>
            <a:r>
              <a:rPr kumimoji="1" lang="ja-JP" altLang="en-US" sz="1000">
                <a:ea typeface="メイリオ"/>
              </a:rPr>
              <a:t>抽出装置画面から未使用の装置を選択。</a:t>
            </a:r>
            <a:endParaRPr kumimoji="1" lang="en-US" altLang="ja-JP" sz="1000">
              <a:ea typeface="メイリオ"/>
            </a:endParaRPr>
          </a:p>
          <a:p>
            <a:r>
              <a:rPr kumimoji="1" lang="ja-JP" altLang="en-US" sz="1000">
                <a:ea typeface="メイリオ"/>
              </a:rPr>
              <a:t>　　</a:t>
            </a:r>
            <a:r>
              <a:rPr kumimoji="1" lang="en-US" altLang="ja-JP" sz="1000">
                <a:ea typeface="メイリオ"/>
              </a:rPr>
              <a:t>(</a:t>
            </a:r>
            <a:r>
              <a:rPr kumimoji="1" lang="ja-JP" altLang="en-US" sz="1000">
                <a:ea typeface="メイリオ"/>
              </a:rPr>
              <a:t>「＋」アイコンが表示されているもの</a:t>
            </a:r>
            <a:r>
              <a:rPr kumimoji="1" lang="en-US" altLang="ja-JP" sz="1000">
                <a:ea typeface="メイリオ"/>
              </a:rPr>
              <a:t>)</a:t>
            </a:r>
          </a:p>
          <a:p>
            <a:r>
              <a:rPr kumimoji="1" lang="ja-JP" altLang="en-US" sz="1000">
                <a:ea typeface="メイリオ"/>
              </a:rPr>
              <a:t>　</a:t>
            </a:r>
            <a:r>
              <a:rPr kumimoji="1" lang="en-US" altLang="ja-JP" sz="1000">
                <a:ea typeface="メイリオ"/>
              </a:rPr>
              <a:t>3.</a:t>
            </a:r>
            <a:r>
              <a:rPr kumimoji="1" lang="ja-JP" altLang="en-US" sz="1000">
                <a:ea typeface="メイリオ"/>
              </a:rPr>
              <a:t> 時間経過で素材から結晶を獲得</a:t>
            </a:r>
            <a:endParaRPr kumimoji="1" lang="en-US" altLang="ja-JP" sz="1000">
              <a:ea typeface="メイリオ"/>
            </a:endParaRPr>
          </a:p>
          <a:p>
            <a:endParaRPr kumimoji="1" lang="en-US" altLang="ja-JP" sz="1000">
              <a:ea typeface="メイリオ"/>
            </a:endParaRPr>
          </a:p>
          <a:p>
            <a:r>
              <a:rPr kumimoji="1" lang="ja-JP" altLang="en-US" sz="1000">
                <a:ea typeface="メイリオ"/>
              </a:rPr>
              <a:t>○ 欠片の選択</a:t>
            </a:r>
            <a:endParaRPr kumimoji="1" lang="en-US" altLang="ja-JP" sz="1000">
              <a:ea typeface="メイリオ"/>
            </a:endParaRPr>
          </a:p>
          <a:p>
            <a:r>
              <a:rPr kumimoji="1" lang="ja-JP" altLang="en-US" sz="1000">
                <a:ea typeface="メイリオ"/>
              </a:rPr>
              <a:t>　 欠片をタップすると前の画面に戻り、反映されます。</a:t>
            </a:r>
            <a:endParaRPr kumimoji="1" lang="en-US" altLang="ja-JP" sz="1000">
              <a:ea typeface="メイリオ"/>
            </a:endParaRPr>
          </a:p>
          <a:p>
            <a:endParaRPr kumimoji="1" lang="en-US" altLang="ja-JP" sz="1000">
              <a:ea typeface="メイリオ"/>
            </a:endParaRPr>
          </a:p>
          <a:p>
            <a:r>
              <a:rPr kumimoji="1" lang="ja-JP" altLang="en-US" sz="1000">
                <a:ea typeface="メイリオ"/>
              </a:rPr>
              <a:t>〇 欠片の種類</a:t>
            </a:r>
            <a:endParaRPr kumimoji="1" lang="en-US" altLang="ja-JP" sz="1000">
              <a:ea typeface="メイリオ"/>
            </a:endParaRPr>
          </a:p>
          <a:p>
            <a:r>
              <a:rPr kumimoji="1" lang="ja-JP" altLang="en-US" sz="1000">
                <a:ea typeface="メイリオ"/>
              </a:rPr>
              <a:t>　 アイテム一覧「結晶」をご確認ください。</a:t>
            </a:r>
            <a:r>
              <a:rPr kumimoji="1" lang="en-US" altLang="ja-JP" sz="1000">
                <a:ea typeface="メイリオ"/>
              </a:rPr>
              <a:t>([GP01]</a:t>
            </a:r>
            <a:r>
              <a:rPr kumimoji="1" lang="ja-JP" altLang="en-US" sz="1000">
                <a:ea typeface="メイリオ"/>
              </a:rPr>
              <a:t>アイテム一覧</a:t>
            </a:r>
            <a:r>
              <a:rPr kumimoji="1" lang="en-US" altLang="ja-JP" sz="1000">
                <a:ea typeface="メイリオ"/>
              </a:rPr>
              <a:t>_xlsx)</a:t>
            </a:r>
          </a:p>
          <a:p>
            <a:endParaRPr kumimoji="1" lang="en-US" altLang="ja-JP" sz="1000">
              <a:ea typeface="メイリオ"/>
            </a:endParaRPr>
          </a:p>
          <a:p>
            <a:r>
              <a:rPr kumimoji="1" lang="ja-JP" altLang="en-US" sz="1000">
                <a:ea typeface="メイリオ"/>
              </a:rPr>
              <a:t>〇 欠片の所持数</a:t>
            </a:r>
            <a:endParaRPr kumimoji="1" lang="en-US" altLang="ja-JP" sz="1000">
              <a:ea typeface="メイリオ"/>
            </a:endParaRPr>
          </a:p>
          <a:p>
            <a:r>
              <a:rPr kumimoji="1" lang="ja-JP" altLang="en-US" sz="1000">
                <a:ea typeface="メイリオ"/>
              </a:rPr>
              <a:t>　 最大所持数９コ。 売却、破棄することはできない。</a:t>
            </a:r>
            <a:endParaRPr kumimoji="1" lang="en-US" altLang="ja-JP" sz="1000">
              <a:ea typeface="メイリオ"/>
            </a:endParaRPr>
          </a:p>
          <a:p>
            <a:endParaRPr kumimoji="1" lang="en-US" altLang="ja-JP" sz="1000">
              <a:ea typeface="メイリオ"/>
            </a:endParaRPr>
          </a:p>
          <a:p>
            <a:r>
              <a:rPr kumimoji="1" lang="ja-JP" altLang="en-US" sz="1000">
                <a:ea typeface="メイリオ"/>
              </a:rPr>
              <a:t>○ 欠片の入手</a:t>
            </a:r>
            <a:endParaRPr kumimoji="1" lang="en-US" altLang="ja-JP" sz="1000">
              <a:ea typeface="メイリオ"/>
            </a:endParaRPr>
          </a:p>
          <a:p>
            <a:r>
              <a:rPr kumimoji="1" lang="ja-JP" altLang="en-US" sz="1000">
                <a:ea typeface="メイリオ"/>
              </a:rPr>
              <a:t>　 バトルで入手可能。</a:t>
            </a:r>
            <a:endParaRPr kumimoji="1" lang="en-US" altLang="ja-JP" sz="1000">
              <a:ea typeface="メイリオ"/>
            </a:endParaRPr>
          </a:p>
          <a:p>
            <a:endParaRPr kumimoji="1" lang="en-US" altLang="ja-JP" sz="1000">
              <a:ea typeface="メイリオ"/>
            </a:endParaRPr>
          </a:p>
          <a:p>
            <a:r>
              <a:rPr kumimoji="1" lang="ja-JP" altLang="en-US" sz="1000">
                <a:ea typeface="メイリオ"/>
              </a:rPr>
              <a:t>〇 その他、抽出時の表示内容</a:t>
            </a:r>
            <a:endParaRPr kumimoji="1" lang="en-US" altLang="ja-JP" sz="1000">
              <a:ea typeface="メイリオ"/>
            </a:endParaRPr>
          </a:p>
          <a:p>
            <a:r>
              <a:rPr kumimoji="1" lang="ja-JP" altLang="en-US" sz="1000">
                <a:ea typeface="メイリオ"/>
              </a:rPr>
              <a:t>　</a:t>
            </a:r>
            <a:r>
              <a:rPr kumimoji="1" lang="en-US" altLang="ja-JP" sz="1000">
                <a:ea typeface="メイリオ"/>
              </a:rPr>
              <a:t>[</a:t>
            </a:r>
            <a:r>
              <a:rPr kumimoji="1" lang="ja-JP" altLang="en-US" sz="1000">
                <a:ea typeface="メイリオ"/>
              </a:rPr>
              <a:t>使用中</a:t>
            </a:r>
            <a:r>
              <a:rPr kumimoji="1" lang="en-US" altLang="ja-JP" sz="1000">
                <a:ea typeface="メイリオ"/>
              </a:rPr>
              <a:t>]</a:t>
            </a:r>
            <a:r>
              <a:rPr kumimoji="1" lang="ja-JP" altLang="en-US" sz="1000">
                <a:ea typeface="メイリオ"/>
              </a:rPr>
              <a:t> 獲得待ちの状態</a:t>
            </a:r>
            <a:endParaRPr kumimoji="1" lang="en-US" altLang="ja-JP" sz="1000">
              <a:ea typeface="メイリオ"/>
            </a:endParaRPr>
          </a:p>
          <a:p>
            <a:r>
              <a:rPr kumimoji="1" lang="ja-JP" altLang="en-US" sz="1000">
                <a:ea typeface="メイリオ"/>
              </a:rPr>
              <a:t>　　・使用した抽出装置の残り使用回数</a:t>
            </a:r>
            <a:endParaRPr kumimoji="1" lang="en-US" altLang="ja-JP" sz="1000">
              <a:ea typeface="メイリオ"/>
            </a:endParaRPr>
          </a:p>
          <a:p>
            <a:r>
              <a:rPr kumimoji="1" lang="ja-JP" altLang="en-US" sz="1000">
                <a:ea typeface="メイリオ"/>
              </a:rPr>
              <a:t>　　・獲得</a:t>
            </a:r>
            <a:endParaRPr kumimoji="1" lang="en-US" altLang="ja-JP" sz="1000">
              <a:ea typeface="メイリオ"/>
            </a:endParaRPr>
          </a:p>
          <a:p>
            <a:r>
              <a:rPr kumimoji="1" lang="ja-JP" altLang="en-US" sz="1000">
                <a:ea typeface="メイリオ"/>
              </a:rPr>
              <a:t>　　・残り時間</a:t>
            </a:r>
            <a:endParaRPr kumimoji="1" lang="en-US" altLang="ja-JP" sz="1000">
              <a:ea typeface="メイリオ"/>
            </a:endParaRPr>
          </a:p>
          <a:p>
            <a:r>
              <a:rPr kumimoji="1" lang="ja-JP" altLang="en-US" sz="1000">
                <a:ea typeface="メイリオ"/>
              </a:rPr>
              <a:t>　　・抽出中の欠片名</a:t>
            </a:r>
            <a:endParaRPr kumimoji="1" lang="en-US" altLang="ja-JP" sz="1000">
              <a:ea typeface="メイリオ"/>
            </a:endParaRPr>
          </a:p>
          <a:p>
            <a:r>
              <a:rPr kumimoji="1" lang="ja-JP" altLang="en-US" sz="1000">
                <a:ea typeface="メイリオ"/>
              </a:rPr>
              <a:t>　　　→ タップ：</a:t>
            </a:r>
            <a:r>
              <a:rPr kumimoji="1" lang="ja-JP" altLang="en-US" sz="1000"/>
              <a:t>抽出完了ウィンドウ</a:t>
            </a:r>
            <a:endParaRPr kumimoji="1" lang="en-US" altLang="ja-JP" sz="1000">
              <a:ea typeface="メイリオ"/>
            </a:endParaRPr>
          </a:p>
          <a:p>
            <a:endParaRPr kumimoji="1" lang="en-US" altLang="ja-JP" sz="1000">
              <a:ea typeface="メイリオ"/>
            </a:endParaRPr>
          </a:p>
          <a:p>
            <a:r>
              <a:rPr kumimoji="1" lang="ja-JP" altLang="en-US" sz="1000">
                <a:ea typeface="メイリオ"/>
              </a:rPr>
              <a:t>　 </a:t>
            </a:r>
            <a:r>
              <a:rPr kumimoji="1" lang="en-US" altLang="ja-JP" sz="1000">
                <a:ea typeface="メイリオ"/>
              </a:rPr>
              <a:t>[</a:t>
            </a:r>
            <a:r>
              <a:rPr kumimoji="1" lang="ja-JP" altLang="en-US" sz="1000">
                <a:ea typeface="メイリオ"/>
              </a:rPr>
              <a:t>使用中</a:t>
            </a:r>
            <a:r>
              <a:rPr kumimoji="1" lang="en-US" altLang="ja-JP" sz="1000">
                <a:ea typeface="メイリオ"/>
              </a:rPr>
              <a:t>]</a:t>
            </a:r>
            <a:r>
              <a:rPr kumimoji="1" lang="ja-JP" altLang="en-US" sz="1000">
                <a:ea typeface="メイリオ"/>
              </a:rPr>
              <a:t> 時間経過待ち</a:t>
            </a:r>
            <a:endParaRPr kumimoji="1" lang="en-US" altLang="ja-JP" sz="1000">
              <a:ea typeface="メイリオ"/>
            </a:endParaRPr>
          </a:p>
          <a:p>
            <a:r>
              <a:rPr kumimoji="1" lang="ja-JP" altLang="en-US" sz="1000">
                <a:ea typeface="メイリオ"/>
              </a:rPr>
              <a:t>　　・使用した抽出装置の残り使用回数</a:t>
            </a:r>
            <a:endParaRPr kumimoji="1" lang="en-US" altLang="ja-JP" sz="1000">
              <a:ea typeface="メイリオ"/>
            </a:endParaRPr>
          </a:p>
          <a:p>
            <a:r>
              <a:rPr kumimoji="1" lang="ja-JP" altLang="en-US" sz="1000">
                <a:ea typeface="メイリオ"/>
              </a:rPr>
              <a:t>　　・残り時間</a:t>
            </a:r>
            <a:endParaRPr kumimoji="1" lang="en-US" altLang="ja-JP" sz="1000">
              <a:ea typeface="メイリオ"/>
            </a:endParaRPr>
          </a:p>
          <a:p>
            <a:r>
              <a:rPr kumimoji="1" lang="ja-JP" altLang="en-US" sz="1000">
                <a:ea typeface="メイリオ"/>
              </a:rPr>
              <a:t>　　・抽出中の欠片名</a:t>
            </a:r>
            <a:endParaRPr kumimoji="1" lang="en-US" altLang="ja-JP" sz="1000">
              <a:ea typeface="メイリオ"/>
            </a:endParaRPr>
          </a:p>
          <a:p>
            <a:r>
              <a:rPr kumimoji="1" lang="ja-JP" altLang="en-US" sz="1000">
                <a:ea typeface="メイリオ"/>
              </a:rPr>
              <a:t>　　　→ タップ：時短画面</a:t>
            </a:r>
            <a:endParaRPr kumimoji="1" lang="en-US" altLang="ja-JP" sz="1000">
              <a:ea typeface="メイリオ"/>
            </a:endParaRPr>
          </a:p>
          <a:p>
            <a:r>
              <a:rPr kumimoji="1" lang="ja-JP" altLang="en-US" sz="1000">
                <a:ea typeface="メイリオ"/>
              </a:rPr>
              <a:t>　</a:t>
            </a:r>
            <a:endParaRPr kumimoji="1" lang="en-US" altLang="ja-JP" sz="1000">
              <a:ea typeface="メイリオ"/>
            </a:endParaRPr>
          </a:p>
          <a:p>
            <a:r>
              <a:rPr kumimoji="1" lang="ja-JP" altLang="en-US" sz="1000">
                <a:ea typeface="メイリオ"/>
              </a:rPr>
              <a:t>　</a:t>
            </a:r>
            <a:r>
              <a:rPr kumimoji="1" lang="en-US" altLang="ja-JP" sz="1000">
                <a:ea typeface="メイリオ"/>
              </a:rPr>
              <a:t>[</a:t>
            </a:r>
            <a:r>
              <a:rPr kumimoji="1" lang="ja-JP" altLang="en-US" sz="1000">
                <a:ea typeface="メイリオ"/>
              </a:rPr>
              <a:t>欠片</a:t>
            </a:r>
            <a:r>
              <a:rPr kumimoji="1" lang="en-US" altLang="ja-JP" sz="1000">
                <a:ea typeface="メイリオ"/>
              </a:rPr>
              <a:t>]</a:t>
            </a:r>
          </a:p>
          <a:p>
            <a:r>
              <a:rPr kumimoji="1" lang="ja-JP" altLang="en-US" sz="1000">
                <a:ea typeface="メイリオ"/>
              </a:rPr>
              <a:t>　　・欠片アイコン</a:t>
            </a:r>
            <a:endParaRPr kumimoji="1" lang="en-US" altLang="ja-JP" sz="1000">
              <a:ea typeface="メイリオ"/>
            </a:endParaRPr>
          </a:p>
          <a:p>
            <a:r>
              <a:rPr kumimoji="1" lang="ja-JP" altLang="en-US" sz="1000">
                <a:ea typeface="メイリオ"/>
              </a:rPr>
              <a:t>　　・欠片名</a:t>
            </a:r>
            <a:endParaRPr kumimoji="1" lang="en-US" altLang="ja-JP" sz="1000">
              <a:ea typeface="メイリオ"/>
            </a:endParaRPr>
          </a:p>
        </p:txBody>
      </p:sp>
      <p:grpSp>
        <p:nvGrpSpPr>
          <p:cNvPr id="3" name="グループ化 2">
            <a:extLst>
              <a:ext uri="{FF2B5EF4-FFF2-40B4-BE49-F238E27FC236}">
                <a16:creationId xmlns:a16="http://schemas.microsoft.com/office/drawing/2014/main" id="{F2D56416-3BF3-4676-B5C8-6E7F643C38D8}"/>
              </a:ext>
            </a:extLst>
          </p:cNvPr>
          <p:cNvGrpSpPr/>
          <p:nvPr/>
        </p:nvGrpSpPr>
        <p:grpSpPr>
          <a:xfrm>
            <a:off x="5525567" y="975721"/>
            <a:ext cx="2893466" cy="5142475"/>
            <a:chOff x="5525567" y="975721"/>
            <a:chExt cx="2893466" cy="5142475"/>
          </a:xfrm>
        </p:grpSpPr>
        <p:sp>
          <p:nvSpPr>
            <p:cNvPr id="63" name="正方形/長方形 62">
              <a:extLst>
                <a:ext uri="{FF2B5EF4-FFF2-40B4-BE49-F238E27FC236}">
                  <a16:creationId xmlns:a16="http://schemas.microsoft.com/office/drawing/2014/main" id="{FAD8F1E7-ABE0-5941-8C20-E53921D726B5}"/>
                </a:ext>
              </a:extLst>
            </p:cNvPr>
            <p:cNvSpPr/>
            <p:nvPr/>
          </p:nvSpPr>
          <p:spPr>
            <a:xfrm>
              <a:off x="5525567" y="975723"/>
              <a:ext cx="2893466" cy="51424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en-US" altLang="ja-JP" sz="1100"/>
            </a:p>
            <a:p>
              <a:pPr algn="r"/>
              <a:endParaRPr kumimoji="1" lang="en-US" altLang="ja-JP" sz="1100"/>
            </a:p>
            <a:p>
              <a:pPr algn="r"/>
              <a:endParaRPr kumimoji="1" lang="en-US" altLang="ja-JP" sz="1100"/>
            </a:p>
            <a:p>
              <a:pPr algn="ctr"/>
              <a:endParaRPr kumimoji="1" lang="en-US" altLang="ja-JP" sz="1100" b="1">
                <a:latin typeface="メイリオ" panose="020B0604030504040204" pitchFamily="50" charset="-128"/>
                <a:ea typeface="メイリオ" panose="020B0604030504040204" pitchFamily="50" charset="-128"/>
              </a:endParaRPr>
            </a:p>
            <a:p>
              <a:pPr algn="ctr"/>
              <a:r>
                <a:rPr kumimoji="1" lang="ja-JP" altLang="en-US" sz="1100" b="1">
                  <a:latin typeface="メイリオ" panose="020B0604030504040204" pitchFamily="50" charset="-128"/>
                  <a:ea typeface="メイリオ" panose="020B0604030504040204" pitchFamily="50" charset="-128"/>
                </a:rPr>
                <a:t>欠片一覧</a:t>
              </a:r>
            </a:p>
          </p:txBody>
        </p:sp>
        <p:grpSp>
          <p:nvGrpSpPr>
            <p:cNvPr id="64" name="グループ化 63">
              <a:extLst>
                <a:ext uri="{FF2B5EF4-FFF2-40B4-BE49-F238E27FC236}">
                  <a16:creationId xmlns:a16="http://schemas.microsoft.com/office/drawing/2014/main" id="{8A206B4E-DBDC-D141-BD5E-EAD3AD446C78}"/>
                </a:ext>
              </a:extLst>
            </p:cNvPr>
            <p:cNvGrpSpPr/>
            <p:nvPr/>
          </p:nvGrpSpPr>
          <p:grpSpPr>
            <a:xfrm>
              <a:off x="5525567" y="975721"/>
              <a:ext cx="2893465" cy="642576"/>
              <a:chOff x="0" y="0"/>
              <a:chExt cx="2637694" cy="599215"/>
            </a:xfrm>
          </p:grpSpPr>
          <p:sp>
            <p:nvSpPr>
              <p:cNvPr id="143" name="正方形/長方形 142">
                <a:extLst>
                  <a:ext uri="{FF2B5EF4-FFF2-40B4-BE49-F238E27FC236}">
                    <a16:creationId xmlns:a16="http://schemas.microsoft.com/office/drawing/2014/main" id="{CD58E256-B621-164C-83F9-50CCDBCCC03A}"/>
                  </a:ext>
                </a:extLst>
              </p:cNvPr>
              <p:cNvSpPr/>
              <p:nvPr/>
            </p:nvSpPr>
            <p:spPr>
              <a:xfrm>
                <a:off x="0" y="0"/>
                <a:ext cx="586154" cy="59188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100"/>
                  <a:t>RANK</a:t>
                </a:r>
              </a:p>
              <a:p>
                <a:pPr algn="ctr"/>
                <a:r>
                  <a:rPr kumimoji="1" lang="en-US" altLang="ja-JP" sz="1800"/>
                  <a:t>999</a:t>
                </a:r>
                <a:endParaRPr kumimoji="1" lang="ja-JP" altLang="en-US" sz="1800"/>
              </a:p>
            </p:txBody>
          </p:sp>
          <p:sp>
            <p:nvSpPr>
              <p:cNvPr id="144" name="正方形/長方形 143">
                <a:extLst>
                  <a:ext uri="{FF2B5EF4-FFF2-40B4-BE49-F238E27FC236}">
                    <a16:creationId xmlns:a16="http://schemas.microsoft.com/office/drawing/2014/main" id="{C8A7E224-3A72-E140-9FF5-A874E9543FB5}"/>
                  </a:ext>
                </a:extLst>
              </p:cNvPr>
              <p:cNvSpPr/>
              <p:nvPr/>
            </p:nvSpPr>
            <p:spPr>
              <a:xfrm>
                <a:off x="586155" y="0"/>
                <a:ext cx="2051539" cy="11837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145" name="正方形/長方形 144">
                <a:extLst>
                  <a:ext uri="{FF2B5EF4-FFF2-40B4-BE49-F238E27FC236}">
                    <a16:creationId xmlns:a16="http://schemas.microsoft.com/office/drawing/2014/main" id="{6AF4BF59-0F31-CE4F-B910-CE04DA8EFA47}"/>
                  </a:ext>
                </a:extLst>
              </p:cNvPr>
              <p:cNvSpPr/>
              <p:nvPr/>
            </p:nvSpPr>
            <p:spPr>
              <a:xfrm>
                <a:off x="586154" y="118664"/>
                <a:ext cx="2051539"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146" name="正方形/長方形 145">
                <a:extLst>
                  <a:ext uri="{FF2B5EF4-FFF2-40B4-BE49-F238E27FC236}">
                    <a16:creationId xmlns:a16="http://schemas.microsoft.com/office/drawing/2014/main" id="{A99ED6B6-D45B-4345-8670-57F26A5466CC}"/>
                  </a:ext>
                </a:extLst>
              </p:cNvPr>
              <p:cNvSpPr/>
              <p:nvPr/>
            </p:nvSpPr>
            <p:spPr>
              <a:xfrm>
                <a:off x="586153" y="284157"/>
                <a:ext cx="1025770"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800"/>
                  <a:t>GOLD</a:t>
                </a:r>
                <a:endParaRPr kumimoji="1" lang="ja-JP" altLang="en-US" sz="800"/>
              </a:p>
            </p:txBody>
          </p:sp>
          <p:sp>
            <p:nvSpPr>
              <p:cNvPr id="147" name="四角形: 角を丸くする 1772">
                <a:extLst>
                  <a:ext uri="{FF2B5EF4-FFF2-40B4-BE49-F238E27FC236}">
                    <a16:creationId xmlns:a16="http://schemas.microsoft.com/office/drawing/2014/main" id="{348046D1-9FA8-CF43-BF18-4A625E401E27}"/>
                  </a:ext>
                </a:extLst>
              </p:cNvPr>
              <p:cNvSpPr/>
              <p:nvPr/>
            </p:nvSpPr>
            <p:spPr>
              <a:xfrm>
                <a:off x="0" y="487075"/>
                <a:ext cx="586154" cy="7398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48" name="正方形/長方形 147">
                <a:extLst>
                  <a:ext uri="{FF2B5EF4-FFF2-40B4-BE49-F238E27FC236}">
                    <a16:creationId xmlns:a16="http://schemas.microsoft.com/office/drawing/2014/main" id="{3FF55AF8-BC88-F048-93E8-C45267A1C5C3}"/>
                  </a:ext>
                </a:extLst>
              </p:cNvPr>
              <p:cNvSpPr/>
              <p:nvPr/>
            </p:nvSpPr>
            <p:spPr>
              <a:xfrm>
                <a:off x="1611923" y="284157"/>
                <a:ext cx="1025770"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t>課金石</a:t>
                </a:r>
              </a:p>
            </p:txBody>
          </p:sp>
          <p:sp>
            <p:nvSpPr>
              <p:cNvPr id="149" name="楕円 1774">
                <a:extLst>
                  <a:ext uri="{FF2B5EF4-FFF2-40B4-BE49-F238E27FC236}">
                    <a16:creationId xmlns:a16="http://schemas.microsoft.com/office/drawing/2014/main" id="{59342048-888C-5143-810F-FC0CFFF7D3A3}"/>
                  </a:ext>
                </a:extLst>
              </p:cNvPr>
              <p:cNvSpPr/>
              <p:nvPr/>
            </p:nvSpPr>
            <p:spPr>
              <a:xfrm>
                <a:off x="2466732" y="289691"/>
                <a:ext cx="146538" cy="1479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sp>
            <p:nvSpPr>
              <p:cNvPr id="150" name="四角形: 角を丸くする 1775">
                <a:extLst>
                  <a:ext uri="{FF2B5EF4-FFF2-40B4-BE49-F238E27FC236}">
                    <a16:creationId xmlns:a16="http://schemas.microsoft.com/office/drawing/2014/main" id="{02B6CF29-006F-334C-BC14-E0E12BC9D9EC}"/>
                  </a:ext>
                </a:extLst>
              </p:cNvPr>
              <p:cNvSpPr/>
              <p:nvPr/>
            </p:nvSpPr>
            <p:spPr>
              <a:xfrm>
                <a:off x="0" y="487075"/>
                <a:ext cx="351692" cy="7398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51" name="正方形/長方形 150">
                <a:extLst>
                  <a:ext uri="{FF2B5EF4-FFF2-40B4-BE49-F238E27FC236}">
                    <a16:creationId xmlns:a16="http://schemas.microsoft.com/office/drawing/2014/main" id="{0DB3C4F6-E7FB-EB48-B788-CAD08ED176A9}"/>
                  </a:ext>
                </a:extLst>
              </p:cNvPr>
              <p:cNvSpPr/>
              <p:nvPr/>
            </p:nvSpPr>
            <p:spPr>
              <a:xfrm>
                <a:off x="586154" y="445351"/>
                <a:ext cx="2051538" cy="146537"/>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スタミナ</a:t>
                </a:r>
              </a:p>
            </p:txBody>
          </p:sp>
          <p:sp>
            <p:nvSpPr>
              <p:cNvPr id="152" name="四角形: 角を丸くする 1777">
                <a:extLst>
                  <a:ext uri="{FF2B5EF4-FFF2-40B4-BE49-F238E27FC236}">
                    <a16:creationId xmlns:a16="http://schemas.microsoft.com/office/drawing/2014/main" id="{613BD831-173D-0C45-AB28-A5A2F3E0D48A}"/>
                  </a:ext>
                </a:extLst>
              </p:cNvPr>
              <p:cNvSpPr/>
              <p:nvPr/>
            </p:nvSpPr>
            <p:spPr>
              <a:xfrm>
                <a:off x="1128346" y="485288"/>
                <a:ext cx="1450730" cy="66660"/>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53" name="四角形: 角を丸くする 1778">
                <a:extLst>
                  <a:ext uri="{FF2B5EF4-FFF2-40B4-BE49-F238E27FC236}">
                    <a16:creationId xmlns:a16="http://schemas.microsoft.com/office/drawing/2014/main" id="{1508F61A-3E42-4F45-AD56-52B865566135}"/>
                  </a:ext>
                </a:extLst>
              </p:cNvPr>
              <p:cNvSpPr/>
              <p:nvPr/>
            </p:nvSpPr>
            <p:spPr>
              <a:xfrm>
                <a:off x="1128346" y="481984"/>
                <a:ext cx="879231" cy="73269"/>
              </a:xfrm>
              <a:prstGeom prst="roundRect">
                <a:avLst>
                  <a:gd name="adj" fmla="val 5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54" name="テキスト ボックス 2547">
                <a:extLst>
                  <a:ext uri="{FF2B5EF4-FFF2-40B4-BE49-F238E27FC236}">
                    <a16:creationId xmlns:a16="http://schemas.microsoft.com/office/drawing/2014/main" id="{C47A145A-3311-C940-8689-60A9016AC5D1}"/>
                  </a:ext>
                </a:extLst>
              </p:cNvPr>
              <p:cNvSpPr txBox="1"/>
              <p:nvPr/>
            </p:nvSpPr>
            <p:spPr>
              <a:xfrm>
                <a:off x="1113692" y="438023"/>
                <a:ext cx="439615" cy="1465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en-US" altLang="ja-JP" sz="800"/>
                  <a:t>800/</a:t>
                </a:r>
                <a:r>
                  <a:rPr kumimoji="1" lang="en-US" altLang="ja-JP" sz="600"/>
                  <a:t>999</a:t>
                </a:r>
                <a:endParaRPr kumimoji="1" lang="ja-JP" altLang="en-US" sz="1100"/>
              </a:p>
            </p:txBody>
          </p:sp>
          <p:sp>
            <p:nvSpPr>
              <p:cNvPr id="155" name="テキスト ボックス 2548">
                <a:extLst>
                  <a:ext uri="{FF2B5EF4-FFF2-40B4-BE49-F238E27FC236}">
                    <a16:creationId xmlns:a16="http://schemas.microsoft.com/office/drawing/2014/main" id="{6F97D20C-4F45-FF49-9096-59C96C491515}"/>
                  </a:ext>
                </a:extLst>
              </p:cNvPr>
              <p:cNvSpPr txBox="1"/>
              <p:nvPr/>
            </p:nvSpPr>
            <p:spPr>
              <a:xfrm>
                <a:off x="2124807" y="452677"/>
                <a:ext cx="439615" cy="1465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800">
                    <a:solidFill>
                      <a:schemeClr val="bg1"/>
                    </a:solidFill>
                  </a:rPr>
                  <a:t>あと</a:t>
                </a:r>
                <a:r>
                  <a:rPr kumimoji="1" lang="en-US" altLang="ja-JP" sz="800">
                    <a:solidFill>
                      <a:schemeClr val="bg1"/>
                    </a:solidFill>
                  </a:rPr>
                  <a:t>00:00</a:t>
                </a:r>
                <a:endParaRPr kumimoji="1" lang="ja-JP" altLang="en-US" sz="1100">
                  <a:solidFill>
                    <a:schemeClr val="bg1"/>
                  </a:solidFill>
                </a:endParaRPr>
              </a:p>
            </p:txBody>
          </p:sp>
        </p:grpSp>
        <p:sp>
          <p:nvSpPr>
            <p:cNvPr id="65" name="四角形: 角を丸くする 1732">
              <a:extLst>
                <a:ext uri="{FF2B5EF4-FFF2-40B4-BE49-F238E27FC236}">
                  <a16:creationId xmlns:a16="http://schemas.microsoft.com/office/drawing/2014/main" id="{2CCDD092-387F-524D-B98D-58904294122E}"/>
                </a:ext>
              </a:extLst>
            </p:cNvPr>
            <p:cNvSpPr/>
            <p:nvPr/>
          </p:nvSpPr>
          <p:spPr>
            <a:xfrm>
              <a:off x="7580702" y="1655770"/>
              <a:ext cx="803220" cy="321288"/>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もどる</a:t>
              </a:r>
              <a:endParaRPr kumimoji="1" lang="en-US" altLang="ja-JP" sz="1200"/>
            </a:p>
          </p:txBody>
        </p:sp>
        <p:sp>
          <p:nvSpPr>
            <p:cNvPr id="71" name="正方形/長方形 70">
              <a:extLst>
                <a:ext uri="{FF2B5EF4-FFF2-40B4-BE49-F238E27FC236}">
                  <a16:creationId xmlns:a16="http://schemas.microsoft.com/office/drawing/2014/main" id="{5F4518C1-3283-4D4E-AB21-ACE7EB0FC314}"/>
                </a:ext>
              </a:extLst>
            </p:cNvPr>
            <p:cNvSpPr/>
            <p:nvPr/>
          </p:nvSpPr>
          <p:spPr>
            <a:xfrm>
              <a:off x="7424925" y="5138874"/>
              <a:ext cx="803241" cy="32542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400" b="1"/>
                <a:t>7</a:t>
              </a:r>
              <a:r>
                <a:rPr kumimoji="1" lang="ja-JP" altLang="en-US" sz="1400" b="1"/>
                <a:t> </a:t>
              </a:r>
              <a:r>
                <a:rPr kumimoji="1" lang="en-US" altLang="ja-JP" sz="1100" b="1"/>
                <a:t>/</a:t>
              </a:r>
              <a:r>
                <a:rPr kumimoji="1" lang="ja-JP" altLang="en-US" sz="1100" b="1"/>
                <a:t> </a:t>
              </a:r>
              <a:r>
                <a:rPr kumimoji="1" lang="en-US" altLang="ja-JP" sz="1100" b="1"/>
                <a:t>9</a:t>
              </a:r>
              <a:endParaRPr kumimoji="1" lang="ja-JP" altLang="en-US" sz="1100" b="1"/>
            </a:p>
          </p:txBody>
        </p:sp>
        <p:sp>
          <p:nvSpPr>
            <p:cNvPr id="72" name="四角形: 角を丸くする 1765">
              <a:extLst>
                <a:ext uri="{FF2B5EF4-FFF2-40B4-BE49-F238E27FC236}">
                  <a16:creationId xmlns:a16="http://schemas.microsoft.com/office/drawing/2014/main" id="{FEDD8BF9-4329-F844-8AE3-6E1B1CEA8224}"/>
                </a:ext>
              </a:extLst>
            </p:cNvPr>
            <p:cNvSpPr/>
            <p:nvPr/>
          </p:nvSpPr>
          <p:spPr>
            <a:xfrm>
              <a:off x="6608025" y="4155955"/>
              <a:ext cx="514061" cy="514532"/>
            </a:xfrm>
            <a:prstGeom prst="roundRect">
              <a:avLst>
                <a:gd name="adj" fmla="val 15000"/>
              </a:avLst>
            </a:prstGeom>
            <a:solidFill>
              <a:schemeClr val="tx1">
                <a:lumMod val="75000"/>
                <a:lumOff val="25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73" name="四角形: 角を丸くする 1767">
              <a:extLst>
                <a:ext uri="{FF2B5EF4-FFF2-40B4-BE49-F238E27FC236}">
                  <a16:creationId xmlns:a16="http://schemas.microsoft.com/office/drawing/2014/main" id="{E6201F13-81CC-A64D-B72A-7D3E3F16022C}"/>
                </a:ext>
              </a:extLst>
            </p:cNvPr>
            <p:cNvSpPr/>
            <p:nvPr/>
          </p:nvSpPr>
          <p:spPr>
            <a:xfrm>
              <a:off x="7581763" y="4155935"/>
              <a:ext cx="514061" cy="514532"/>
            </a:xfrm>
            <a:prstGeom prst="roundRect">
              <a:avLst>
                <a:gd name="adj" fmla="val 15000"/>
              </a:avLst>
            </a:prstGeom>
            <a:solidFill>
              <a:schemeClr val="tx1">
                <a:lumMod val="75000"/>
                <a:lumOff val="25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indent="0" algn="ctr"/>
              <a:endParaRPr kumimoji="1" lang="en-US" altLang="ja-JP" sz="1200">
                <a:solidFill>
                  <a:schemeClr val="lt1"/>
                </a:solidFill>
                <a:latin typeface="+mn-lt"/>
                <a:ea typeface="+mn-ea"/>
                <a:cs typeface="+mn-cs"/>
              </a:endParaRPr>
            </a:p>
          </p:txBody>
        </p:sp>
        <p:sp>
          <p:nvSpPr>
            <p:cNvPr id="74" name="テキスト ボックス 2557">
              <a:extLst>
                <a:ext uri="{FF2B5EF4-FFF2-40B4-BE49-F238E27FC236}">
                  <a16:creationId xmlns:a16="http://schemas.microsoft.com/office/drawing/2014/main" id="{0B20CE1B-DB1F-C747-88CA-F191C39C8386}"/>
                </a:ext>
              </a:extLst>
            </p:cNvPr>
            <p:cNvSpPr txBox="1"/>
            <p:nvPr/>
          </p:nvSpPr>
          <p:spPr>
            <a:xfrm>
              <a:off x="5686208" y="2742783"/>
              <a:ext cx="481923" cy="31516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200" b="1">
                  <a:solidFill>
                    <a:schemeClr val="bg1"/>
                  </a:solidFill>
                </a:rPr>
                <a:t>攻撃</a:t>
              </a:r>
              <a:r>
                <a:rPr kumimoji="1" lang="en-US" altLang="ja-JP" sz="1200" b="1">
                  <a:solidFill>
                    <a:schemeClr val="bg1"/>
                  </a:solidFill>
                </a:rPr>
                <a:t>(</a:t>
              </a:r>
              <a:r>
                <a:rPr kumimoji="1" lang="ja-JP" altLang="en-US" sz="1200" b="1">
                  <a:solidFill>
                    <a:schemeClr val="bg1"/>
                  </a:solidFill>
                </a:rPr>
                <a:t>大</a:t>
              </a:r>
              <a:r>
                <a:rPr kumimoji="1" lang="en-US" altLang="ja-JP" sz="1200" b="1">
                  <a:solidFill>
                    <a:schemeClr val="bg1"/>
                  </a:solidFill>
                </a:rPr>
                <a:t>)</a:t>
              </a:r>
              <a:endParaRPr kumimoji="1" lang="ja-JP" altLang="en-US" sz="1200" b="1">
                <a:solidFill>
                  <a:schemeClr val="bg1"/>
                </a:solidFill>
              </a:endParaRPr>
            </a:p>
          </p:txBody>
        </p:sp>
        <p:grpSp>
          <p:nvGrpSpPr>
            <p:cNvPr id="80" name="グループ化 79">
              <a:extLst>
                <a:ext uri="{FF2B5EF4-FFF2-40B4-BE49-F238E27FC236}">
                  <a16:creationId xmlns:a16="http://schemas.microsoft.com/office/drawing/2014/main" id="{EAEA80E5-D42C-2342-BB94-07A9A96760EF}"/>
                </a:ext>
              </a:extLst>
            </p:cNvPr>
            <p:cNvGrpSpPr/>
            <p:nvPr/>
          </p:nvGrpSpPr>
          <p:grpSpPr>
            <a:xfrm>
              <a:off x="5686208" y="2260864"/>
              <a:ext cx="514061" cy="514532"/>
              <a:chOff x="136769" y="1094160"/>
              <a:chExt cx="437670" cy="438068"/>
            </a:xfrm>
          </p:grpSpPr>
          <p:sp>
            <p:nvSpPr>
              <p:cNvPr id="141" name="四角形: 角を丸くする 1763">
                <a:extLst>
                  <a:ext uri="{FF2B5EF4-FFF2-40B4-BE49-F238E27FC236}">
                    <a16:creationId xmlns:a16="http://schemas.microsoft.com/office/drawing/2014/main" id="{D4CDB37A-A319-1542-B319-550F1BBD24D6}"/>
                  </a:ext>
                </a:extLst>
              </p:cNvPr>
              <p:cNvSpPr/>
              <p:nvPr/>
            </p:nvSpPr>
            <p:spPr>
              <a:xfrm>
                <a:off x="136769" y="1094160"/>
                <a:ext cx="437670" cy="43806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42" name="星: 24 pt 321">
                <a:extLst>
                  <a:ext uri="{FF2B5EF4-FFF2-40B4-BE49-F238E27FC236}">
                    <a16:creationId xmlns:a16="http://schemas.microsoft.com/office/drawing/2014/main" id="{9F8EA986-FF2D-BE4E-BA49-CD2D4E008EFC}"/>
                  </a:ext>
                </a:extLst>
              </p:cNvPr>
              <p:cNvSpPr/>
              <p:nvPr/>
            </p:nvSpPr>
            <p:spPr>
              <a:xfrm>
                <a:off x="146272" y="1103357"/>
                <a:ext cx="418664" cy="419675"/>
              </a:xfrm>
              <a:prstGeom prst="star24">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grpSp>
          <p:nvGrpSpPr>
            <p:cNvPr id="83" name="グループ化 82">
              <a:extLst>
                <a:ext uri="{FF2B5EF4-FFF2-40B4-BE49-F238E27FC236}">
                  <a16:creationId xmlns:a16="http://schemas.microsoft.com/office/drawing/2014/main" id="{7ED7C926-A965-3C4A-8165-0AA701934DA9}"/>
                </a:ext>
              </a:extLst>
            </p:cNvPr>
            <p:cNvGrpSpPr/>
            <p:nvPr/>
          </p:nvGrpSpPr>
          <p:grpSpPr>
            <a:xfrm>
              <a:off x="5686208" y="3192099"/>
              <a:ext cx="514061" cy="514532"/>
              <a:chOff x="136769" y="1887005"/>
              <a:chExt cx="437670" cy="438068"/>
            </a:xfrm>
          </p:grpSpPr>
          <p:sp>
            <p:nvSpPr>
              <p:cNvPr id="135" name="四角形: 角を丸くする 1763">
                <a:extLst>
                  <a:ext uri="{FF2B5EF4-FFF2-40B4-BE49-F238E27FC236}">
                    <a16:creationId xmlns:a16="http://schemas.microsoft.com/office/drawing/2014/main" id="{B23DC5D8-8178-8B4D-BDF4-DC5B5D91B22D}"/>
                  </a:ext>
                </a:extLst>
              </p:cNvPr>
              <p:cNvSpPr/>
              <p:nvPr/>
            </p:nvSpPr>
            <p:spPr>
              <a:xfrm>
                <a:off x="136769" y="1887005"/>
                <a:ext cx="437670" cy="43806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36" name="ブローチ 135">
                <a:extLst>
                  <a:ext uri="{FF2B5EF4-FFF2-40B4-BE49-F238E27FC236}">
                    <a16:creationId xmlns:a16="http://schemas.microsoft.com/office/drawing/2014/main" id="{EFD90564-0486-F14F-98EC-6B5350D9D6D4}"/>
                  </a:ext>
                </a:extLst>
              </p:cNvPr>
              <p:cNvSpPr/>
              <p:nvPr/>
            </p:nvSpPr>
            <p:spPr>
              <a:xfrm rot="20226087">
                <a:off x="215902" y="1966253"/>
                <a:ext cx="279405" cy="279573"/>
              </a:xfrm>
              <a:prstGeom prst="plaque">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grpSp>
          <p:nvGrpSpPr>
            <p:cNvPr id="84" name="グループ化 83">
              <a:extLst>
                <a:ext uri="{FF2B5EF4-FFF2-40B4-BE49-F238E27FC236}">
                  <a16:creationId xmlns:a16="http://schemas.microsoft.com/office/drawing/2014/main" id="{DB3373D0-1EDC-554F-950C-7D889CD4D365}"/>
                </a:ext>
              </a:extLst>
            </p:cNvPr>
            <p:cNvGrpSpPr/>
            <p:nvPr/>
          </p:nvGrpSpPr>
          <p:grpSpPr>
            <a:xfrm>
              <a:off x="6608025" y="3192103"/>
              <a:ext cx="514061" cy="514532"/>
              <a:chOff x="921601" y="1887009"/>
              <a:chExt cx="437670" cy="438068"/>
            </a:xfrm>
          </p:grpSpPr>
          <p:sp>
            <p:nvSpPr>
              <p:cNvPr id="133" name="四角形: 角を丸くする 1765">
                <a:extLst>
                  <a:ext uri="{FF2B5EF4-FFF2-40B4-BE49-F238E27FC236}">
                    <a16:creationId xmlns:a16="http://schemas.microsoft.com/office/drawing/2014/main" id="{22010B7E-D973-D94C-B57D-B6BCED8E5734}"/>
                  </a:ext>
                </a:extLst>
              </p:cNvPr>
              <p:cNvSpPr/>
              <p:nvPr/>
            </p:nvSpPr>
            <p:spPr>
              <a:xfrm>
                <a:off x="921601" y="1887009"/>
                <a:ext cx="437670" cy="43806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34" name="ブローチ 133">
                <a:extLst>
                  <a:ext uri="{FF2B5EF4-FFF2-40B4-BE49-F238E27FC236}">
                    <a16:creationId xmlns:a16="http://schemas.microsoft.com/office/drawing/2014/main" id="{E65F49DB-4EB4-6D4D-93DB-80FC4D67C038}"/>
                  </a:ext>
                </a:extLst>
              </p:cNvPr>
              <p:cNvSpPr/>
              <p:nvPr/>
            </p:nvSpPr>
            <p:spPr>
              <a:xfrm rot="20226087">
                <a:off x="1000734" y="1966257"/>
                <a:ext cx="279405" cy="279573"/>
              </a:xfrm>
              <a:prstGeom prst="plaque">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grpSp>
          <p:nvGrpSpPr>
            <p:cNvPr id="85" name="グループ化 84">
              <a:extLst>
                <a:ext uri="{FF2B5EF4-FFF2-40B4-BE49-F238E27FC236}">
                  <a16:creationId xmlns:a16="http://schemas.microsoft.com/office/drawing/2014/main" id="{E709C2FE-39F4-5047-90CA-52029A58A149}"/>
                </a:ext>
              </a:extLst>
            </p:cNvPr>
            <p:cNvGrpSpPr/>
            <p:nvPr/>
          </p:nvGrpSpPr>
          <p:grpSpPr>
            <a:xfrm>
              <a:off x="7581763" y="3192084"/>
              <a:ext cx="514061" cy="514532"/>
              <a:chOff x="1750638" y="1886992"/>
              <a:chExt cx="437670" cy="438068"/>
            </a:xfrm>
          </p:grpSpPr>
          <p:sp>
            <p:nvSpPr>
              <p:cNvPr id="117" name="四角形: 角を丸くする 1767">
                <a:extLst>
                  <a:ext uri="{FF2B5EF4-FFF2-40B4-BE49-F238E27FC236}">
                    <a16:creationId xmlns:a16="http://schemas.microsoft.com/office/drawing/2014/main" id="{39545EC6-100F-8E4C-A9E9-FABEBE52342F}"/>
                  </a:ext>
                </a:extLst>
              </p:cNvPr>
              <p:cNvSpPr/>
              <p:nvPr/>
            </p:nvSpPr>
            <p:spPr>
              <a:xfrm>
                <a:off x="1750638" y="1886992"/>
                <a:ext cx="437670" cy="43806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pic>
            <p:nvPicPr>
              <p:cNvPr id="132" name="図 131">
                <a:extLst>
                  <a:ext uri="{FF2B5EF4-FFF2-40B4-BE49-F238E27FC236}">
                    <a16:creationId xmlns:a16="http://schemas.microsoft.com/office/drawing/2014/main" id="{E11C2D91-D2F4-914A-9894-B37304FAD03A}"/>
                  </a:ext>
                </a:extLst>
              </p:cNvPr>
              <p:cNvPicPr>
                <a:picLocks noChangeAspect="1"/>
              </p:cNvPicPr>
              <p:nvPr/>
            </p:nvPicPr>
            <p:blipFill>
              <a:blip r:embed="rId2"/>
              <a:stretch>
                <a:fillRect/>
              </a:stretch>
            </p:blipFill>
            <p:spPr>
              <a:xfrm>
                <a:off x="1833675" y="1936456"/>
                <a:ext cx="271597" cy="339141"/>
              </a:xfrm>
              <a:prstGeom prst="rect">
                <a:avLst/>
              </a:prstGeom>
            </p:spPr>
          </p:pic>
        </p:grpSp>
        <p:grpSp>
          <p:nvGrpSpPr>
            <p:cNvPr id="86" name="グループ化 85">
              <a:extLst>
                <a:ext uri="{FF2B5EF4-FFF2-40B4-BE49-F238E27FC236}">
                  <a16:creationId xmlns:a16="http://schemas.microsoft.com/office/drawing/2014/main" id="{20BA6E17-AC4A-CA47-89A0-0AFEF444A26C}"/>
                </a:ext>
              </a:extLst>
            </p:cNvPr>
            <p:cNvGrpSpPr/>
            <p:nvPr/>
          </p:nvGrpSpPr>
          <p:grpSpPr>
            <a:xfrm>
              <a:off x="5686208" y="4155950"/>
              <a:ext cx="514061" cy="514532"/>
              <a:chOff x="136769" y="2707620"/>
              <a:chExt cx="437670" cy="438068"/>
            </a:xfrm>
          </p:grpSpPr>
          <p:sp>
            <p:nvSpPr>
              <p:cNvPr id="108" name="四角形: 角を丸くする 1763">
                <a:extLst>
                  <a:ext uri="{FF2B5EF4-FFF2-40B4-BE49-F238E27FC236}">
                    <a16:creationId xmlns:a16="http://schemas.microsoft.com/office/drawing/2014/main" id="{3D28F9E0-D9B1-EF45-A006-E349ACBB34B0}"/>
                  </a:ext>
                </a:extLst>
              </p:cNvPr>
              <p:cNvSpPr/>
              <p:nvPr/>
            </p:nvSpPr>
            <p:spPr>
              <a:xfrm>
                <a:off x="136769" y="2707620"/>
                <a:ext cx="437670" cy="43806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pic>
            <p:nvPicPr>
              <p:cNvPr id="112" name="図 111">
                <a:extLst>
                  <a:ext uri="{FF2B5EF4-FFF2-40B4-BE49-F238E27FC236}">
                    <a16:creationId xmlns:a16="http://schemas.microsoft.com/office/drawing/2014/main" id="{4795799E-0552-9245-A282-2407C3724085}"/>
                  </a:ext>
                </a:extLst>
              </p:cNvPr>
              <p:cNvPicPr>
                <a:picLocks noChangeAspect="1"/>
              </p:cNvPicPr>
              <p:nvPr/>
            </p:nvPicPr>
            <p:blipFill>
              <a:blip r:embed="rId2"/>
              <a:stretch>
                <a:fillRect/>
              </a:stretch>
            </p:blipFill>
            <p:spPr>
              <a:xfrm>
                <a:off x="219806" y="2757084"/>
                <a:ext cx="271597" cy="339141"/>
              </a:xfrm>
              <a:prstGeom prst="rect">
                <a:avLst/>
              </a:prstGeom>
            </p:spPr>
          </p:pic>
        </p:grpSp>
        <p:sp>
          <p:nvSpPr>
            <p:cNvPr id="158" name="テキスト ボックス 2557">
              <a:extLst>
                <a:ext uri="{FF2B5EF4-FFF2-40B4-BE49-F238E27FC236}">
                  <a16:creationId xmlns:a16="http://schemas.microsoft.com/office/drawing/2014/main" id="{1C9BE6A4-0537-BD4F-8186-BD9D8EFEC860}"/>
                </a:ext>
              </a:extLst>
            </p:cNvPr>
            <p:cNvSpPr txBox="1"/>
            <p:nvPr/>
          </p:nvSpPr>
          <p:spPr>
            <a:xfrm>
              <a:off x="5697370" y="3633755"/>
              <a:ext cx="481923" cy="31516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200" b="1">
                  <a:solidFill>
                    <a:schemeClr val="bg1"/>
                  </a:solidFill>
                </a:rPr>
                <a:t>デバフ</a:t>
              </a:r>
              <a:r>
                <a:rPr kumimoji="1" lang="en-US" altLang="ja-JP" sz="1200" b="1">
                  <a:solidFill>
                    <a:schemeClr val="bg1"/>
                  </a:solidFill>
                </a:rPr>
                <a:t>(</a:t>
              </a:r>
              <a:r>
                <a:rPr kumimoji="1" lang="ja-JP" altLang="en-US" sz="1200" b="1">
                  <a:solidFill>
                    <a:schemeClr val="bg1"/>
                  </a:solidFill>
                </a:rPr>
                <a:t>中</a:t>
              </a:r>
              <a:r>
                <a:rPr kumimoji="1" lang="en-US" altLang="ja-JP" sz="1200" b="1">
                  <a:solidFill>
                    <a:schemeClr val="bg1"/>
                  </a:solidFill>
                </a:rPr>
                <a:t>)</a:t>
              </a:r>
              <a:endParaRPr kumimoji="1" lang="ja-JP" altLang="en-US" sz="1200" b="1">
                <a:solidFill>
                  <a:schemeClr val="bg1"/>
                </a:solidFill>
              </a:endParaRPr>
            </a:p>
          </p:txBody>
        </p:sp>
        <p:sp>
          <p:nvSpPr>
            <p:cNvPr id="159" name="テキスト ボックス 2557">
              <a:extLst>
                <a:ext uri="{FF2B5EF4-FFF2-40B4-BE49-F238E27FC236}">
                  <a16:creationId xmlns:a16="http://schemas.microsoft.com/office/drawing/2014/main" id="{9EF1A38B-4F87-244D-80C6-AE66A6CE3DBD}"/>
                </a:ext>
              </a:extLst>
            </p:cNvPr>
            <p:cNvSpPr txBox="1"/>
            <p:nvPr/>
          </p:nvSpPr>
          <p:spPr>
            <a:xfrm>
              <a:off x="6639825" y="3650173"/>
              <a:ext cx="481923" cy="31516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200" b="1">
                  <a:solidFill>
                    <a:schemeClr val="bg1"/>
                  </a:solidFill>
                </a:rPr>
                <a:t>バフ</a:t>
              </a:r>
              <a:r>
                <a:rPr kumimoji="1" lang="en-US" altLang="ja-JP" sz="1200" b="1">
                  <a:solidFill>
                    <a:schemeClr val="bg1"/>
                  </a:solidFill>
                </a:rPr>
                <a:t>(</a:t>
              </a:r>
              <a:r>
                <a:rPr kumimoji="1" lang="ja-JP" altLang="en-US" sz="1200" b="1">
                  <a:solidFill>
                    <a:schemeClr val="bg1"/>
                  </a:solidFill>
                </a:rPr>
                <a:t>中</a:t>
              </a:r>
              <a:r>
                <a:rPr kumimoji="1" lang="en-US" altLang="ja-JP" sz="1200" b="1">
                  <a:solidFill>
                    <a:schemeClr val="bg1"/>
                  </a:solidFill>
                </a:rPr>
                <a:t>)</a:t>
              </a:r>
              <a:endParaRPr kumimoji="1" lang="ja-JP" altLang="en-US" sz="1200" b="1">
                <a:solidFill>
                  <a:schemeClr val="bg1"/>
                </a:solidFill>
              </a:endParaRPr>
            </a:p>
          </p:txBody>
        </p:sp>
        <p:sp>
          <p:nvSpPr>
            <p:cNvPr id="160" name="テキスト ボックス 2557">
              <a:extLst>
                <a:ext uri="{FF2B5EF4-FFF2-40B4-BE49-F238E27FC236}">
                  <a16:creationId xmlns:a16="http://schemas.microsoft.com/office/drawing/2014/main" id="{18C81C02-CF51-7C4B-956E-9A01CA52AC97}"/>
                </a:ext>
              </a:extLst>
            </p:cNvPr>
            <p:cNvSpPr txBox="1"/>
            <p:nvPr/>
          </p:nvSpPr>
          <p:spPr>
            <a:xfrm>
              <a:off x="7636225" y="3636810"/>
              <a:ext cx="481923" cy="31516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200" b="1">
                  <a:solidFill>
                    <a:schemeClr val="bg1"/>
                  </a:solidFill>
                </a:rPr>
                <a:t>攻撃</a:t>
              </a:r>
              <a:r>
                <a:rPr kumimoji="1" lang="en-US" altLang="ja-JP" sz="1200" b="1">
                  <a:solidFill>
                    <a:schemeClr val="bg1"/>
                  </a:solidFill>
                </a:rPr>
                <a:t>(</a:t>
              </a:r>
              <a:r>
                <a:rPr kumimoji="1" lang="ja-JP" altLang="en-US" sz="1200" b="1">
                  <a:solidFill>
                    <a:schemeClr val="bg1"/>
                  </a:solidFill>
                </a:rPr>
                <a:t>小</a:t>
              </a:r>
              <a:r>
                <a:rPr kumimoji="1" lang="en-US" altLang="ja-JP" sz="1200" b="1">
                  <a:solidFill>
                    <a:schemeClr val="bg1"/>
                  </a:solidFill>
                </a:rPr>
                <a:t>)</a:t>
              </a:r>
              <a:endParaRPr kumimoji="1" lang="ja-JP" altLang="en-US" sz="1200" b="1">
                <a:solidFill>
                  <a:schemeClr val="bg1"/>
                </a:solidFill>
              </a:endParaRPr>
            </a:p>
          </p:txBody>
        </p:sp>
        <p:sp>
          <p:nvSpPr>
            <p:cNvPr id="161" name="テキスト ボックス 2557">
              <a:extLst>
                <a:ext uri="{FF2B5EF4-FFF2-40B4-BE49-F238E27FC236}">
                  <a16:creationId xmlns:a16="http://schemas.microsoft.com/office/drawing/2014/main" id="{4EBDA957-22F8-6F4B-A6E9-A2A695BE9ED3}"/>
                </a:ext>
              </a:extLst>
            </p:cNvPr>
            <p:cNvSpPr txBox="1"/>
            <p:nvPr/>
          </p:nvSpPr>
          <p:spPr>
            <a:xfrm>
              <a:off x="5707185" y="4652337"/>
              <a:ext cx="481923" cy="31516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200" b="1">
                  <a:solidFill>
                    <a:schemeClr val="bg1"/>
                  </a:solidFill>
                </a:rPr>
                <a:t>攻撃</a:t>
              </a:r>
              <a:r>
                <a:rPr kumimoji="1" lang="en-US" altLang="ja-JP" sz="1200" b="1">
                  <a:solidFill>
                    <a:schemeClr val="bg1"/>
                  </a:solidFill>
                </a:rPr>
                <a:t>(</a:t>
              </a:r>
              <a:r>
                <a:rPr kumimoji="1" lang="ja-JP" altLang="en-US" sz="1200" b="1">
                  <a:solidFill>
                    <a:schemeClr val="bg1"/>
                  </a:solidFill>
                </a:rPr>
                <a:t>小</a:t>
              </a:r>
              <a:r>
                <a:rPr kumimoji="1" lang="en-US" altLang="ja-JP" sz="1200" b="1">
                  <a:solidFill>
                    <a:schemeClr val="bg1"/>
                  </a:solidFill>
                </a:rPr>
                <a:t>)</a:t>
              </a:r>
              <a:endParaRPr kumimoji="1" lang="ja-JP" altLang="en-US" sz="1200" b="1">
                <a:solidFill>
                  <a:schemeClr val="bg1"/>
                </a:solidFill>
              </a:endParaRPr>
            </a:p>
          </p:txBody>
        </p:sp>
        <p:sp>
          <p:nvSpPr>
            <p:cNvPr id="162" name="テキスト ボックス 2557">
              <a:extLst>
                <a:ext uri="{FF2B5EF4-FFF2-40B4-BE49-F238E27FC236}">
                  <a16:creationId xmlns:a16="http://schemas.microsoft.com/office/drawing/2014/main" id="{4FCF09A6-A279-2546-A96B-C11D2DEC9530}"/>
                </a:ext>
              </a:extLst>
            </p:cNvPr>
            <p:cNvSpPr txBox="1"/>
            <p:nvPr/>
          </p:nvSpPr>
          <p:spPr>
            <a:xfrm>
              <a:off x="6649640" y="4668755"/>
              <a:ext cx="481923" cy="31516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endParaRPr kumimoji="1" lang="ja-JP" altLang="en-US" sz="1200" b="1">
                <a:solidFill>
                  <a:schemeClr val="bg1"/>
                </a:solidFill>
              </a:endParaRPr>
            </a:p>
          </p:txBody>
        </p:sp>
        <p:sp>
          <p:nvSpPr>
            <p:cNvPr id="163" name="テキスト ボックス 2557">
              <a:extLst>
                <a:ext uri="{FF2B5EF4-FFF2-40B4-BE49-F238E27FC236}">
                  <a16:creationId xmlns:a16="http://schemas.microsoft.com/office/drawing/2014/main" id="{CEB265B5-1155-D34C-8166-67374E98F2DE}"/>
                </a:ext>
              </a:extLst>
            </p:cNvPr>
            <p:cNvSpPr txBox="1"/>
            <p:nvPr/>
          </p:nvSpPr>
          <p:spPr>
            <a:xfrm>
              <a:off x="7646040" y="4655392"/>
              <a:ext cx="481923" cy="31516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endParaRPr kumimoji="1" lang="ja-JP" altLang="en-US" sz="1200" b="1">
                <a:solidFill>
                  <a:schemeClr val="bg1"/>
                </a:solidFill>
              </a:endParaRPr>
            </a:p>
          </p:txBody>
        </p:sp>
        <p:grpSp>
          <p:nvGrpSpPr>
            <p:cNvPr id="67" name="グループ化 66">
              <a:extLst>
                <a:ext uri="{FF2B5EF4-FFF2-40B4-BE49-F238E27FC236}">
                  <a16:creationId xmlns:a16="http://schemas.microsoft.com/office/drawing/2014/main" id="{4E972E83-3A99-45F9-A0AF-B1442C582430}"/>
                </a:ext>
              </a:extLst>
            </p:cNvPr>
            <p:cNvGrpSpPr/>
            <p:nvPr/>
          </p:nvGrpSpPr>
          <p:grpSpPr>
            <a:xfrm>
              <a:off x="7500087" y="2034666"/>
              <a:ext cx="678828" cy="793670"/>
              <a:chOff x="995680" y="989950"/>
              <a:chExt cx="546836" cy="684106"/>
            </a:xfrm>
          </p:grpSpPr>
          <p:sp>
            <p:nvSpPr>
              <p:cNvPr id="68" name="円柱 67">
                <a:extLst>
                  <a:ext uri="{FF2B5EF4-FFF2-40B4-BE49-F238E27FC236}">
                    <a16:creationId xmlns:a16="http://schemas.microsoft.com/office/drawing/2014/main" id="{859DE712-1459-46C1-A55C-78E8D2CEFFEC}"/>
                  </a:ext>
                </a:extLst>
              </p:cNvPr>
              <p:cNvSpPr/>
              <p:nvPr/>
            </p:nvSpPr>
            <p:spPr>
              <a:xfrm>
                <a:off x="995680" y="1126773"/>
                <a:ext cx="546834" cy="547283"/>
              </a:xfrm>
              <a:prstGeom prst="can">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75" name="テキスト ボックス 2159">
                <a:extLst>
                  <a:ext uri="{FF2B5EF4-FFF2-40B4-BE49-F238E27FC236}">
                    <a16:creationId xmlns:a16="http://schemas.microsoft.com/office/drawing/2014/main" id="{9BFB45DA-EAC2-4DA0-880B-D23A38935D65}"/>
                  </a:ext>
                </a:extLst>
              </p:cNvPr>
              <p:cNvSpPr txBox="1"/>
              <p:nvPr/>
            </p:nvSpPr>
            <p:spPr>
              <a:xfrm>
                <a:off x="1028012" y="989950"/>
                <a:ext cx="514504" cy="26833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en-US" altLang="ja-JP" sz="1200">
                    <a:solidFill>
                      <a:schemeClr val="bg1"/>
                    </a:solidFill>
                  </a:rPr>
                  <a:t>99:99</a:t>
                </a:r>
                <a:endParaRPr kumimoji="1" lang="ja-JP" altLang="en-US" sz="1200">
                  <a:solidFill>
                    <a:schemeClr val="bg1"/>
                  </a:solidFill>
                </a:endParaRPr>
              </a:p>
            </p:txBody>
          </p:sp>
        </p:grpSp>
        <p:sp>
          <p:nvSpPr>
            <p:cNvPr id="76" name="星: 24 pt 321">
              <a:extLst>
                <a:ext uri="{FF2B5EF4-FFF2-40B4-BE49-F238E27FC236}">
                  <a16:creationId xmlns:a16="http://schemas.microsoft.com/office/drawing/2014/main" id="{8A889427-5044-4D7D-9AF7-A56EDA85AE53}"/>
                </a:ext>
              </a:extLst>
            </p:cNvPr>
            <p:cNvSpPr/>
            <p:nvPr/>
          </p:nvSpPr>
          <p:spPr>
            <a:xfrm>
              <a:off x="7646040" y="2415136"/>
              <a:ext cx="385901" cy="345805"/>
            </a:xfrm>
            <a:prstGeom prst="star24">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77" name="テキスト ボックス 2557">
              <a:extLst>
                <a:ext uri="{FF2B5EF4-FFF2-40B4-BE49-F238E27FC236}">
                  <a16:creationId xmlns:a16="http://schemas.microsoft.com/office/drawing/2014/main" id="{2FCE00D2-447C-4547-94F4-8924FFFD9644}"/>
                </a:ext>
              </a:extLst>
            </p:cNvPr>
            <p:cNvSpPr txBox="1"/>
            <p:nvPr/>
          </p:nvSpPr>
          <p:spPr>
            <a:xfrm>
              <a:off x="7603218" y="2789708"/>
              <a:ext cx="481923" cy="31516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200" b="1">
                  <a:solidFill>
                    <a:schemeClr val="bg1"/>
                  </a:solidFill>
                </a:rPr>
                <a:t>攻撃</a:t>
              </a:r>
              <a:r>
                <a:rPr kumimoji="1" lang="en-US" altLang="ja-JP" sz="1200" b="1">
                  <a:solidFill>
                    <a:schemeClr val="bg1"/>
                  </a:solidFill>
                </a:rPr>
                <a:t>(</a:t>
              </a:r>
              <a:r>
                <a:rPr kumimoji="1" lang="ja-JP" altLang="en-US" sz="1200" b="1">
                  <a:solidFill>
                    <a:schemeClr val="bg1"/>
                  </a:solidFill>
                </a:rPr>
                <a:t>中</a:t>
              </a:r>
              <a:r>
                <a:rPr kumimoji="1" lang="en-US" altLang="ja-JP" sz="1200" b="1">
                  <a:solidFill>
                    <a:schemeClr val="bg1"/>
                  </a:solidFill>
                </a:rPr>
                <a:t>)</a:t>
              </a:r>
              <a:endParaRPr kumimoji="1" lang="ja-JP" altLang="en-US" sz="1200" b="1">
                <a:solidFill>
                  <a:schemeClr val="bg1"/>
                </a:solidFill>
              </a:endParaRPr>
            </a:p>
          </p:txBody>
        </p:sp>
        <p:grpSp>
          <p:nvGrpSpPr>
            <p:cNvPr id="93" name="グループ化 92">
              <a:extLst>
                <a:ext uri="{FF2B5EF4-FFF2-40B4-BE49-F238E27FC236}">
                  <a16:creationId xmlns:a16="http://schemas.microsoft.com/office/drawing/2014/main" id="{62D1E506-68B8-4228-8CF4-560A8B89AF29}"/>
                </a:ext>
              </a:extLst>
            </p:cNvPr>
            <p:cNvGrpSpPr/>
            <p:nvPr/>
          </p:nvGrpSpPr>
          <p:grpSpPr>
            <a:xfrm>
              <a:off x="6530807" y="2016508"/>
              <a:ext cx="678828" cy="793670"/>
              <a:chOff x="995680" y="989950"/>
              <a:chExt cx="546836" cy="684106"/>
            </a:xfrm>
          </p:grpSpPr>
          <p:sp>
            <p:nvSpPr>
              <p:cNvPr id="94" name="円柱 93">
                <a:extLst>
                  <a:ext uri="{FF2B5EF4-FFF2-40B4-BE49-F238E27FC236}">
                    <a16:creationId xmlns:a16="http://schemas.microsoft.com/office/drawing/2014/main" id="{9715AE84-16FC-425A-BC65-DC6EDCB37BED}"/>
                  </a:ext>
                </a:extLst>
              </p:cNvPr>
              <p:cNvSpPr/>
              <p:nvPr/>
            </p:nvSpPr>
            <p:spPr>
              <a:xfrm>
                <a:off x="995680" y="1126773"/>
                <a:ext cx="546834" cy="547283"/>
              </a:xfrm>
              <a:prstGeom prst="can">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95" name="テキスト ボックス 2159">
                <a:extLst>
                  <a:ext uri="{FF2B5EF4-FFF2-40B4-BE49-F238E27FC236}">
                    <a16:creationId xmlns:a16="http://schemas.microsoft.com/office/drawing/2014/main" id="{D7AA41FF-56A7-467F-BD0E-DAA003807275}"/>
                  </a:ext>
                </a:extLst>
              </p:cNvPr>
              <p:cNvSpPr txBox="1"/>
              <p:nvPr/>
            </p:nvSpPr>
            <p:spPr>
              <a:xfrm>
                <a:off x="1028012" y="989950"/>
                <a:ext cx="514504" cy="26833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en-US" altLang="ja-JP" sz="1200">
                    <a:solidFill>
                      <a:schemeClr val="bg1"/>
                    </a:solidFill>
                  </a:rPr>
                  <a:t>00:00</a:t>
                </a:r>
                <a:endParaRPr kumimoji="1" lang="ja-JP" altLang="en-US" sz="1200">
                  <a:solidFill>
                    <a:schemeClr val="bg1"/>
                  </a:solidFill>
                </a:endParaRPr>
              </a:p>
            </p:txBody>
          </p:sp>
        </p:grpSp>
        <p:sp>
          <p:nvSpPr>
            <p:cNvPr id="96" name="星: 24 pt 321">
              <a:extLst>
                <a:ext uri="{FF2B5EF4-FFF2-40B4-BE49-F238E27FC236}">
                  <a16:creationId xmlns:a16="http://schemas.microsoft.com/office/drawing/2014/main" id="{107D782E-2C77-4D67-ACF7-4AA7C5E0393C}"/>
                </a:ext>
              </a:extLst>
            </p:cNvPr>
            <p:cNvSpPr/>
            <p:nvPr/>
          </p:nvSpPr>
          <p:spPr>
            <a:xfrm>
              <a:off x="6676760" y="2396978"/>
              <a:ext cx="385901" cy="345805"/>
            </a:xfrm>
            <a:prstGeom prst="star24">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97" name="テキスト ボックス 2557">
              <a:extLst>
                <a:ext uri="{FF2B5EF4-FFF2-40B4-BE49-F238E27FC236}">
                  <a16:creationId xmlns:a16="http://schemas.microsoft.com/office/drawing/2014/main" id="{53CCF13D-C953-4A12-981F-6F2A229E4A16}"/>
                </a:ext>
              </a:extLst>
            </p:cNvPr>
            <p:cNvSpPr txBox="1"/>
            <p:nvPr/>
          </p:nvSpPr>
          <p:spPr>
            <a:xfrm>
              <a:off x="6633938" y="2771550"/>
              <a:ext cx="481923" cy="31516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200" b="1">
                  <a:solidFill>
                    <a:schemeClr val="bg1"/>
                  </a:solidFill>
                </a:rPr>
                <a:t>攻撃</a:t>
              </a:r>
              <a:r>
                <a:rPr kumimoji="1" lang="en-US" altLang="ja-JP" sz="1200" b="1">
                  <a:solidFill>
                    <a:schemeClr val="bg1"/>
                  </a:solidFill>
                </a:rPr>
                <a:t>(</a:t>
              </a:r>
              <a:r>
                <a:rPr kumimoji="1" lang="ja-JP" altLang="en-US" sz="1200" b="1">
                  <a:solidFill>
                    <a:schemeClr val="bg1"/>
                  </a:solidFill>
                </a:rPr>
                <a:t>中</a:t>
              </a:r>
              <a:r>
                <a:rPr kumimoji="1" lang="en-US" altLang="ja-JP" sz="1200" b="1">
                  <a:solidFill>
                    <a:schemeClr val="bg1"/>
                  </a:solidFill>
                </a:rPr>
                <a:t>)</a:t>
              </a:r>
              <a:endParaRPr kumimoji="1" lang="ja-JP" altLang="en-US" sz="1200" b="1">
                <a:solidFill>
                  <a:schemeClr val="bg1"/>
                </a:solidFill>
              </a:endParaRPr>
            </a:p>
          </p:txBody>
        </p:sp>
        <p:sp>
          <p:nvSpPr>
            <p:cNvPr id="2" name="楕円 1">
              <a:extLst>
                <a:ext uri="{FF2B5EF4-FFF2-40B4-BE49-F238E27FC236}">
                  <a16:creationId xmlns:a16="http://schemas.microsoft.com/office/drawing/2014/main" id="{8786F161-DB5F-483E-B550-58200333D711}"/>
                </a:ext>
              </a:extLst>
            </p:cNvPr>
            <p:cNvSpPr/>
            <p:nvPr/>
          </p:nvSpPr>
          <p:spPr>
            <a:xfrm>
              <a:off x="7017436" y="2235869"/>
              <a:ext cx="196850" cy="1968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２</a:t>
              </a:r>
            </a:p>
          </p:txBody>
        </p:sp>
        <p:sp>
          <p:nvSpPr>
            <p:cNvPr id="111" name="楕円 110">
              <a:extLst>
                <a:ext uri="{FF2B5EF4-FFF2-40B4-BE49-F238E27FC236}">
                  <a16:creationId xmlns:a16="http://schemas.microsoft.com/office/drawing/2014/main" id="{499A4C6F-F8E1-44E5-A634-7371E9A266A5}"/>
                </a:ext>
              </a:extLst>
            </p:cNvPr>
            <p:cNvSpPr/>
            <p:nvPr/>
          </p:nvSpPr>
          <p:spPr>
            <a:xfrm>
              <a:off x="8058159" y="2224934"/>
              <a:ext cx="196850" cy="1968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t>1</a:t>
              </a:r>
              <a:endParaRPr kumimoji="1" lang="ja-JP" altLang="en-US"/>
            </a:p>
          </p:txBody>
        </p:sp>
        <p:sp>
          <p:nvSpPr>
            <p:cNvPr id="114" name="四角形: 角を丸くする 1543">
              <a:extLst>
                <a:ext uri="{FF2B5EF4-FFF2-40B4-BE49-F238E27FC236}">
                  <a16:creationId xmlns:a16="http://schemas.microsoft.com/office/drawing/2014/main" id="{BF03CB26-BF0B-4386-B61F-FA69CE9FD5F1}"/>
                </a:ext>
              </a:extLst>
            </p:cNvPr>
            <p:cNvSpPr>
              <a:spLocks noChangeAspect="1"/>
            </p:cNvSpPr>
            <p:nvPr/>
          </p:nvSpPr>
          <p:spPr>
            <a:xfrm>
              <a:off x="6540945" y="2431965"/>
              <a:ext cx="636400" cy="237909"/>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b="1"/>
                <a:t>獲得</a:t>
              </a:r>
            </a:p>
          </p:txBody>
        </p:sp>
      </p:grpSp>
    </p:spTree>
    <p:extLst>
      <p:ext uri="{BB962C8B-B14F-4D97-AF65-F5344CB8AC3E}">
        <p14:creationId xmlns:p14="http://schemas.microsoft.com/office/powerpoint/2010/main" val="164223641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43</a:t>
            </a:fld>
            <a:endParaRPr kumimoji="1" lang="ja-JP" altLang="en-US"/>
          </a:p>
        </p:txBody>
      </p:sp>
      <p:sp>
        <p:nvSpPr>
          <p:cNvPr id="10" name="テキスト ボックス 9">
            <a:extLst>
              <a:ext uri="{FF2B5EF4-FFF2-40B4-BE49-F238E27FC236}">
                <a16:creationId xmlns:a16="http://schemas.microsoft.com/office/drawing/2014/main" id="{926C02B4-44DD-4405-BF09-2C867E07F6CF}"/>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■強化画面仕様</a:t>
            </a:r>
            <a:endParaRPr kumimoji="1" lang="ja-JP" altLang="en-US" sz="1400">
              <a:latin typeface="+mn-ea"/>
            </a:endParaRPr>
          </a:p>
        </p:txBody>
      </p:sp>
      <p:sp>
        <p:nvSpPr>
          <p:cNvPr id="11" name="テキスト ボックス 10">
            <a:extLst>
              <a:ext uri="{FF2B5EF4-FFF2-40B4-BE49-F238E27FC236}">
                <a16:creationId xmlns:a16="http://schemas.microsoft.com/office/drawing/2014/main" id="{FCFB7230-5330-4DFA-BF0C-4F33353AD3F0}"/>
              </a:ext>
            </a:extLst>
          </p:cNvPr>
          <p:cNvSpPr txBox="1"/>
          <p:nvPr/>
        </p:nvSpPr>
        <p:spPr>
          <a:xfrm>
            <a:off x="401416" y="542439"/>
            <a:ext cx="1415772" cy="276999"/>
          </a:xfrm>
          <a:prstGeom prst="rect">
            <a:avLst/>
          </a:prstGeom>
          <a:noFill/>
        </p:spPr>
        <p:txBody>
          <a:bodyPr wrap="none" rtlCol="0">
            <a:noAutofit/>
          </a:bodyPr>
          <a:lstStyle/>
          <a:p>
            <a:r>
              <a:rPr kumimoji="1" lang="ja-JP" altLang="en-US" sz="1200" b="1"/>
              <a:t>○</a:t>
            </a:r>
            <a:r>
              <a:rPr kumimoji="1" lang="en-US" altLang="ja-JP" sz="1200" b="1"/>
              <a:t> ex110.</a:t>
            </a:r>
            <a:r>
              <a:rPr kumimoji="1" lang="ja-JP" altLang="en-US" sz="1200" b="1"/>
              <a:t>抽出装置選択</a:t>
            </a:r>
          </a:p>
        </p:txBody>
      </p:sp>
      <p:sp>
        <p:nvSpPr>
          <p:cNvPr id="12" name="正方形/長方形 11">
            <a:extLst>
              <a:ext uri="{FF2B5EF4-FFF2-40B4-BE49-F238E27FC236}">
                <a16:creationId xmlns:a16="http://schemas.microsoft.com/office/drawing/2014/main" id="{541E6206-F93F-4428-94E2-64287726CCEA}"/>
              </a:ext>
            </a:extLst>
          </p:cNvPr>
          <p:cNvSpPr/>
          <p:nvPr/>
        </p:nvSpPr>
        <p:spPr>
          <a:xfrm>
            <a:off x="37451" y="5581330"/>
            <a:ext cx="5612002" cy="1569660"/>
          </a:xfrm>
          <a:prstGeom prst="rect">
            <a:avLst/>
          </a:prstGeom>
        </p:spPr>
        <p:txBody>
          <a:bodyPr wrap="square">
            <a:spAutoFit/>
          </a:bodyPr>
          <a:lstStyle/>
          <a:p>
            <a:r>
              <a:rPr kumimoji="1" lang="ja-JP" altLang="en-US" sz="9600" b="1">
                <a:solidFill>
                  <a:schemeClr val="tx1">
                    <a:lumMod val="50000"/>
                    <a:lumOff val="50000"/>
                    <a:alpha val="14000"/>
                  </a:schemeClr>
                </a:solidFill>
              </a:rPr>
              <a:t>抽出</a:t>
            </a:r>
            <a:endParaRPr kumimoji="1" lang="en-US" altLang="ja-JP" sz="9600" b="1">
              <a:solidFill>
                <a:schemeClr val="tx1">
                  <a:lumMod val="50000"/>
                  <a:lumOff val="50000"/>
                  <a:alpha val="14000"/>
                </a:schemeClr>
              </a:solidFill>
            </a:endParaRPr>
          </a:p>
        </p:txBody>
      </p:sp>
      <p:sp>
        <p:nvSpPr>
          <p:cNvPr id="64" name="テキスト ボックス 63">
            <a:extLst>
              <a:ext uri="{FF2B5EF4-FFF2-40B4-BE49-F238E27FC236}">
                <a16:creationId xmlns:a16="http://schemas.microsoft.com/office/drawing/2014/main" id="{F3D62A92-EE0E-4E58-971D-7E6E692FA6C6}"/>
              </a:ext>
            </a:extLst>
          </p:cNvPr>
          <p:cNvSpPr txBox="1"/>
          <p:nvPr/>
        </p:nvSpPr>
        <p:spPr>
          <a:xfrm>
            <a:off x="628628" y="957851"/>
            <a:ext cx="3328843" cy="4708981"/>
          </a:xfrm>
          <a:prstGeom prst="rect">
            <a:avLst/>
          </a:prstGeom>
          <a:noFill/>
        </p:spPr>
        <p:txBody>
          <a:bodyPr wrap="square" rtlCol="0" anchor="t">
            <a:spAutoFit/>
          </a:bodyPr>
          <a:lstStyle/>
          <a:p>
            <a:endParaRPr kumimoji="1" lang="en-US" altLang="ja-JP" sz="1000">
              <a:ea typeface="メイリオ"/>
            </a:endParaRPr>
          </a:p>
          <a:p>
            <a:r>
              <a:rPr kumimoji="1" lang="ja-JP" altLang="en-US" sz="1000">
                <a:ea typeface="メイリオ"/>
              </a:rPr>
              <a:t>　抽出装置は最大９台稼働。初期２台。</a:t>
            </a:r>
            <a:endParaRPr kumimoji="1" lang="en-US" altLang="ja-JP" sz="1000">
              <a:ea typeface="メイリオ"/>
            </a:endParaRPr>
          </a:p>
          <a:p>
            <a:endParaRPr kumimoji="1" lang="en-US" altLang="ja-JP" sz="1000">
              <a:ea typeface="メイリオ"/>
            </a:endParaRPr>
          </a:p>
          <a:p>
            <a:r>
              <a:rPr kumimoji="1" lang="ja-JP" altLang="en-US" sz="1000">
                <a:ea typeface="メイリオ"/>
              </a:rPr>
              <a:t>　上段：回数無制限</a:t>
            </a:r>
            <a:endParaRPr kumimoji="1" lang="en-US" altLang="ja-JP" sz="1000">
              <a:ea typeface="メイリオ"/>
            </a:endParaRPr>
          </a:p>
          <a:p>
            <a:r>
              <a:rPr kumimoji="1" lang="ja-JP" altLang="en-US" sz="1000">
                <a:ea typeface="メイリオ"/>
              </a:rPr>
              <a:t>　中断：レンタルによる解放</a:t>
            </a:r>
            <a:r>
              <a:rPr kumimoji="1" lang="en-US" altLang="ja-JP" sz="1000">
                <a:ea typeface="メイリオ"/>
              </a:rPr>
              <a:t>(</a:t>
            </a:r>
            <a:r>
              <a:rPr kumimoji="1" lang="ja-JP" altLang="en-US" sz="1000">
                <a:ea typeface="メイリオ"/>
              </a:rPr>
              <a:t>３回使用可能</a:t>
            </a:r>
            <a:r>
              <a:rPr kumimoji="1" lang="en-US" altLang="ja-JP" sz="1000">
                <a:ea typeface="メイリオ"/>
              </a:rPr>
              <a:t>)</a:t>
            </a:r>
          </a:p>
          <a:p>
            <a:r>
              <a:rPr kumimoji="1" lang="ja-JP" altLang="en-US" sz="1000">
                <a:ea typeface="メイリオ"/>
              </a:rPr>
              <a:t>　下段：サブスクリプションで解放</a:t>
            </a:r>
            <a:endParaRPr kumimoji="1" lang="en-US" altLang="ja-JP" sz="1000">
              <a:ea typeface="メイリオ"/>
            </a:endParaRPr>
          </a:p>
          <a:p>
            <a:r>
              <a:rPr kumimoji="1" lang="ja-JP" altLang="en-US" sz="1000">
                <a:ea typeface="メイリオ"/>
              </a:rPr>
              <a:t>　</a:t>
            </a:r>
            <a:endParaRPr kumimoji="1" lang="en-US" altLang="ja-JP" sz="1000">
              <a:ea typeface="メイリオ"/>
            </a:endParaRPr>
          </a:p>
          <a:p>
            <a:r>
              <a:rPr kumimoji="1" lang="ja-JP" altLang="en-US" sz="1000">
                <a:ea typeface="メイリオ"/>
              </a:rPr>
              <a:t>　表示内容は以下の通り</a:t>
            </a:r>
            <a:endParaRPr kumimoji="1" lang="en-US" altLang="ja-JP" sz="1000">
              <a:ea typeface="メイリオ"/>
            </a:endParaRPr>
          </a:p>
          <a:p>
            <a:r>
              <a:rPr kumimoji="1" lang="ja-JP" altLang="en-US" sz="1000">
                <a:ea typeface="メイリオ"/>
              </a:rPr>
              <a:t>　　・未使用</a:t>
            </a:r>
            <a:endParaRPr kumimoji="1" lang="en-US" altLang="ja-JP" sz="1000">
              <a:ea typeface="メイリオ"/>
            </a:endParaRPr>
          </a:p>
          <a:p>
            <a:r>
              <a:rPr kumimoji="1" lang="ja-JP" altLang="en-US" sz="1000">
                <a:ea typeface="メイリオ"/>
              </a:rPr>
              <a:t>　　　　「使用可能「</a:t>
            </a:r>
            <a:r>
              <a:rPr kumimoji="1" lang="en-US" altLang="ja-JP" sz="1000">
                <a:ea typeface="メイリオ"/>
              </a:rPr>
              <a:t>+</a:t>
            </a:r>
            <a:r>
              <a:rPr kumimoji="1" lang="ja-JP" altLang="en-US" sz="1000">
                <a:ea typeface="メイリオ"/>
              </a:rPr>
              <a:t>」アイコン」</a:t>
            </a:r>
            <a:endParaRPr kumimoji="1" lang="en-US" altLang="ja-JP" sz="1000">
              <a:ea typeface="メイリオ"/>
            </a:endParaRPr>
          </a:p>
          <a:p>
            <a:r>
              <a:rPr kumimoji="1" lang="ja-JP" altLang="en-US" sz="1000">
                <a:ea typeface="メイリオ"/>
              </a:rPr>
              <a:t>　　　　「使用可能回数」</a:t>
            </a:r>
            <a:endParaRPr kumimoji="1" lang="en-US" altLang="ja-JP" sz="1000">
              <a:ea typeface="メイリオ"/>
            </a:endParaRPr>
          </a:p>
          <a:p>
            <a:r>
              <a:rPr kumimoji="1" lang="ja-JP" altLang="en-US" sz="1000">
                <a:ea typeface="メイリオ"/>
              </a:rPr>
              <a:t>　　　　→ タップ：欠片選択画面へ遷移</a:t>
            </a:r>
            <a:endParaRPr kumimoji="1" lang="en-US" altLang="ja-JP" sz="1000">
              <a:ea typeface="メイリオ"/>
            </a:endParaRPr>
          </a:p>
          <a:p>
            <a:endParaRPr kumimoji="1" lang="en-US" altLang="ja-JP" sz="1000">
              <a:ea typeface="メイリオ"/>
            </a:endParaRPr>
          </a:p>
          <a:p>
            <a:r>
              <a:rPr kumimoji="1" lang="ja-JP" altLang="en-US" sz="1000">
                <a:ea typeface="メイリオ"/>
              </a:rPr>
              <a:t>　　・使用中</a:t>
            </a:r>
            <a:endParaRPr kumimoji="1" lang="en-US" altLang="ja-JP" sz="1000">
              <a:ea typeface="メイリオ"/>
            </a:endParaRPr>
          </a:p>
          <a:p>
            <a:r>
              <a:rPr kumimoji="1" lang="ja-JP" altLang="en-US" sz="1000">
                <a:ea typeface="メイリオ"/>
              </a:rPr>
              <a:t>　　　　「使用中アイコン」</a:t>
            </a:r>
            <a:endParaRPr kumimoji="1" lang="en-US" altLang="ja-JP" sz="1000">
              <a:ea typeface="メイリオ"/>
            </a:endParaRPr>
          </a:p>
          <a:p>
            <a:r>
              <a:rPr kumimoji="1" lang="ja-JP" altLang="en-US" sz="1000">
                <a:ea typeface="メイリオ"/>
              </a:rPr>
              <a:t>　　　　「残使用可能回数」</a:t>
            </a:r>
            <a:endParaRPr kumimoji="1" lang="en-US" altLang="ja-JP" sz="1000">
              <a:ea typeface="メイリオ"/>
            </a:endParaRPr>
          </a:p>
          <a:p>
            <a:r>
              <a:rPr kumimoji="1" lang="ja-JP" altLang="en-US" sz="1000">
                <a:ea typeface="メイリオ"/>
              </a:rPr>
              <a:t>　　　　「残り時間」</a:t>
            </a:r>
            <a:endParaRPr kumimoji="1" lang="en-US" altLang="ja-JP" sz="1000">
              <a:ea typeface="メイリオ"/>
            </a:endParaRPr>
          </a:p>
          <a:p>
            <a:r>
              <a:rPr kumimoji="1" lang="ja-JP" altLang="en-US" sz="1000">
                <a:ea typeface="メイリオ"/>
              </a:rPr>
              <a:t>　　　　→ タップ：時短画面</a:t>
            </a:r>
            <a:endParaRPr kumimoji="1" lang="en-US" altLang="ja-JP" sz="1000">
              <a:ea typeface="メイリオ"/>
            </a:endParaRPr>
          </a:p>
          <a:p>
            <a:endParaRPr kumimoji="1" lang="en-US" altLang="ja-JP" sz="1000">
              <a:ea typeface="メイリオ"/>
            </a:endParaRPr>
          </a:p>
          <a:p>
            <a:r>
              <a:rPr kumimoji="1" lang="ja-JP" altLang="en-US" sz="1000">
                <a:ea typeface="メイリオ"/>
              </a:rPr>
              <a:t>　　・未使用 </a:t>
            </a:r>
            <a:r>
              <a:rPr kumimoji="1" lang="en-US" altLang="ja-JP" sz="1000">
                <a:ea typeface="メイリオ"/>
              </a:rPr>
              <a:t>(</a:t>
            </a:r>
            <a:r>
              <a:rPr kumimoji="1" lang="ja-JP" altLang="en-US" sz="1000">
                <a:ea typeface="メイリオ"/>
              </a:rPr>
              <a:t>回数制限あり</a:t>
            </a:r>
            <a:r>
              <a:rPr kumimoji="1" lang="en-US" altLang="ja-JP" sz="1000">
                <a:ea typeface="メイリオ"/>
              </a:rPr>
              <a:t>)</a:t>
            </a:r>
          </a:p>
          <a:p>
            <a:r>
              <a:rPr kumimoji="1" lang="ja-JP" altLang="en-US" sz="1000">
                <a:ea typeface="メイリオ"/>
              </a:rPr>
              <a:t>　　　　「使用可能「</a:t>
            </a:r>
            <a:r>
              <a:rPr kumimoji="1" lang="en-US" altLang="ja-JP" sz="1000">
                <a:ea typeface="メイリオ"/>
              </a:rPr>
              <a:t>+</a:t>
            </a:r>
            <a:r>
              <a:rPr kumimoji="1" lang="ja-JP" altLang="en-US" sz="1000">
                <a:ea typeface="メイリオ"/>
              </a:rPr>
              <a:t>」アイコン」</a:t>
            </a:r>
            <a:endParaRPr kumimoji="1" lang="en-US" altLang="ja-JP" sz="1000">
              <a:ea typeface="メイリオ"/>
            </a:endParaRPr>
          </a:p>
          <a:p>
            <a:r>
              <a:rPr kumimoji="1" lang="ja-JP" altLang="en-US" sz="1000">
                <a:ea typeface="メイリオ"/>
              </a:rPr>
              <a:t>　　　　「使用可能回数」</a:t>
            </a:r>
            <a:endParaRPr kumimoji="1" lang="en-US" altLang="ja-JP" sz="1000">
              <a:ea typeface="メイリオ"/>
            </a:endParaRPr>
          </a:p>
          <a:p>
            <a:r>
              <a:rPr kumimoji="1" lang="ja-JP" altLang="en-US" sz="1000">
                <a:ea typeface="メイリオ"/>
              </a:rPr>
              <a:t>　　　　→ タップ：欠片選択画面へ遷移</a:t>
            </a:r>
            <a:endParaRPr kumimoji="1" lang="en-US" altLang="ja-JP" sz="1000">
              <a:ea typeface="メイリオ"/>
            </a:endParaRPr>
          </a:p>
          <a:p>
            <a:r>
              <a:rPr kumimoji="1" lang="ja-JP" altLang="en-US" sz="1000">
                <a:ea typeface="メイリオ"/>
              </a:rPr>
              <a:t>　　　　</a:t>
            </a:r>
            <a:endParaRPr kumimoji="1" lang="en-US" altLang="ja-JP" sz="1000">
              <a:ea typeface="メイリオ"/>
            </a:endParaRPr>
          </a:p>
          <a:p>
            <a:r>
              <a:rPr kumimoji="1" lang="ja-JP" altLang="en-US" sz="1000">
                <a:ea typeface="メイリオ"/>
              </a:rPr>
              <a:t>　・使用不可</a:t>
            </a:r>
            <a:endParaRPr kumimoji="1" lang="en-US" altLang="ja-JP" sz="1000">
              <a:ea typeface="メイリオ"/>
            </a:endParaRPr>
          </a:p>
          <a:p>
            <a:r>
              <a:rPr kumimoji="1" lang="ja-JP" altLang="en-US" sz="1000">
                <a:ea typeface="メイリオ"/>
              </a:rPr>
              <a:t>　　　「解放条件」</a:t>
            </a:r>
            <a:endParaRPr kumimoji="1" lang="en-US" altLang="ja-JP" sz="1000">
              <a:ea typeface="メイリオ"/>
            </a:endParaRPr>
          </a:p>
          <a:p>
            <a:r>
              <a:rPr kumimoji="1" lang="ja-JP" altLang="en-US" sz="1000">
                <a:ea typeface="メイリオ"/>
              </a:rPr>
              <a:t>　　　　→ タップ：解放条件表示</a:t>
            </a:r>
            <a:endParaRPr kumimoji="1" lang="en-US" altLang="ja-JP" sz="1000">
              <a:ea typeface="メイリオ"/>
            </a:endParaRPr>
          </a:p>
          <a:p>
            <a:r>
              <a:rPr kumimoji="1" lang="ja-JP" altLang="en-US" sz="1000">
                <a:ea typeface="メイリオ"/>
              </a:rPr>
              <a:t>　　　　　 タップ：レンタル解放確認画面</a:t>
            </a:r>
            <a:endParaRPr kumimoji="1" lang="en-US" altLang="ja-JP" sz="1000">
              <a:ea typeface="メイリオ"/>
            </a:endParaRPr>
          </a:p>
          <a:p>
            <a:r>
              <a:rPr kumimoji="1" lang="ja-JP" altLang="en-US" sz="1000">
                <a:ea typeface="メイリオ"/>
              </a:rPr>
              <a:t>　　　　　 タップ：サブスクリプション購入確認画面</a:t>
            </a:r>
            <a:endParaRPr kumimoji="1" lang="en-US" altLang="ja-JP" sz="1000">
              <a:ea typeface="メイリオ"/>
            </a:endParaRPr>
          </a:p>
          <a:p>
            <a:r>
              <a:rPr kumimoji="1" lang="ja-JP" altLang="en-US" sz="1000">
                <a:ea typeface="メイリオ"/>
              </a:rPr>
              <a:t>　　　　　　　　　 （</a:t>
            </a:r>
            <a:r>
              <a:rPr kumimoji="1" lang="en-US" altLang="ja-JP" sz="1000">
                <a:ea typeface="メイリオ"/>
              </a:rPr>
              <a:t>SHOP</a:t>
            </a:r>
            <a:r>
              <a:rPr kumimoji="1" lang="ja-JP" altLang="en-US" sz="1000">
                <a:ea typeface="メイリオ"/>
              </a:rPr>
              <a:t>へ）</a:t>
            </a:r>
            <a:endParaRPr kumimoji="1" lang="en-US" altLang="ja-JP" sz="1000">
              <a:ea typeface="メイリオ"/>
            </a:endParaRPr>
          </a:p>
        </p:txBody>
      </p:sp>
      <p:grpSp>
        <p:nvGrpSpPr>
          <p:cNvPr id="2" name="グループ化 1">
            <a:extLst>
              <a:ext uri="{FF2B5EF4-FFF2-40B4-BE49-F238E27FC236}">
                <a16:creationId xmlns:a16="http://schemas.microsoft.com/office/drawing/2014/main" id="{329E3F98-C77F-46D5-B2ED-F5F886573A74}"/>
              </a:ext>
            </a:extLst>
          </p:cNvPr>
          <p:cNvGrpSpPr/>
          <p:nvPr/>
        </p:nvGrpSpPr>
        <p:grpSpPr>
          <a:xfrm>
            <a:off x="5456566" y="909554"/>
            <a:ext cx="3086353" cy="5038891"/>
            <a:chOff x="5456566" y="909554"/>
            <a:chExt cx="3086353" cy="5038891"/>
          </a:xfrm>
        </p:grpSpPr>
        <p:sp>
          <p:nvSpPr>
            <p:cNvPr id="56" name="正方形/長方形 55">
              <a:extLst>
                <a:ext uri="{FF2B5EF4-FFF2-40B4-BE49-F238E27FC236}">
                  <a16:creationId xmlns:a16="http://schemas.microsoft.com/office/drawing/2014/main" id="{4AAFEF17-C87E-5B47-BFC9-6F55F038C1DB}"/>
                </a:ext>
              </a:extLst>
            </p:cNvPr>
            <p:cNvSpPr/>
            <p:nvPr/>
          </p:nvSpPr>
          <p:spPr>
            <a:xfrm>
              <a:off x="5457223" y="909554"/>
              <a:ext cx="3077795" cy="50388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en-US" altLang="ja-JP" sz="1100"/>
            </a:p>
            <a:p>
              <a:pPr algn="r"/>
              <a:endParaRPr kumimoji="1" lang="en-US" altLang="ja-JP" sz="1100"/>
            </a:p>
            <a:p>
              <a:pPr algn="r"/>
              <a:endParaRPr kumimoji="1" lang="en-US" altLang="ja-JP" sz="1100"/>
            </a:p>
            <a:p>
              <a:pPr algn="ctr"/>
              <a:endParaRPr kumimoji="1" lang="en-US" altLang="ja-JP" sz="1100" b="1">
                <a:latin typeface="メイリオ" panose="020B0604030504040204" pitchFamily="50" charset="-128"/>
                <a:ea typeface="メイリオ" panose="020B0604030504040204" pitchFamily="50" charset="-128"/>
              </a:endParaRPr>
            </a:p>
            <a:p>
              <a:pPr algn="ctr"/>
              <a:r>
                <a:rPr kumimoji="1" lang="ja-JP" altLang="en-US" sz="1100" b="1">
                  <a:latin typeface="メイリオ" panose="020B0604030504040204" pitchFamily="50" charset="-128"/>
                  <a:ea typeface="メイリオ" panose="020B0604030504040204" pitchFamily="50" charset="-128"/>
                </a:rPr>
                <a:t>抽出装置</a:t>
              </a:r>
            </a:p>
          </p:txBody>
        </p:sp>
        <p:sp>
          <p:nvSpPr>
            <p:cNvPr id="119" name="正方形/長方形 118">
              <a:extLst>
                <a:ext uri="{FF2B5EF4-FFF2-40B4-BE49-F238E27FC236}">
                  <a16:creationId xmlns:a16="http://schemas.microsoft.com/office/drawing/2014/main" id="{F23F39C5-5251-D049-A95B-9EDBEC65848D}"/>
                </a:ext>
              </a:extLst>
            </p:cNvPr>
            <p:cNvSpPr/>
            <p:nvPr/>
          </p:nvSpPr>
          <p:spPr>
            <a:xfrm>
              <a:off x="5456566" y="909554"/>
              <a:ext cx="685856" cy="62217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100"/>
                <a:t>RANK</a:t>
              </a:r>
            </a:p>
            <a:p>
              <a:pPr algn="ctr"/>
              <a:r>
                <a:rPr kumimoji="1" lang="en-US" altLang="ja-JP" sz="1800"/>
                <a:t>999</a:t>
              </a:r>
              <a:endParaRPr kumimoji="1" lang="ja-JP" altLang="en-US" sz="1800"/>
            </a:p>
          </p:txBody>
        </p:sp>
        <p:sp>
          <p:nvSpPr>
            <p:cNvPr id="120" name="正方形/長方形 119">
              <a:extLst>
                <a:ext uri="{FF2B5EF4-FFF2-40B4-BE49-F238E27FC236}">
                  <a16:creationId xmlns:a16="http://schemas.microsoft.com/office/drawing/2014/main" id="{2D22B6CA-4278-374B-ACFB-A6E411070BEA}"/>
                </a:ext>
              </a:extLst>
            </p:cNvPr>
            <p:cNvSpPr/>
            <p:nvPr/>
          </p:nvSpPr>
          <p:spPr>
            <a:xfrm>
              <a:off x="6142423" y="909554"/>
              <a:ext cx="2400496" cy="124434"/>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121" name="正方形/長方形 120">
              <a:extLst>
                <a:ext uri="{FF2B5EF4-FFF2-40B4-BE49-F238E27FC236}">
                  <a16:creationId xmlns:a16="http://schemas.microsoft.com/office/drawing/2014/main" id="{B773991D-9900-B844-8FEC-F8561F3C75D9}"/>
                </a:ext>
              </a:extLst>
            </p:cNvPr>
            <p:cNvSpPr/>
            <p:nvPr/>
          </p:nvSpPr>
          <p:spPr>
            <a:xfrm>
              <a:off x="6142422" y="1034289"/>
              <a:ext cx="2400496" cy="174986"/>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122" name="正方形/長方形 121">
              <a:extLst>
                <a:ext uri="{FF2B5EF4-FFF2-40B4-BE49-F238E27FC236}">
                  <a16:creationId xmlns:a16="http://schemas.microsoft.com/office/drawing/2014/main" id="{5062BF7D-AC27-444C-81E5-5093B6AF260B}"/>
                </a:ext>
              </a:extLst>
            </p:cNvPr>
            <p:cNvSpPr/>
            <p:nvPr/>
          </p:nvSpPr>
          <p:spPr>
            <a:xfrm>
              <a:off x="6142421" y="1208249"/>
              <a:ext cx="1200249" cy="174986"/>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800"/>
                <a:t>GOLD</a:t>
              </a:r>
              <a:endParaRPr kumimoji="1" lang="ja-JP" altLang="en-US" sz="800"/>
            </a:p>
          </p:txBody>
        </p:sp>
        <p:sp>
          <p:nvSpPr>
            <p:cNvPr id="123" name="四角形: 角を丸くする 1550">
              <a:extLst>
                <a:ext uri="{FF2B5EF4-FFF2-40B4-BE49-F238E27FC236}">
                  <a16:creationId xmlns:a16="http://schemas.microsoft.com/office/drawing/2014/main" id="{4FC442D7-A0A0-1249-9DDC-C6848ABB02AC}"/>
                </a:ext>
              </a:extLst>
            </p:cNvPr>
            <p:cNvSpPr/>
            <p:nvPr/>
          </p:nvSpPr>
          <p:spPr>
            <a:xfrm>
              <a:off x="5456566" y="1421549"/>
              <a:ext cx="685856" cy="77772"/>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24" name="正方形/長方形 123">
              <a:extLst>
                <a:ext uri="{FF2B5EF4-FFF2-40B4-BE49-F238E27FC236}">
                  <a16:creationId xmlns:a16="http://schemas.microsoft.com/office/drawing/2014/main" id="{A6F1EA88-70DE-634E-AFF3-91BD22587623}"/>
                </a:ext>
              </a:extLst>
            </p:cNvPr>
            <p:cNvSpPr/>
            <p:nvPr/>
          </p:nvSpPr>
          <p:spPr>
            <a:xfrm>
              <a:off x="7342669" y="1208249"/>
              <a:ext cx="1200249" cy="174986"/>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t>課金石</a:t>
              </a:r>
            </a:p>
          </p:txBody>
        </p:sp>
        <p:sp>
          <p:nvSpPr>
            <p:cNvPr id="125" name="楕円 1603">
              <a:extLst>
                <a:ext uri="{FF2B5EF4-FFF2-40B4-BE49-F238E27FC236}">
                  <a16:creationId xmlns:a16="http://schemas.microsoft.com/office/drawing/2014/main" id="{18B0B84A-83B2-D140-8B9A-0E06812E685B}"/>
                </a:ext>
              </a:extLst>
            </p:cNvPr>
            <p:cNvSpPr/>
            <p:nvPr/>
          </p:nvSpPr>
          <p:spPr>
            <a:xfrm>
              <a:off x="8342877" y="1214066"/>
              <a:ext cx="171463" cy="15554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sp>
          <p:nvSpPr>
            <p:cNvPr id="126" name="四角形: 角を丸くする 1709">
              <a:extLst>
                <a:ext uri="{FF2B5EF4-FFF2-40B4-BE49-F238E27FC236}">
                  <a16:creationId xmlns:a16="http://schemas.microsoft.com/office/drawing/2014/main" id="{C032A802-C189-E049-9CB0-A9D36318B6D3}"/>
                </a:ext>
              </a:extLst>
            </p:cNvPr>
            <p:cNvSpPr/>
            <p:nvPr/>
          </p:nvSpPr>
          <p:spPr>
            <a:xfrm>
              <a:off x="5456566" y="1421549"/>
              <a:ext cx="411513" cy="77772"/>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27" name="正方形/長方形 126">
              <a:extLst>
                <a:ext uri="{FF2B5EF4-FFF2-40B4-BE49-F238E27FC236}">
                  <a16:creationId xmlns:a16="http://schemas.microsoft.com/office/drawing/2014/main" id="{48B9027E-A36B-2942-84F6-8B75486E4C66}"/>
                </a:ext>
              </a:extLst>
            </p:cNvPr>
            <p:cNvSpPr/>
            <p:nvPr/>
          </p:nvSpPr>
          <p:spPr>
            <a:xfrm>
              <a:off x="6142422" y="1377690"/>
              <a:ext cx="2400495" cy="154034"/>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スタミナ</a:t>
              </a:r>
            </a:p>
          </p:txBody>
        </p:sp>
        <p:sp>
          <p:nvSpPr>
            <p:cNvPr id="128" name="四角形: 角を丸くする 1838">
              <a:extLst>
                <a:ext uri="{FF2B5EF4-FFF2-40B4-BE49-F238E27FC236}">
                  <a16:creationId xmlns:a16="http://schemas.microsoft.com/office/drawing/2014/main" id="{3B4E4588-EE9D-684C-8CC2-2B5E8768D580}"/>
                </a:ext>
              </a:extLst>
            </p:cNvPr>
            <p:cNvSpPr/>
            <p:nvPr/>
          </p:nvSpPr>
          <p:spPr>
            <a:xfrm>
              <a:off x="6776838" y="1419670"/>
              <a:ext cx="1697492" cy="70070"/>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29" name="四角形: 角を丸くする 1845">
              <a:extLst>
                <a:ext uri="{FF2B5EF4-FFF2-40B4-BE49-F238E27FC236}">
                  <a16:creationId xmlns:a16="http://schemas.microsoft.com/office/drawing/2014/main" id="{ADF166A4-54C0-3945-94AD-8FDFF78F2F00}"/>
                </a:ext>
              </a:extLst>
            </p:cNvPr>
            <p:cNvSpPr/>
            <p:nvPr/>
          </p:nvSpPr>
          <p:spPr>
            <a:xfrm>
              <a:off x="6776838" y="1416197"/>
              <a:ext cx="1028784" cy="77018"/>
            </a:xfrm>
            <a:prstGeom prst="roundRect">
              <a:avLst>
                <a:gd name="adj" fmla="val 5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30" name="テキスト ボックス 2200">
              <a:extLst>
                <a:ext uri="{FF2B5EF4-FFF2-40B4-BE49-F238E27FC236}">
                  <a16:creationId xmlns:a16="http://schemas.microsoft.com/office/drawing/2014/main" id="{57767898-7B39-6547-93AD-DEDD2E06ED3B}"/>
                </a:ext>
              </a:extLst>
            </p:cNvPr>
            <p:cNvSpPr txBox="1"/>
            <p:nvPr/>
          </p:nvSpPr>
          <p:spPr>
            <a:xfrm>
              <a:off x="6759692" y="1369987"/>
              <a:ext cx="514391" cy="154035"/>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en-US" altLang="ja-JP" sz="800"/>
                <a:t>800/</a:t>
              </a:r>
              <a:r>
                <a:rPr kumimoji="1" lang="en-US" altLang="ja-JP" sz="600"/>
                <a:t>999</a:t>
              </a:r>
              <a:endParaRPr kumimoji="1" lang="ja-JP" altLang="en-US" sz="1100"/>
            </a:p>
          </p:txBody>
        </p:sp>
        <p:sp>
          <p:nvSpPr>
            <p:cNvPr id="131" name="テキスト ボックス 2201">
              <a:extLst>
                <a:ext uri="{FF2B5EF4-FFF2-40B4-BE49-F238E27FC236}">
                  <a16:creationId xmlns:a16="http://schemas.microsoft.com/office/drawing/2014/main" id="{76AE4B6F-F8D0-A742-B3F1-7BB14BFAFCE9}"/>
                </a:ext>
              </a:extLst>
            </p:cNvPr>
            <p:cNvSpPr txBox="1"/>
            <p:nvPr/>
          </p:nvSpPr>
          <p:spPr>
            <a:xfrm>
              <a:off x="7942792" y="1385391"/>
              <a:ext cx="514391" cy="154035"/>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800">
                  <a:solidFill>
                    <a:schemeClr val="bg1"/>
                  </a:solidFill>
                </a:rPr>
                <a:t>あと</a:t>
              </a:r>
              <a:r>
                <a:rPr kumimoji="1" lang="en-US" altLang="ja-JP" sz="800">
                  <a:solidFill>
                    <a:schemeClr val="bg1"/>
                  </a:solidFill>
                </a:rPr>
                <a:t>00:00</a:t>
              </a:r>
              <a:endParaRPr kumimoji="1" lang="ja-JP" altLang="en-US" sz="1100">
                <a:solidFill>
                  <a:schemeClr val="bg1"/>
                </a:solidFill>
              </a:endParaRPr>
            </a:p>
          </p:txBody>
        </p:sp>
        <p:sp>
          <p:nvSpPr>
            <p:cNvPr id="113" name="円柱 112">
              <a:extLst>
                <a:ext uri="{FF2B5EF4-FFF2-40B4-BE49-F238E27FC236}">
                  <a16:creationId xmlns:a16="http://schemas.microsoft.com/office/drawing/2014/main" id="{8DCDB2DE-3178-0C47-8E3E-60B7CE5950EF}"/>
                </a:ext>
              </a:extLst>
            </p:cNvPr>
            <p:cNvSpPr/>
            <p:nvPr/>
          </p:nvSpPr>
          <p:spPr>
            <a:xfrm>
              <a:off x="5627995" y="2164714"/>
              <a:ext cx="678825" cy="634424"/>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10" name="円柱 109">
              <a:extLst>
                <a:ext uri="{FF2B5EF4-FFF2-40B4-BE49-F238E27FC236}">
                  <a16:creationId xmlns:a16="http://schemas.microsoft.com/office/drawing/2014/main" id="{E412B0DB-FFC2-BC49-B37B-05677B365240}"/>
                </a:ext>
              </a:extLst>
            </p:cNvPr>
            <p:cNvSpPr/>
            <p:nvPr/>
          </p:nvSpPr>
          <p:spPr>
            <a:xfrm>
              <a:off x="6656561" y="2164204"/>
              <a:ext cx="678826" cy="634934"/>
            </a:xfrm>
            <a:prstGeom prst="can">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11" name="テキスト ボックス 2159">
              <a:extLst>
                <a:ext uri="{FF2B5EF4-FFF2-40B4-BE49-F238E27FC236}">
                  <a16:creationId xmlns:a16="http://schemas.microsoft.com/office/drawing/2014/main" id="{5786BAC1-8258-974B-B87F-0D2B67376074}"/>
                </a:ext>
              </a:extLst>
            </p:cNvPr>
            <p:cNvSpPr txBox="1"/>
            <p:nvPr/>
          </p:nvSpPr>
          <p:spPr>
            <a:xfrm>
              <a:off x="6696697" y="2005468"/>
              <a:ext cx="638692" cy="311306"/>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en-US" altLang="ja-JP" sz="1200">
                  <a:solidFill>
                    <a:schemeClr val="bg1"/>
                  </a:solidFill>
                </a:rPr>
                <a:t>99:99</a:t>
              </a:r>
              <a:endParaRPr kumimoji="1" lang="ja-JP" altLang="en-US" sz="1200">
                <a:solidFill>
                  <a:schemeClr val="bg1"/>
                </a:solidFill>
              </a:endParaRPr>
            </a:p>
          </p:txBody>
        </p:sp>
        <p:sp>
          <p:nvSpPr>
            <p:cNvPr id="107" name="円柱 106">
              <a:extLst>
                <a:ext uri="{FF2B5EF4-FFF2-40B4-BE49-F238E27FC236}">
                  <a16:creationId xmlns:a16="http://schemas.microsoft.com/office/drawing/2014/main" id="{6E873F65-A255-744F-A699-6C2C4F417432}"/>
                </a:ext>
              </a:extLst>
            </p:cNvPr>
            <p:cNvSpPr/>
            <p:nvPr/>
          </p:nvSpPr>
          <p:spPr>
            <a:xfrm>
              <a:off x="5627995" y="3266461"/>
              <a:ext cx="678825" cy="634935"/>
            </a:xfrm>
            <a:prstGeom prst="can">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09" name="十字形 108">
              <a:extLst>
                <a:ext uri="{FF2B5EF4-FFF2-40B4-BE49-F238E27FC236}">
                  <a16:creationId xmlns:a16="http://schemas.microsoft.com/office/drawing/2014/main" id="{55A9416D-92F6-E847-8B9E-7A70765B5E21}"/>
                </a:ext>
              </a:extLst>
            </p:cNvPr>
            <p:cNvSpPr/>
            <p:nvPr/>
          </p:nvSpPr>
          <p:spPr>
            <a:xfrm>
              <a:off x="5797702" y="3488684"/>
              <a:ext cx="339414" cy="317467"/>
            </a:xfrm>
            <a:prstGeom prst="plus">
              <a:avLst>
                <a:gd name="adj" fmla="val 35000"/>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66" name="テキスト ボックス 2206">
              <a:extLst>
                <a:ext uri="{FF2B5EF4-FFF2-40B4-BE49-F238E27FC236}">
                  <a16:creationId xmlns:a16="http://schemas.microsoft.com/office/drawing/2014/main" id="{8FC03512-6F66-5E43-91D7-DD174020921D}"/>
                </a:ext>
              </a:extLst>
            </p:cNvPr>
            <p:cNvSpPr txBox="1"/>
            <p:nvPr/>
          </p:nvSpPr>
          <p:spPr>
            <a:xfrm>
              <a:off x="5667251" y="3907161"/>
              <a:ext cx="646454" cy="309165"/>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800" b="1">
                  <a:solidFill>
                    <a:schemeClr val="bg1"/>
                  </a:solidFill>
                </a:rPr>
                <a:t>あと</a:t>
              </a:r>
              <a:r>
                <a:rPr kumimoji="1" lang="ja-JP" altLang="en-US" sz="1200" b="1">
                  <a:solidFill>
                    <a:schemeClr val="bg1"/>
                  </a:solidFill>
                </a:rPr>
                <a:t>３</a:t>
              </a:r>
              <a:r>
                <a:rPr kumimoji="1" lang="ja-JP" altLang="en-US" sz="800" b="1">
                  <a:solidFill>
                    <a:schemeClr val="bg1"/>
                  </a:solidFill>
                </a:rPr>
                <a:t>回</a:t>
              </a:r>
              <a:endParaRPr kumimoji="1" lang="ja-JP" altLang="en-US" sz="1200" b="1">
                <a:solidFill>
                  <a:schemeClr val="bg1"/>
                </a:solidFill>
              </a:endParaRPr>
            </a:p>
          </p:txBody>
        </p:sp>
        <p:sp>
          <p:nvSpPr>
            <p:cNvPr id="105" name="円柱 104">
              <a:extLst>
                <a:ext uri="{FF2B5EF4-FFF2-40B4-BE49-F238E27FC236}">
                  <a16:creationId xmlns:a16="http://schemas.microsoft.com/office/drawing/2014/main" id="{9E421255-A3F1-B145-9D7B-1CD14A1F63EE}"/>
                </a:ext>
              </a:extLst>
            </p:cNvPr>
            <p:cNvSpPr/>
            <p:nvPr/>
          </p:nvSpPr>
          <p:spPr>
            <a:xfrm>
              <a:off x="6656561" y="3265249"/>
              <a:ext cx="678826" cy="636146"/>
            </a:xfrm>
            <a:prstGeom prst="can">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06" name="四角形: 角を丸くする 1544">
              <a:extLst>
                <a:ext uri="{FF2B5EF4-FFF2-40B4-BE49-F238E27FC236}">
                  <a16:creationId xmlns:a16="http://schemas.microsoft.com/office/drawing/2014/main" id="{970C6213-86AB-1442-A00F-044449CF8DBB}"/>
                </a:ext>
              </a:extLst>
            </p:cNvPr>
            <p:cNvSpPr>
              <a:spLocks noChangeAspect="1"/>
            </p:cNvSpPr>
            <p:nvPr/>
          </p:nvSpPr>
          <p:spPr>
            <a:xfrm>
              <a:off x="6677774" y="3503864"/>
              <a:ext cx="636401" cy="238555"/>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b="1"/>
                <a:t>レンタル</a:t>
              </a:r>
            </a:p>
          </p:txBody>
        </p:sp>
        <p:sp>
          <p:nvSpPr>
            <p:cNvPr id="103" name="円柱 102">
              <a:extLst>
                <a:ext uri="{FF2B5EF4-FFF2-40B4-BE49-F238E27FC236}">
                  <a16:creationId xmlns:a16="http://schemas.microsoft.com/office/drawing/2014/main" id="{E050D4E1-0894-5047-A3C8-3990C67A4065}"/>
                </a:ext>
              </a:extLst>
            </p:cNvPr>
            <p:cNvSpPr/>
            <p:nvPr/>
          </p:nvSpPr>
          <p:spPr>
            <a:xfrm>
              <a:off x="7685128" y="3271534"/>
              <a:ext cx="678825" cy="630089"/>
            </a:xfrm>
            <a:prstGeom prst="can">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04" name="四角形: 角を丸くする 1544">
              <a:extLst>
                <a:ext uri="{FF2B5EF4-FFF2-40B4-BE49-F238E27FC236}">
                  <a16:creationId xmlns:a16="http://schemas.microsoft.com/office/drawing/2014/main" id="{65A1BF30-13F2-C64B-A35E-BB6CD7016A01}"/>
                </a:ext>
              </a:extLst>
            </p:cNvPr>
            <p:cNvSpPr>
              <a:spLocks noChangeAspect="1"/>
            </p:cNvSpPr>
            <p:nvPr/>
          </p:nvSpPr>
          <p:spPr>
            <a:xfrm>
              <a:off x="7706341" y="3507877"/>
              <a:ext cx="636400" cy="23628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b="1"/>
                <a:t>レンタル</a:t>
              </a:r>
            </a:p>
          </p:txBody>
        </p:sp>
        <p:sp>
          <p:nvSpPr>
            <p:cNvPr id="90" name="円柱 89">
              <a:extLst>
                <a:ext uri="{FF2B5EF4-FFF2-40B4-BE49-F238E27FC236}">
                  <a16:creationId xmlns:a16="http://schemas.microsoft.com/office/drawing/2014/main" id="{3EA2CEF6-F9FB-A642-A58A-839CAC60D2C7}"/>
                </a:ext>
              </a:extLst>
            </p:cNvPr>
            <p:cNvSpPr/>
            <p:nvPr/>
          </p:nvSpPr>
          <p:spPr>
            <a:xfrm>
              <a:off x="5627995" y="4524744"/>
              <a:ext cx="678825" cy="630089"/>
            </a:xfrm>
            <a:prstGeom prst="can">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91" name="円柱 90">
              <a:extLst>
                <a:ext uri="{FF2B5EF4-FFF2-40B4-BE49-F238E27FC236}">
                  <a16:creationId xmlns:a16="http://schemas.microsoft.com/office/drawing/2014/main" id="{96AAF51B-DCE9-1644-B349-75F57D2128CC}"/>
                </a:ext>
              </a:extLst>
            </p:cNvPr>
            <p:cNvSpPr/>
            <p:nvPr/>
          </p:nvSpPr>
          <p:spPr>
            <a:xfrm>
              <a:off x="6656561" y="4524972"/>
              <a:ext cx="678826" cy="636146"/>
            </a:xfrm>
            <a:prstGeom prst="can">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92" name="円柱 91">
              <a:extLst>
                <a:ext uri="{FF2B5EF4-FFF2-40B4-BE49-F238E27FC236}">
                  <a16:creationId xmlns:a16="http://schemas.microsoft.com/office/drawing/2014/main" id="{92CC17D6-8221-5A42-B58D-5759D2EAA5FD}"/>
                </a:ext>
              </a:extLst>
            </p:cNvPr>
            <p:cNvSpPr/>
            <p:nvPr/>
          </p:nvSpPr>
          <p:spPr>
            <a:xfrm>
              <a:off x="7685421" y="4524972"/>
              <a:ext cx="685418" cy="636146"/>
            </a:xfrm>
            <a:prstGeom prst="can">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93" name="四角形: 角を丸くする 1544">
              <a:extLst>
                <a:ext uri="{FF2B5EF4-FFF2-40B4-BE49-F238E27FC236}">
                  <a16:creationId xmlns:a16="http://schemas.microsoft.com/office/drawing/2014/main" id="{61F40ACD-1D81-4246-8BE6-203345FE4DD1}"/>
                </a:ext>
              </a:extLst>
            </p:cNvPr>
            <p:cNvSpPr>
              <a:spLocks noChangeAspect="1"/>
            </p:cNvSpPr>
            <p:nvPr/>
          </p:nvSpPr>
          <p:spPr>
            <a:xfrm>
              <a:off x="5538984" y="4367650"/>
              <a:ext cx="2914272" cy="944876"/>
            </a:xfrm>
            <a:prstGeom prst="roundRect">
              <a:avLst>
                <a:gd name="adj" fmla="val 26476"/>
              </a:avLst>
            </a:prstGeom>
            <a:no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800" b="1"/>
            </a:p>
          </p:txBody>
        </p:sp>
        <p:sp>
          <p:nvSpPr>
            <p:cNvPr id="94" name="四角形: 角を丸くする 681">
              <a:extLst>
                <a:ext uri="{FF2B5EF4-FFF2-40B4-BE49-F238E27FC236}">
                  <a16:creationId xmlns:a16="http://schemas.microsoft.com/office/drawing/2014/main" id="{88C102DA-A97B-3742-8726-DC86C4F43C1B}"/>
                </a:ext>
              </a:extLst>
            </p:cNvPr>
            <p:cNvSpPr/>
            <p:nvPr/>
          </p:nvSpPr>
          <p:spPr>
            <a:xfrm>
              <a:off x="7620030" y="1593489"/>
              <a:ext cx="856775" cy="314931"/>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もどる</a:t>
              </a:r>
              <a:endParaRPr kumimoji="1" lang="en-US" altLang="ja-JP" sz="1200"/>
            </a:p>
          </p:txBody>
        </p:sp>
        <p:sp>
          <p:nvSpPr>
            <p:cNvPr id="95" name="四角形: 角を丸くする 1544">
              <a:extLst>
                <a:ext uri="{FF2B5EF4-FFF2-40B4-BE49-F238E27FC236}">
                  <a16:creationId xmlns:a16="http://schemas.microsoft.com/office/drawing/2014/main" id="{27A58B35-74E8-5E4F-9947-E42BADF74E8E}"/>
                </a:ext>
              </a:extLst>
            </p:cNvPr>
            <p:cNvSpPr>
              <a:spLocks noChangeAspect="1"/>
            </p:cNvSpPr>
            <p:nvPr/>
          </p:nvSpPr>
          <p:spPr>
            <a:xfrm>
              <a:off x="6123910" y="4722300"/>
              <a:ext cx="1732647" cy="237445"/>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b="1"/>
                <a:t>サブスクリプション解放</a:t>
              </a:r>
            </a:p>
          </p:txBody>
        </p:sp>
        <p:sp>
          <p:nvSpPr>
            <p:cNvPr id="97" name="四角形: 角を丸くする 561">
              <a:extLst>
                <a:ext uri="{FF2B5EF4-FFF2-40B4-BE49-F238E27FC236}">
                  <a16:creationId xmlns:a16="http://schemas.microsoft.com/office/drawing/2014/main" id="{A0506545-E859-3044-A5EB-09B254056718}"/>
                </a:ext>
              </a:extLst>
            </p:cNvPr>
            <p:cNvSpPr/>
            <p:nvPr/>
          </p:nvSpPr>
          <p:spPr>
            <a:xfrm>
              <a:off x="5456566" y="5469992"/>
              <a:ext cx="512966" cy="47845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ホーム</a:t>
              </a:r>
              <a:endParaRPr kumimoji="1" lang="en-US" altLang="ja-JP" sz="800"/>
            </a:p>
          </p:txBody>
        </p:sp>
        <p:sp>
          <p:nvSpPr>
            <p:cNvPr id="98" name="四角形: 角を丸くする 578">
              <a:extLst>
                <a:ext uri="{FF2B5EF4-FFF2-40B4-BE49-F238E27FC236}">
                  <a16:creationId xmlns:a16="http://schemas.microsoft.com/office/drawing/2014/main" id="{E18C85FA-4472-E843-B7C8-A96D34CAA273}"/>
                </a:ext>
              </a:extLst>
            </p:cNvPr>
            <p:cNvSpPr/>
            <p:nvPr/>
          </p:nvSpPr>
          <p:spPr>
            <a:xfrm>
              <a:off x="7508432" y="5469992"/>
              <a:ext cx="512966" cy="47845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ガチャ</a:t>
              </a:r>
              <a:endParaRPr kumimoji="1" lang="en-US" altLang="ja-JP" sz="800"/>
            </a:p>
          </p:txBody>
        </p:sp>
        <p:sp>
          <p:nvSpPr>
            <p:cNvPr id="99" name="四角形: 角を丸くする 579">
              <a:extLst>
                <a:ext uri="{FF2B5EF4-FFF2-40B4-BE49-F238E27FC236}">
                  <a16:creationId xmlns:a16="http://schemas.microsoft.com/office/drawing/2014/main" id="{A7592791-279C-E94B-8F4B-3130A77E19D9}"/>
                </a:ext>
              </a:extLst>
            </p:cNvPr>
            <p:cNvSpPr/>
            <p:nvPr/>
          </p:nvSpPr>
          <p:spPr>
            <a:xfrm>
              <a:off x="6995466" y="5469992"/>
              <a:ext cx="512966" cy="47845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クエスト</a:t>
              </a:r>
              <a:endParaRPr kumimoji="1" lang="en-US" altLang="ja-JP" sz="800"/>
            </a:p>
          </p:txBody>
        </p:sp>
        <p:sp>
          <p:nvSpPr>
            <p:cNvPr id="100" name="四角形: 角を丸くする 580">
              <a:extLst>
                <a:ext uri="{FF2B5EF4-FFF2-40B4-BE49-F238E27FC236}">
                  <a16:creationId xmlns:a16="http://schemas.microsoft.com/office/drawing/2014/main" id="{25C741AC-F398-5549-A5A5-81A6FE752174}"/>
                </a:ext>
              </a:extLst>
            </p:cNvPr>
            <p:cNvSpPr/>
            <p:nvPr/>
          </p:nvSpPr>
          <p:spPr>
            <a:xfrm>
              <a:off x="6482499" y="5469992"/>
              <a:ext cx="512966" cy="47845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触れ合い</a:t>
              </a:r>
              <a:endParaRPr kumimoji="1" lang="en-US" altLang="ja-JP" sz="800"/>
            </a:p>
          </p:txBody>
        </p:sp>
        <p:sp>
          <p:nvSpPr>
            <p:cNvPr id="101" name="四角形: 角を丸くする 581">
              <a:extLst>
                <a:ext uri="{FF2B5EF4-FFF2-40B4-BE49-F238E27FC236}">
                  <a16:creationId xmlns:a16="http://schemas.microsoft.com/office/drawing/2014/main" id="{D5472475-8E8C-D743-A450-5EA9EBFE2986}"/>
                </a:ext>
              </a:extLst>
            </p:cNvPr>
            <p:cNvSpPr/>
            <p:nvPr/>
          </p:nvSpPr>
          <p:spPr>
            <a:xfrm>
              <a:off x="8021398" y="5469992"/>
              <a:ext cx="512966" cy="47845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ショップ</a:t>
              </a:r>
              <a:endParaRPr kumimoji="1" lang="en-US" altLang="ja-JP" sz="800"/>
            </a:p>
          </p:txBody>
        </p:sp>
        <p:sp>
          <p:nvSpPr>
            <p:cNvPr id="102" name="四角形: 角を丸くする 582">
              <a:extLst>
                <a:ext uri="{FF2B5EF4-FFF2-40B4-BE49-F238E27FC236}">
                  <a16:creationId xmlns:a16="http://schemas.microsoft.com/office/drawing/2014/main" id="{DEF8D646-46B1-AA45-A86D-C68EC0791C38}"/>
                </a:ext>
              </a:extLst>
            </p:cNvPr>
            <p:cNvSpPr/>
            <p:nvPr/>
          </p:nvSpPr>
          <p:spPr>
            <a:xfrm>
              <a:off x="5969532" y="5469992"/>
              <a:ext cx="512967" cy="47845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部隊</a:t>
              </a:r>
              <a:endParaRPr kumimoji="1" lang="en-US" altLang="ja-JP" sz="800"/>
            </a:p>
          </p:txBody>
        </p:sp>
        <p:sp>
          <p:nvSpPr>
            <p:cNvPr id="140" name="テキスト ボックス 2557">
              <a:extLst>
                <a:ext uri="{FF2B5EF4-FFF2-40B4-BE49-F238E27FC236}">
                  <a16:creationId xmlns:a16="http://schemas.microsoft.com/office/drawing/2014/main" id="{B2833656-6CDF-454D-8F94-16F40DCD331E}"/>
                </a:ext>
              </a:extLst>
            </p:cNvPr>
            <p:cNvSpPr txBox="1"/>
            <p:nvPr/>
          </p:nvSpPr>
          <p:spPr>
            <a:xfrm>
              <a:off x="7805622" y="2779041"/>
              <a:ext cx="481923" cy="31516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endParaRPr kumimoji="1" lang="ja-JP" altLang="en-US" sz="800" b="1">
                <a:solidFill>
                  <a:schemeClr val="bg1"/>
                </a:solidFill>
              </a:endParaRPr>
            </a:p>
          </p:txBody>
        </p:sp>
        <p:sp>
          <p:nvSpPr>
            <p:cNvPr id="63" name="テキスト ボックス 2206">
              <a:extLst>
                <a:ext uri="{FF2B5EF4-FFF2-40B4-BE49-F238E27FC236}">
                  <a16:creationId xmlns:a16="http://schemas.microsoft.com/office/drawing/2014/main" id="{96A10EFE-02B5-4288-9EA1-7E514DCD785D}"/>
                </a:ext>
              </a:extLst>
            </p:cNvPr>
            <p:cNvSpPr txBox="1"/>
            <p:nvPr/>
          </p:nvSpPr>
          <p:spPr>
            <a:xfrm>
              <a:off x="6673243" y="2757885"/>
              <a:ext cx="646454" cy="309165"/>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200" b="1">
                  <a:solidFill>
                    <a:schemeClr val="bg1"/>
                  </a:solidFill>
                </a:rPr>
                <a:t>無制限</a:t>
              </a:r>
            </a:p>
          </p:txBody>
        </p:sp>
        <p:sp>
          <p:nvSpPr>
            <p:cNvPr id="65" name="テキスト ボックス 2206">
              <a:extLst>
                <a:ext uri="{FF2B5EF4-FFF2-40B4-BE49-F238E27FC236}">
                  <a16:creationId xmlns:a16="http://schemas.microsoft.com/office/drawing/2014/main" id="{BBB09C8D-F6EC-4A89-86A3-C419C89B29D4}"/>
                </a:ext>
              </a:extLst>
            </p:cNvPr>
            <p:cNvSpPr txBox="1"/>
            <p:nvPr/>
          </p:nvSpPr>
          <p:spPr>
            <a:xfrm>
              <a:off x="5660073" y="2779971"/>
              <a:ext cx="646454" cy="309165"/>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200" b="1">
                  <a:solidFill>
                    <a:schemeClr val="bg1"/>
                  </a:solidFill>
                </a:rPr>
                <a:t>無制限</a:t>
              </a:r>
            </a:p>
          </p:txBody>
        </p:sp>
        <p:sp>
          <p:nvSpPr>
            <p:cNvPr id="71" name="十字形 70">
              <a:extLst>
                <a:ext uri="{FF2B5EF4-FFF2-40B4-BE49-F238E27FC236}">
                  <a16:creationId xmlns:a16="http://schemas.microsoft.com/office/drawing/2014/main" id="{8E1DA139-CE71-442E-BD45-AC85C2674D8D}"/>
                </a:ext>
              </a:extLst>
            </p:cNvPr>
            <p:cNvSpPr/>
            <p:nvPr/>
          </p:nvSpPr>
          <p:spPr>
            <a:xfrm>
              <a:off x="5796440" y="2394984"/>
              <a:ext cx="342710" cy="317466"/>
            </a:xfrm>
            <a:prstGeom prst="plus">
              <a:avLst>
                <a:gd name="adj" fmla="val 35000"/>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73" name="円柱 72">
              <a:extLst>
                <a:ext uri="{FF2B5EF4-FFF2-40B4-BE49-F238E27FC236}">
                  <a16:creationId xmlns:a16="http://schemas.microsoft.com/office/drawing/2014/main" id="{6D7AC29A-4E59-4E76-BF20-0DB2566039B7}"/>
                </a:ext>
              </a:extLst>
            </p:cNvPr>
            <p:cNvSpPr/>
            <p:nvPr/>
          </p:nvSpPr>
          <p:spPr>
            <a:xfrm>
              <a:off x="7657323" y="2192047"/>
              <a:ext cx="685418" cy="636146"/>
            </a:xfrm>
            <a:prstGeom prst="can">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74" name="四角形: 角を丸くする 1544">
              <a:extLst>
                <a:ext uri="{FF2B5EF4-FFF2-40B4-BE49-F238E27FC236}">
                  <a16:creationId xmlns:a16="http://schemas.microsoft.com/office/drawing/2014/main" id="{9DF3A7BE-6569-4082-B1A5-8C14D30113E9}"/>
                </a:ext>
              </a:extLst>
            </p:cNvPr>
            <p:cNvSpPr>
              <a:spLocks noChangeAspect="1"/>
            </p:cNvSpPr>
            <p:nvPr/>
          </p:nvSpPr>
          <p:spPr>
            <a:xfrm>
              <a:off x="7685128" y="2443856"/>
              <a:ext cx="636400" cy="23628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800" b="1">
                  <a:solidFill>
                    <a:schemeClr val="bg1"/>
                  </a:solidFill>
                </a:rPr>
                <a:t>RANK20</a:t>
              </a:r>
            </a:p>
            <a:p>
              <a:pPr algn="ctr"/>
              <a:r>
                <a:rPr kumimoji="1" lang="ja-JP" altLang="en-US" sz="800" b="1">
                  <a:solidFill>
                    <a:schemeClr val="bg1"/>
                  </a:solidFill>
                </a:rPr>
                <a:t>で解放</a:t>
              </a:r>
            </a:p>
          </p:txBody>
        </p:sp>
        <p:sp>
          <p:nvSpPr>
            <p:cNvPr id="58" name="星: 24 pt 321">
              <a:extLst>
                <a:ext uri="{FF2B5EF4-FFF2-40B4-BE49-F238E27FC236}">
                  <a16:creationId xmlns:a16="http://schemas.microsoft.com/office/drawing/2014/main" id="{EED30D76-C219-4BB6-A562-85A798506BF4}"/>
                </a:ext>
              </a:extLst>
            </p:cNvPr>
            <p:cNvSpPr/>
            <p:nvPr/>
          </p:nvSpPr>
          <p:spPr>
            <a:xfrm>
              <a:off x="6831462" y="2394744"/>
              <a:ext cx="385901" cy="345805"/>
            </a:xfrm>
            <a:prstGeom prst="star24">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62" name="四角形: 角を丸くする 1543">
              <a:extLst>
                <a:ext uri="{FF2B5EF4-FFF2-40B4-BE49-F238E27FC236}">
                  <a16:creationId xmlns:a16="http://schemas.microsoft.com/office/drawing/2014/main" id="{FB5227AC-982C-479A-A63B-B7851DD6D960}"/>
                </a:ext>
              </a:extLst>
            </p:cNvPr>
            <p:cNvSpPr>
              <a:spLocks noChangeAspect="1"/>
            </p:cNvSpPr>
            <p:nvPr/>
          </p:nvSpPr>
          <p:spPr>
            <a:xfrm>
              <a:off x="6677775" y="2399698"/>
              <a:ext cx="636400" cy="237909"/>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b="1"/>
                <a:t>使用中</a:t>
              </a:r>
            </a:p>
          </p:txBody>
        </p:sp>
      </p:grpSp>
    </p:spTree>
    <p:extLst>
      <p:ext uri="{BB962C8B-B14F-4D97-AF65-F5344CB8AC3E}">
        <p14:creationId xmlns:p14="http://schemas.microsoft.com/office/powerpoint/2010/main" val="243150528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44</a:t>
            </a:fld>
            <a:endParaRPr kumimoji="1" lang="ja-JP" altLang="en-US"/>
          </a:p>
        </p:txBody>
      </p:sp>
      <p:sp>
        <p:nvSpPr>
          <p:cNvPr id="10" name="テキスト ボックス 9">
            <a:extLst>
              <a:ext uri="{FF2B5EF4-FFF2-40B4-BE49-F238E27FC236}">
                <a16:creationId xmlns:a16="http://schemas.microsoft.com/office/drawing/2014/main" id="{926C02B4-44DD-4405-BF09-2C867E07F6CF}"/>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■強化画面仕様</a:t>
            </a:r>
            <a:endParaRPr kumimoji="1" lang="ja-JP" altLang="en-US" sz="1400">
              <a:latin typeface="+mn-ea"/>
            </a:endParaRPr>
          </a:p>
        </p:txBody>
      </p:sp>
      <p:sp>
        <p:nvSpPr>
          <p:cNvPr id="11" name="テキスト ボックス 10">
            <a:extLst>
              <a:ext uri="{FF2B5EF4-FFF2-40B4-BE49-F238E27FC236}">
                <a16:creationId xmlns:a16="http://schemas.microsoft.com/office/drawing/2014/main" id="{FCFB7230-5330-4DFA-BF0C-4F33353AD3F0}"/>
              </a:ext>
            </a:extLst>
          </p:cNvPr>
          <p:cNvSpPr txBox="1"/>
          <p:nvPr/>
        </p:nvSpPr>
        <p:spPr>
          <a:xfrm>
            <a:off x="401416" y="542439"/>
            <a:ext cx="1415772" cy="276999"/>
          </a:xfrm>
          <a:prstGeom prst="rect">
            <a:avLst/>
          </a:prstGeom>
          <a:noFill/>
        </p:spPr>
        <p:txBody>
          <a:bodyPr wrap="none" rtlCol="0">
            <a:noAutofit/>
          </a:bodyPr>
          <a:lstStyle/>
          <a:p>
            <a:r>
              <a:rPr kumimoji="1" lang="ja-JP" altLang="en-US" sz="1200" b="1"/>
              <a:t>○</a:t>
            </a:r>
            <a:r>
              <a:rPr kumimoji="1" lang="en-US" altLang="ja-JP" sz="1200" b="1"/>
              <a:t> ex110a.</a:t>
            </a:r>
            <a:r>
              <a:rPr kumimoji="1" lang="ja-JP" altLang="en-US" sz="1200" b="1"/>
              <a:t>抽出完了　ウィンドウ</a:t>
            </a:r>
          </a:p>
        </p:txBody>
      </p:sp>
      <p:sp>
        <p:nvSpPr>
          <p:cNvPr id="12" name="正方形/長方形 11">
            <a:extLst>
              <a:ext uri="{FF2B5EF4-FFF2-40B4-BE49-F238E27FC236}">
                <a16:creationId xmlns:a16="http://schemas.microsoft.com/office/drawing/2014/main" id="{541E6206-F93F-4428-94E2-64287726CCEA}"/>
              </a:ext>
            </a:extLst>
          </p:cNvPr>
          <p:cNvSpPr/>
          <p:nvPr/>
        </p:nvSpPr>
        <p:spPr>
          <a:xfrm>
            <a:off x="37451" y="5581330"/>
            <a:ext cx="5612002" cy="1569660"/>
          </a:xfrm>
          <a:prstGeom prst="rect">
            <a:avLst/>
          </a:prstGeom>
        </p:spPr>
        <p:txBody>
          <a:bodyPr wrap="square">
            <a:spAutoFit/>
          </a:bodyPr>
          <a:lstStyle/>
          <a:p>
            <a:r>
              <a:rPr kumimoji="1" lang="ja-JP" altLang="en-US" sz="9600" b="1">
                <a:solidFill>
                  <a:schemeClr val="tx1">
                    <a:lumMod val="50000"/>
                    <a:lumOff val="50000"/>
                    <a:alpha val="14000"/>
                  </a:schemeClr>
                </a:solidFill>
              </a:rPr>
              <a:t>抽出</a:t>
            </a:r>
            <a:endParaRPr kumimoji="1" lang="en-US" altLang="ja-JP" sz="9600" b="1">
              <a:solidFill>
                <a:schemeClr val="tx1">
                  <a:lumMod val="50000"/>
                  <a:lumOff val="50000"/>
                  <a:alpha val="14000"/>
                </a:schemeClr>
              </a:solidFill>
            </a:endParaRPr>
          </a:p>
        </p:txBody>
      </p:sp>
      <p:sp>
        <p:nvSpPr>
          <p:cNvPr id="88" name="テキスト ボックス 87">
            <a:extLst>
              <a:ext uri="{FF2B5EF4-FFF2-40B4-BE49-F238E27FC236}">
                <a16:creationId xmlns:a16="http://schemas.microsoft.com/office/drawing/2014/main" id="{8317C22E-CC74-48D9-A863-72F9C4153F53}"/>
              </a:ext>
            </a:extLst>
          </p:cNvPr>
          <p:cNvSpPr txBox="1"/>
          <p:nvPr/>
        </p:nvSpPr>
        <p:spPr>
          <a:xfrm>
            <a:off x="601081" y="846576"/>
            <a:ext cx="3262432" cy="553998"/>
          </a:xfrm>
          <a:prstGeom prst="rect">
            <a:avLst/>
          </a:prstGeom>
          <a:noFill/>
        </p:spPr>
        <p:txBody>
          <a:bodyPr wrap="none" rtlCol="0" anchor="t">
            <a:spAutoFit/>
          </a:bodyPr>
          <a:lstStyle/>
          <a:p>
            <a:r>
              <a:rPr kumimoji="1" lang="ja-JP" altLang="en-US" sz="1000">
                <a:ea typeface="メイリオ"/>
              </a:rPr>
              <a:t>・欠片から結晶抽出するための装置を選択する画面。</a:t>
            </a:r>
            <a:endParaRPr kumimoji="1" lang="en-US" altLang="ja-JP" sz="1000">
              <a:ea typeface="メイリオ"/>
            </a:endParaRPr>
          </a:p>
          <a:p>
            <a:r>
              <a:rPr kumimoji="1" lang="ja-JP" altLang="en-US" sz="1000">
                <a:ea typeface="メイリオ"/>
              </a:rPr>
              <a:t>　</a:t>
            </a:r>
            <a:r>
              <a:rPr kumimoji="1" lang="en-US" altLang="ja-JP" sz="1000">
                <a:ea typeface="メイリオ"/>
              </a:rPr>
              <a:t>OK</a:t>
            </a:r>
            <a:r>
              <a:rPr kumimoji="1" lang="ja-JP" altLang="en-US" sz="1000">
                <a:ea typeface="メイリオ"/>
              </a:rPr>
              <a:t>を押下すると、抽出装置選択画面に戻る。</a:t>
            </a:r>
            <a:endParaRPr kumimoji="1" lang="en-US" altLang="ja-JP" sz="1000">
              <a:ea typeface="メイリオ"/>
            </a:endParaRPr>
          </a:p>
          <a:p>
            <a:r>
              <a:rPr kumimoji="1" lang="ja-JP" altLang="en-US" sz="1000">
                <a:ea typeface="メイリオ"/>
              </a:rPr>
              <a:t>　</a:t>
            </a:r>
            <a:endParaRPr kumimoji="1" lang="en-US" altLang="ja-JP" sz="1000">
              <a:ea typeface="メイリオ"/>
            </a:endParaRPr>
          </a:p>
        </p:txBody>
      </p:sp>
      <p:sp>
        <p:nvSpPr>
          <p:cNvPr id="71" name="テキスト ボックス 70">
            <a:extLst>
              <a:ext uri="{FF2B5EF4-FFF2-40B4-BE49-F238E27FC236}">
                <a16:creationId xmlns:a16="http://schemas.microsoft.com/office/drawing/2014/main" id="{DF50725E-E87B-4221-9650-98C737065BFE}"/>
              </a:ext>
            </a:extLst>
          </p:cNvPr>
          <p:cNvSpPr txBox="1"/>
          <p:nvPr/>
        </p:nvSpPr>
        <p:spPr>
          <a:xfrm>
            <a:off x="401416" y="1448092"/>
            <a:ext cx="1415772" cy="276999"/>
          </a:xfrm>
          <a:prstGeom prst="rect">
            <a:avLst/>
          </a:prstGeom>
          <a:noFill/>
        </p:spPr>
        <p:txBody>
          <a:bodyPr wrap="none" rtlCol="0">
            <a:noAutofit/>
          </a:bodyPr>
          <a:lstStyle/>
          <a:p>
            <a:r>
              <a:rPr kumimoji="1" lang="ja-JP" altLang="en-US" sz="1200" b="1"/>
              <a:t>○</a:t>
            </a:r>
            <a:r>
              <a:rPr kumimoji="1" lang="en-US" altLang="ja-JP" sz="1200" b="1"/>
              <a:t> ex110</a:t>
            </a:r>
            <a:r>
              <a:rPr kumimoji="1" lang="ja-JP" altLang="en-US" sz="1200" b="1"/>
              <a:t>ｂ</a:t>
            </a:r>
            <a:r>
              <a:rPr kumimoji="1" lang="en-US" altLang="ja-JP" sz="1200" b="1"/>
              <a:t>.</a:t>
            </a:r>
            <a:r>
              <a:rPr kumimoji="1" lang="ja-JP" altLang="en-US" sz="1200" b="1"/>
              <a:t>抽出ブースト　ウィンドウ</a:t>
            </a:r>
          </a:p>
        </p:txBody>
      </p:sp>
      <p:sp>
        <p:nvSpPr>
          <p:cNvPr id="72" name="テキスト ボックス 71">
            <a:extLst>
              <a:ext uri="{FF2B5EF4-FFF2-40B4-BE49-F238E27FC236}">
                <a16:creationId xmlns:a16="http://schemas.microsoft.com/office/drawing/2014/main" id="{B3AE21C6-0B05-44CA-BBA0-3AE88E13563C}"/>
              </a:ext>
            </a:extLst>
          </p:cNvPr>
          <p:cNvSpPr txBox="1"/>
          <p:nvPr/>
        </p:nvSpPr>
        <p:spPr>
          <a:xfrm>
            <a:off x="601081" y="1752229"/>
            <a:ext cx="3578224" cy="707886"/>
          </a:xfrm>
          <a:prstGeom prst="rect">
            <a:avLst/>
          </a:prstGeom>
          <a:noFill/>
        </p:spPr>
        <p:txBody>
          <a:bodyPr wrap="none" rtlCol="0" anchor="t">
            <a:spAutoFit/>
          </a:bodyPr>
          <a:lstStyle/>
          <a:p>
            <a:r>
              <a:rPr kumimoji="1" lang="ja-JP" altLang="en-US" sz="1000">
                <a:ea typeface="メイリオ"/>
              </a:rPr>
              <a:t>・残り時間のある抽出装置を選択したときのウィンドウ</a:t>
            </a:r>
            <a:endParaRPr kumimoji="1" lang="en-US" altLang="ja-JP" sz="1000">
              <a:ea typeface="メイリオ"/>
            </a:endParaRPr>
          </a:p>
          <a:p>
            <a:r>
              <a:rPr kumimoji="1" lang="ja-JP" altLang="en-US" sz="1000">
                <a:ea typeface="メイリオ"/>
              </a:rPr>
              <a:t>　残り時間に応じたクリスタルを消費して時短を行う。</a:t>
            </a:r>
            <a:endParaRPr kumimoji="1" lang="en-US" altLang="ja-JP" sz="1000">
              <a:ea typeface="メイリオ"/>
            </a:endParaRPr>
          </a:p>
          <a:p>
            <a:endParaRPr kumimoji="1" lang="en-US" altLang="ja-JP" sz="1000">
              <a:ea typeface="メイリオ"/>
            </a:endParaRPr>
          </a:p>
          <a:p>
            <a:r>
              <a:rPr kumimoji="1" lang="ja-JP" altLang="en-US" sz="1000">
                <a:ea typeface="メイリオ"/>
              </a:rPr>
              <a:t>　</a:t>
            </a:r>
            <a:r>
              <a:rPr kumimoji="1" lang="en-US" altLang="ja-JP" sz="1000">
                <a:ea typeface="メイリオ"/>
              </a:rPr>
              <a:t>OK</a:t>
            </a:r>
            <a:r>
              <a:rPr kumimoji="1" lang="ja-JP" altLang="en-US" sz="1000">
                <a:ea typeface="メイリオ"/>
              </a:rPr>
              <a:t>を押した後は、抽出完了ウィンドウが表示される。　</a:t>
            </a:r>
            <a:endParaRPr kumimoji="1" lang="en-US" altLang="ja-JP" sz="1000">
              <a:ea typeface="メイリオ"/>
            </a:endParaRPr>
          </a:p>
        </p:txBody>
      </p:sp>
      <p:sp>
        <p:nvSpPr>
          <p:cNvPr id="83" name="テキスト ボックス 82">
            <a:extLst>
              <a:ext uri="{FF2B5EF4-FFF2-40B4-BE49-F238E27FC236}">
                <a16:creationId xmlns:a16="http://schemas.microsoft.com/office/drawing/2014/main" id="{B022428D-0B0D-48F1-BDE5-37130D44C206}"/>
              </a:ext>
            </a:extLst>
          </p:cNvPr>
          <p:cNvSpPr txBox="1"/>
          <p:nvPr/>
        </p:nvSpPr>
        <p:spPr>
          <a:xfrm>
            <a:off x="401416" y="2613543"/>
            <a:ext cx="1415772" cy="276999"/>
          </a:xfrm>
          <a:prstGeom prst="rect">
            <a:avLst/>
          </a:prstGeom>
          <a:noFill/>
        </p:spPr>
        <p:txBody>
          <a:bodyPr wrap="none" rtlCol="0">
            <a:noAutofit/>
          </a:bodyPr>
          <a:lstStyle/>
          <a:p>
            <a:r>
              <a:rPr kumimoji="1" lang="ja-JP" altLang="en-US" sz="1200" b="1"/>
              <a:t>○</a:t>
            </a:r>
            <a:r>
              <a:rPr kumimoji="1" lang="en-US" altLang="ja-JP" sz="1200" b="1"/>
              <a:t> ex110c.</a:t>
            </a:r>
            <a:r>
              <a:rPr kumimoji="1" lang="ja-JP" altLang="en-US" sz="1200" b="1"/>
              <a:t>抽出装置解放条件　表示ウィンドウ</a:t>
            </a:r>
          </a:p>
        </p:txBody>
      </p:sp>
      <p:sp>
        <p:nvSpPr>
          <p:cNvPr id="84" name="テキスト ボックス 83">
            <a:extLst>
              <a:ext uri="{FF2B5EF4-FFF2-40B4-BE49-F238E27FC236}">
                <a16:creationId xmlns:a16="http://schemas.microsoft.com/office/drawing/2014/main" id="{C0626FBB-9FB3-4B72-BD32-040FEEEC39F1}"/>
              </a:ext>
            </a:extLst>
          </p:cNvPr>
          <p:cNvSpPr txBox="1"/>
          <p:nvPr/>
        </p:nvSpPr>
        <p:spPr>
          <a:xfrm>
            <a:off x="601081" y="2917680"/>
            <a:ext cx="1851789" cy="246221"/>
          </a:xfrm>
          <a:prstGeom prst="rect">
            <a:avLst/>
          </a:prstGeom>
          <a:noFill/>
        </p:spPr>
        <p:txBody>
          <a:bodyPr wrap="none" rtlCol="0" anchor="t">
            <a:spAutoFit/>
          </a:bodyPr>
          <a:lstStyle/>
          <a:p>
            <a:r>
              <a:rPr kumimoji="1" lang="ja-JP" altLang="en-US" sz="1000">
                <a:ea typeface="メイリオ"/>
              </a:rPr>
              <a:t>・解放条件をテキストで表示</a:t>
            </a:r>
            <a:endParaRPr kumimoji="1" lang="en-US" altLang="ja-JP" sz="1000">
              <a:ea typeface="メイリオ"/>
            </a:endParaRPr>
          </a:p>
        </p:txBody>
      </p:sp>
      <p:sp>
        <p:nvSpPr>
          <p:cNvPr id="143" name="テキスト ボックス 142">
            <a:extLst>
              <a:ext uri="{FF2B5EF4-FFF2-40B4-BE49-F238E27FC236}">
                <a16:creationId xmlns:a16="http://schemas.microsoft.com/office/drawing/2014/main" id="{1DE0D758-06BC-46BA-B573-6AB8EA15C9D1}"/>
              </a:ext>
            </a:extLst>
          </p:cNvPr>
          <p:cNvSpPr txBox="1"/>
          <p:nvPr/>
        </p:nvSpPr>
        <p:spPr>
          <a:xfrm>
            <a:off x="419199" y="3368850"/>
            <a:ext cx="1415772" cy="276999"/>
          </a:xfrm>
          <a:prstGeom prst="rect">
            <a:avLst/>
          </a:prstGeom>
          <a:noFill/>
        </p:spPr>
        <p:txBody>
          <a:bodyPr wrap="none" rtlCol="0">
            <a:noAutofit/>
          </a:bodyPr>
          <a:lstStyle/>
          <a:p>
            <a:r>
              <a:rPr kumimoji="1" lang="ja-JP" altLang="en-US" sz="1200" b="1"/>
              <a:t>○ サブスクリプション誘導</a:t>
            </a:r>
          </a:p>
        </p:txBody>
      </p:sp>
      <p:sp>
        <p:nvSpPr>
          <p:cNvPr id="144" name="テキスト ボックス 143">
            <a:extLst>
              <a:ext uri="{FF2B5EF4-FFF2-40B4-BE49-F238E27FC236}">
                <a16:creationId xmlns:a16="http://schemas.microsoft.com/office/drawing/2014/main" id="{B4D4B1EE-91B1-463F-B1B8-56DED51CB38B}"/>
              </a:ext>
            </a:extLst>
          </p:cNvPr>
          <p:cNvSpPr txBox="1"/>
          <p:nvPr/>
        </p:nvSpPr>
        <p:spPr>
          <a:xfrm>
            <a:off x="618864" y="3672987"/>
            <a:ext cx="2236510" cy="553998"/>
          </a:xfrm>
          <a:prstGeom prst="rect">
            <a:avLst/>
          </a:prstGeom>
          <a:noFill/>
        </p:spPr>
        <p:txBody>
          <a:bodyPr wrap="none" rtlCol="0" anchor="t">
            <a:spAutoFit/>
          </a:bodyPr>
          <a:lstStyle/>
          <a:p>
            <a:r>
              <a:rPr kumimoji="1" lang="ja-JP" altLang="en-US" sz="1000">
                <a:ea typeface="メイリオ"/>
              </a:rPr>
              <a:t>・サブスクリプション購入確認画面</a:t>
            </a:r>
            <a:endParaRPr kumimoji="1" lang="en-US" altLang="ja-JP" sz="1000">
              <a:ea typeface="メイリオ"/>
            </a:endParaRPr>
          </a:p>
          <a:p>
            <a:r>
              <a:rPr kumimoji="1" lang="ja-JP" altLang="en-US" sz="1000">
                <a:ea typeface="メイリオ"/>
              </a:rPr>
              <a:t>　　　　　　　　 （</a:t>
            </a:r>
            <a:r>
              <a:rPr kumimoji="1" lang="en-US" altLang="ja-JP" sz="1000">
                <a:ea typeface="メイリオ"/>
              </a:rPr>
              <a:t>SHOP</a:t>
            </a:r>
            <a:r>
              <a:rPr kumimoji="1" lang="ja-JP" altLang="en-US" sz="1000">
                <a:ea typeface="メイリオ"/>
              </a:rPr>
              <a:t>へ）</a:t>
            </a:r>
            <a:endParaRPr kumimoji="1" lang="en-US" altLang="ja-JP" sz="1000">
              <a:ea typeface="メイリオ"/>
            </a:endParaRPr>
          </a:p>
          <a:p>
            <a:endParaRPr kumimoji="1" lang="en-US" altLang="ja-JP" sz="1000">
              <a:ea typeface="メイリオ"/>
            </a:endParaRPr>
          </a:p>
        </p:txBody>
      </p:sp>
      <p:sp>
        <p:nvSpPr>
          <p:cNvPr id="86" name="テキスト ボックス 2557">
            <a:extLst>
              <a:ext uri="{FF2B5EF4-FFF2-40B4-BE49-F238E27FC236}">
                <a16:creationId xmlns:a16="http://schemas.microsoft.com/office/drawing/2014/main" id="{96DC5355-789A-476D-A95D-7D76C1EB4E5A}"/>
              </a:ext>
            </a:extLst>
          </p:cNvPr>
          <p:cNvSpPr txBox="1"/>
          <p:nvPr/>
        </p:nvSpPr>
        <p:spPr>
          <a:xfrm>
            <a:off x="6814568" y="4202976"/>
            <a:ext cx="400355" cy="261824"/>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200" b="1">
                <a:solidFill>
                  <a:schemeClr val="bg1"/>
                </a:solidFill>
              </a:rPr>
              <a:t>攻撃</a:t>
            </a:r>
            <a:r>
              <a:rPr kumimoji="1" lang="en-US" altLang="ja-JP" sz="1200" b="1">
                <a:solidFill>
                  <a:schemeClr val="bg1"/>
                </a:solidFill>
              </a:rPr>
              <a:t>(</a:t>
            </a:r>
            <a:r>
              <a:rPr kumimoji="1" lang="ja-JP" altLang="en-US" sz="1200" b="1">
                <a:solidFill>
                  <a:schemeClr val="bg1"/>
                </a:solidFill>
              </a:rPr>
              <a:t>大</a:t>
            </a:r>
            <a:r>
              <a:rPr kumimoji="1" lang="en-US" altLang="ja-JP" sz="1200" b="1">
                <a:solidFill>
                  <a:schemeClr val="bg1"/>
                </a:solidFill>
              </a:rPr>
              <a:t>)</a:t>
            </a:r>
            <a:endParaRPr kumimoji="1" lang="ja-JP" altLang="en-US" sz="1200" b="1">
              <a:solidFill>
                <a:schemeClr val="bg1"/>
              </a:solidFill>
            </a:endParaRPr>
          </a:p>
        </p:txBody>
      </p:sp>
      <p:sp>
        <p:nvSpPr>
          <p:cNvPr id="87" name="テキスト ボックス 2557">
            <a:extLst>
              <a:ext uri="{FF2B5EF4-FFF2-40B4-BE49-F238E27FC236}">
                <a16:creationId xmlns:a16="http://schemas.microsoft.com/office/drawing/2014/main" id="{5948A441-BD03-40F1-A55E-318D9DB445B4}"/>
              </a:ext>
            </a:extLst>
          </p:cNvPr>
          <p:cNvSpPr txBox="1"/>
          <p:nvPr/>
        </p:nvSpPr>
        <p:spPr>
          <a:xfrm>
            <a:off x="7706359" y="4217702"/>
            <a:ext cx="400355" cy="261824"/>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200" b="1">
                <a:solidFill>
                  <a:schemeClr val="bg1"/>
                </a:solidFill>
              </a:rPr>
              <a:t>攻撃</a:t>
            </a:r>
            <a:r>
              <a:rPr kumimoji="1" lang="en-US" altLang="ja-JP" sz="1200" b="1">
                <a:solidFill>
                  <a:schemeClr val="bg1"/>
                </a:solidFill>
              </a:rPr>
              <a:t>(</a:t>
            </a:r>
            <a:r>
              <a:rPr kumimoji="1" lang="ja-JP" altLang="en-US" sz="1200" b="1">
                <a:solidFill>
                  <a:schemeClr val="bg1"/>
                </a:solidFill>
              </a:rPr>
              <a:t>中</a:t>
            </a:r>
            <a:r>
              <a:rPr kumimoji="1" lang="en-US" altLang="ja-JP" sz="1200" b="1">
                <a:solidFill>
                  <a:schemeClr val="bg1"/>
                </a:solidFill>
              </a:rPr>
              <a:t>)</a:t>
            </a:r>
            <a:endParaRPr kumimoji="1" lang="ja-JP" altLang="en-US" sz="1200" b="1">
              <a:solidFill>
                <a:schemeClr val="bg1"/>
              </a:solidFill>
            </a:endParaRPr>
          </a:p>
        </p:txBody>
      </p:sp>
      <p:sp>
        <p:nvSpPr>
          <p:cNvPr id="108" name="テキスト ボックス 2557">
            <a:extLst>
              <a:ext uri="{FF2B5EF4-FFF2-40B4-BE49-F238E27FC236}">
                <a16:creationId xmlns:a16="http://schemas.microsoft.com/office/drawing/2014/main" id="{B59777B3-D142-47A5-BC56-87BC8A6FEAB1}"/>
              </a:ext>
            </a:extLst>
          </p:cNvPr>
          <p:cNvSpPr txBox="1"/>
          <p:nvPr/>
        </p:nvSpPr>
        <p:spPr>
          <a:xfrm>
            <a:off x="8575260" y="4233097"/>
            <a:ext cx="400355" cy="261824"/>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b="1">
                <a:solidFill>
                  <a:schemeClr val="bg1"/>
                </a:solidFill>
              </a:rPr>
              <a:t>無制限</a:t>
            </a:r>
            <a:endParaRPr kumimoji="1" lang="ja-JP" altLang="en-US" sz="1200" b="1">
              <a:solidFill>
                <a:schemeClr val="bg1"/>
              </a:solidFill>
            </a:endParaRPr>
          </a:p>
        </p:txBody>
      </p:sp>
      <p:sp>
        <p:nvSpPr>
          <p:cNvPr id="112" name="四角形: 角を丸くする 2">
            <a:extLst>
              <a:ext uri="{FF2B5EF4-FFF2-40B4-BE49-F238E27FC236}">
                <a16:creationId xmlns:a16="http://schemas.microsoft.com/office/drawing/2014/main" id="{785418B5-41AB-4F8F-9BB7-D2C6D89E1032}"/>
              </a:ext>
            </a:extLst>
          </p:cNvPr>
          <p:cNvSpPr/>
          <p:nvPr/>
        </p:nvSpPr>
        <p:spPr>
          <a:xfrm>
            <a:off x="6637945" y="3999022"/>
            <a:ext cx="2519871" cy="2199405"/>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2" name="テキスト ボックス 131">
            <a:extLst>
              <a:ext uri="{FF2B5EF4-FFF2-40B4-BE49-F238E27FC236}">
                <a16:creationId xmlns:a16="http://schemas.microsoft.com/office/drawing/2014/main" id="{544C4E93-B84C-4A2C-8915-D91967374825}"/>
              </a:ext>
            </a:extLst>
          </p:cNvPr>
          <p:cNvSpPr txBox="1"/>
          <p:nvPr/>
        </p:nvSpPr>
        <p:spPr>
          <a:xfrm>
            <a:off x="7162696" y="4075697"/>
            <a:ext cx="1537225" cy="307777"/>
          </a:xfrm>
          <a:prstGeom prst="rect">
            <a:avLst/>
          </a:prstGeom>
          <a:noFill/>
        </p:spPr>
        <p:txBody>
          <a:bodyPr wrap="square" rtlCol="0">
            <a:spAutoFit/>
          </a:bodyPr>
          <a:lstStyle/>
          <a:p>
            <a:r>
              <a:rPr kumimoji="1" lang="ja-JP" altLang="en-US" sz="1400" b="1"/>
              <a:t>抽出置解放条件</a:t>
            </a:r>
          </a:p>
        </p:txBody>
      </p:sp>
      <p:sp>
        <p:nvSpPr>
          <p:cNvPr id="133" name="テキスト ボックス 132">
            <a:extLst>
              <a:ext uri="{FF2B5EF4-FFF2-40B4-BE49-F238E27FC236}">
                <a16:creationId xmlns:a16="http://schemas.microsoft.com/office/drawing/2014/main" id="{91595AF1-B547-4346-A8E3-AFE8DFC4AB6E}"/>
              </a:ext>
            </a:extLst>
          </p:cNvPr>
          <p:cNvSpPr txBox="1"/>
          <p:nvPr/>
        </p:nvSpPr>
        <p:spPr>
          <a:xfrm>
            <a:off x="6915833" y="5251984"/>
            <a:ext cx="1964096" cy="369332"/>
          </a:xfrm>
          <a:prstGeom prst="rect">
            <a:avLst/>
          </a:prstGeom>
          <a:noFill/>
        </p:spPr>
        <p:txBody>
          <a:bodyPr wrap="square" rtlCol="0">
            <a:spAutoFit/>
          </a:bodyPr>
          <a:lstStyle/>
          <a:p>
            <a:pPr algn="ctr"/>
            <a:r>
              <a:rPr kumimoji="1" lang="en-US" altLang="ja-JP" sz="900"/>
              <a:t>RANK20</a:t>
            </a:r>
            <a:r>
              <a:rPr kumimoji="1" lang="ja-JP" altLang="en-US" sz="900"/>
              <a:t>に到達することで</a:t>
            </a:r>
            <a:endParaRPr kumimoji="1" lang="en-US" altLang="ja-JP" sz="900"/>
          </a:p>
          <a:p>
            <a:pPr algn="ctr"/>
            <a:r>
              <a:rPr kumimoji="1" lang="ja-JP" altLang="en-US" sz="900"/>
              <a:t>解放されます。</a:t>
            </a:r>
          </a:p>
        </p:txBody>
      </p:sp>
      <p:sp>
        <p:nvSpPr>
          <p:cNvPr id="135" name="四角形: 角を丸くする 41">
            <a:extLst>
              <a:ext uri="{FF2B5EF4-FFF2-40B4-BE49-F238E27FC236}">
                <a16:creationId xmlns:a16="http://schemas.microsoft.com/office/drawing/2014/main" id="{644BD84E-49BC-46DA-8695-028F234305B2}"/>
              </a:ext>
            </a:extLst>
          </p:cNvPr>
          <p:cNvSpPr/>
          <p:nvPr/>
        </p:nvSpPr>
        <p:spPr>
          <a:xfrm>
            <a:off x="7584009" y="5799112"/>
            <a:ext cx="700577" cy="303359"/>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t>OK</a:t>
            </a:r>
          </a:p>
        </p:txBody>
      </p:sp>
      <p:sp>
        <p:nvSpPr>
          <p:cNvPr id="141" name="円柱 140">
            <a:extLst>
              <a:ext uri="{FF2B5EF4-FFF2-40B4-BE49-F238E27FC236}">
                <a16:creationId xmlns:a16="http://schemas.microsoft.com/office/drawing/2014/main" id="{C0B26743-2BCB-4CBF-B470-B98924696557}"/>
              </a:ext>
            </a:extLst>
          </p:cNvPr>
          <p:cNvSpPr/>
          <p:nvPr/>
        </p:nvSpPr>
        <p:spPr>
          <a:xfrm>
            <a:off x="7568310" y="4486570"/>
            <a:ext cx="678825" cy="634424"/>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42" name="十字形 141">
            <a:extLst>
              <a:ext uri="{FF2B5EF4-FFF2-40B4-BE49-F238E27FC236}">
                <a16:creationId xmlns:a16="http://schemas.microsoft.com/office/drawing/2014/main" id="{25A5E317-4F14-47D0-844B-13FC29407CDF}"/>
              </a:ext>
            </a:extLst>
          </p:cNvPr>
          <p:cNvSpPr/>
          <p:nvPr/>
        </p:nvSpPr>
        <p:spPr>
          <a:xfrm>
            <a:off x="7736755" y="4716840"/>
            <a:ext cx="342710" cy="317466"/>
          </a:xfrm>
          <a:prstGeom prst="plus">
            <a:avLst>
              <a:gd name="adj" fmla="val 35000"/>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nvGrpSpPr>
          <p:cNvPr id="4" name="グループ化 3">
            <a:extLst>
              <a:ext uri="{FF2B5EF4-FFF2-40B4-BE49-F238E27FC236}">
                <a16:creationId xmlns:a16="http://schemas.microsoft.com/office/drawing/2014/main" id="{BC742689-983C-4E68-8B7B-01B50FE8CFF7}"/>
              </a:ext>
            </a:extLst>
          </p:cNvPr>
          <p:cNvGrpSpPr/>
          <p:nvPr/>
        </p:nvGrpSpPr>
        <p:grpSpPr>
          <a:xfrm>
            <a:off x="6641953" y="1214805"/>
            <a:ext cx="2275069" cy="1985734"/>
            <a:chOff x="6094003" y="1560860"/>
            <a:chExt cx="3033268" cy="2647510"/>
          </a:xfrm>
        </p:grpSpPr>
        <p:sp>
          <p:nvSpPr>
            <p:cNvPr id="74" name="テキスト ボックス 2557">
              <a:extLst>
                <a:ext uri="{FF2B5EF4-FFF2-40B4-BE49-F238E27FC236}">
                  <a16:creationId xmlns:a16="http://schemas.microsoft.com/office/drawing/2014/main" id="{24E4F6B1-642D-47BD-9AB8-2559BFBD3CA4}"/>
                </a:ext>
              </a:extLst>
            </p:cNvPr>
            <p:cNvSpPr txBox="1"/>
            <p:nvPr/>
          </p:nvSpPr>
          <p:spPr>
            <a:xfrm>
              <a:off x="6306612" y="1806367"/>
              <a:ext cx="481923" cy="31516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050" b="1">
                  <a:solidFill>
                    <a:schemeClr val="bg1"/>
                  </a:solidFill>
                </a:rPr>
                <a:t>攻撃</a:t>
              </a:r>
              <a:r>
                <a:rPr kumimoji="1" lang="en-US" altLang="ja-JP" sz="1050" b="1">
                  <a:solidFill>
                    <a:schemeClr val="bg1"/>
                  </a:solidFill>
                </a:rPr>
                <a:t>(</a:t>
              </a:r>
              <a:r>
                <a:rPr kumimoji="1" lang="ja-JP" altLang="en-US" sz="1050" b="1">
                  <a:solidFill>
                    <a:schemeClr val="bg1"/>
                  </a:solidFill>
                </a:rPr>
                <a:t>大</a:t>
              </a:r>
              <a:r>
                <a:rPr kumimoji="1" lang="en-US" altLang="ja-JP" sz="1050" b="1">
                  <a:solidFill>
                    <a:schemeClr val="bg1"/>
                  </a:solidFill>
                </a:rPr>
                <a:t>)</a:t>
              </a:r>
              <a:endParaRPr kumimoji="1" lang="ja-JP" altLang="en-US" sz="1050" b="1">
                <a:solidFill>
                  <a:schemeClr val="bg1"/>
                </a:solidFill>
              </a:endParaRPr>
            </a:p>
          </p:txBody>
        </p:sp>
        <p:sp>
          <p:nvSpPr>
            <p:cNvPr id="75" name="テキスト ボックス 2557">
              <a:extLst>
                <a:ext uri="{FF2B5EF4-FFF2-40B4-BE49-F238E27FC236}">
                  <a16:creationId xmlns:a16="http://schemas.microsoft.com/office/drawing/2014/main" id="{658F48D6-4DC7-4EED-BC23-912B08F0AB4B}"/>
                </a:ext>
              </a:extLst>
            </p:cNvPr>
            <p:cNvSpPr txBox="1"/>
            <p:nvPr/>
          </p:nvSpPr>
          <p:spPr>
            <a:xfrm>
              <a:off x="7380096" y="1824094"/>
              <a:ext cx="481923" cy="31516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050" b="1">
                  <a:solidFill>
                    <a:schemeClr val="bg1"/>
                  </a:solidFill>
                </a:rPr>
                <a:t>攻撃</a:t>
              </a:r>
              <a:r>
                <a:rPr kumimoji="1" lang="en-US" altLang="ja-JP" sz="1050" b="1">
                  <a:solidFill>
                    <a:schemeClr val="bg1"/>
                  </a:solidFill>
                </a:rPr>
                <a:t>(</a:t>
              </a:r>
              <a:r>
                <a:rPr kumimoji="1" lang="ja-JP" altLang="en-US" sz="1050" b="1">
                  <a:solidFill>
                    <a:schemeClr val="bg1"/>
                  </a:solidFill>
                </a:rPr>
                <a:t>中</a:t>
              </a:r>
              <a:r>
                <a:rPr kumimoji="1" lang="en-US" altLang="ja-JP" sz="1050" b="1">
                  <a:solidFill>
                    <a:schemeClr val="bg1"/>
                  </a:solidFill>
                </a:rPr>
                <a:t>)</a:t>
              </a:r>
              <a:endParaRPr kumimoji="1" lang="ja-JP" altLang="en-US" sz="1050" b="1">
                <a:solidFill>
                  <a:schemeClr val="bg1"/>
                </a:solidFill>
              </a:endParaRPr>
            </a:p>
          </p:txBody>
        </p:sp>
        <p:sp>
          <p:nvSpPr>
            <p:cNvPr id="76" name="テキスト ボックス 2557">
              <a:extLst>
                <a:ext uri="{FF2B5EF4-FFF2-40B4-BE49-F238E27FC236}">
                  <a16:creationId xmlns:a16="http://schemas.microsoft.com/office/drawing/2014/main" id="{88A10114-5FCD-4A7E-B359-0973BC0CF77A}"/>
                </a:ext>
              </a:extLst>
            </p:cNvPr>
            <p:cNvSpPr txBox="1"/>
            <p:nvPr/>
          </p:nvSpPr>
          <p:spPr>
            <a:xfrm>
              <a:off x="8426026" y="1842625"/>
              <a:ext cx="481923" cy="31516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000" b="1">
                  <a:solidFill>
                    <a:schemeClr val="bg1"/>
                  </a:solidFill>
                </a:rPr>
                <a:t>無制限</a:t>
              </a:r>
              <a:endParaRPr kumimoji="1" lang="ja-JP" altLang="en-US" sz="1050" b="1">
                <a:solidFill>
                  <a:schemeClr val="bg1"/>
                </a:solidFill>
              </a:endParaRPr>
            </a:p>
          </p:txBody>
        </p:sp>
        <p:sp>
          <p:nvSpPr>
            <p:cNvPr id="77" name="四角形: 角を丸くする 2">
              <a:extLst>
                <a:ext uri="{FF2B5EF4-FFF2-40B4-BE49-F238E27FC236}">
                  <a16:creationId xmlns:a16="http://schemas.microsoft.com/office/drawing/2014/main" id="{D54B066B-AD1A-4B47-B431-D2AEE1F14BE5}"/>
                </a:ext>
              </a:extLst>
            </p:cNvPr>
            <p:cNvSpPr/>
            <p:nvPr/>
          </p:nvSpPr>
          <p:spPr>
            <a:xfrm>
              <a:off x="6094003" y="1560860"/>
              <a:ext cx="3033268" cy="2647510"/>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sp>
          <p:nvSpPr>
            <p:cNvPr id="78" name="四角形: 角を丸くする 41">
              <a:extLst>
                <a:ext uri="{FF2B5EF4-FFF2-40B4-BE49-F238E27FC236}">
                  <a16:creationId xmlns:a16="http://schemas.microsoft.com/office/drawing/2014/main" id="{B305E8A7-D870-4B4F-8C8B-9EEACE0D680C}"/>
                </a:ext>
              </a:extLst>
            </p:cNvPr>
            <p:cNvSpPr/>
            <p:nvPr/>
          </p:nvSpPr>
          <p:spPr>
            <a:xfrm>
              <a:off x="7018243" y="2047309"/>
              <a:ext cx="1275454" cy="944876"/>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t>欠片絵</a:t>
              </a:r>
            </a:p>
          </p:txBody>
        </p:sp>
        <p:sp>
          <p:nvSpPr>
            <p:cNvPr id="79" name="テキスト ボックス 78">
              <a:extLst>
                <a:ext uri="{FF2B5EF4-FFF2-40B4-BE49-F238E27FC236}">
                  <a16:creationId xmlns:a16="http://schemas.microsoft.com/office/drawing/2014/main" id="{C39BA41B-E17B-4601-B906-88FC4E84F3E8}"/>
                </a:ext>
              </a:extLst>
            </p:cNvPr>
            <p:cNvSpPr txBox="1"/>
            <p:nvPr/>
          </p:nvSpPr>
          <p:spPr>
            <a:xfrm>
              <a:off x="6953617" y="1653156"/>
              <a:ext cx="1622468" cy="348795"/>
            </a:xfrm>
            <a:prstGeom prst="rect">
              <a:avLst/>
            </a:prstGeom>
            <a:noFill/>
          </p:spPr>
          <p:txBody>
            <a:bodyPr wrap="square" rtlCol="0">
              <a:spAutoFit/>
            </a:bodyPr>
            <a:lstStyle/>
            <a:p>
              <a:r>
                <a:rPr kumimoji="1" lang="ja-JP" altLang="en-US" sz="1100" b="1"/>
                <a:t>抽出ブースト</a:t>
              </a:r>
            </a:p>
          </p:txBody>
        </p:sp>
        <p:sp>
          <p:nvSpPr>
            <p:cNvPr id="80" name="テキスト ボックス 79">
              <a:extLst>
                <a:ext uri="{FF2B5EF4-FFF2-40B4-BE49-F238E27FC236}">
                  <a16:creationId xmlns:a16="http://schemas.microsoft.com/office/drawing/2014/main" id="{22A0FE1B-2DFB-4FDC-864F-D4DF0F212740}"/>
                </a:ext>
              </a:extLst>
            </p:cNvPr>
            <p:cNvSpPr txBox="1"/>
            <p:nvPr/>
          </p:nvSpPr>
          <p:spPr>
            <a:xfrm>
              <a:off x="6744314" y="3069101"/>
              <a:ext cx="1732647" cy="471899"/>
            </a:xfrm>
            <a:prstGeom prst="rect">
              <a:avLst/>
            </a:prstGeom>
            <a:noFill/>
          </p:spPr>
          <p:txBody>
            <a:bodyPr wrap="square" rtlCol="0">
              <a:spAutoFit/>
            </a:bodyPr>
            <a:lstStyle/>
            <a:p>
              <a:pPr algn="ctr"/>
              <a:r>
                <a:rPr kumimoji="1" lang="ja-JP" altLang="en-US" sz="1000"/>
                <a:t>残り時間 </a:t>
              </a:r>
              <a:r>
                <a:rPr kumimoji="1" lang="en-US" altLang="ja-JP" sz="1000"/>
                <a:t>99:99 </a:t>
              </a:r>
            </a:p>
            <a:p>
              <a:pPr algn="ctr"/>
              <a:r>
                <a:rPr kumimoji="1" lang="en-US" altLang="ja-JP" sz="700"/>
                <a:t> </a:t>
              </a:r>
              <a:r>
                <a:rPr kumimoji="1" lang="ja-JP" altLang="en-US" sz="700"/>
                <a:t>消費クリスタル </a:t>
              </a:r>
              <a:r>
                <a:rPr kumimoji="1" lang="en-US" altLang="ja-JP" sz="700"/>
                <a:t>x999</a:t>
              </a:r>
              <a:endParaRPr kumimoji="1" lang="ja-JP" altLang="en-US" sz="700"/>
            </a:p>
          </p:txBody>
        </p:sp>
        <p:sp>
          <p:nvSpPr>
            <p:cNvPr id="81" name="四角形: 角を丸くする 41">
              <a:extLst>
                <a:ext uri="{FF2B5EF4-FFF2-40B4-BE49-F238E27FC236}">
                  <a16:creationId xmlns:a16="http://schemas.microsoft.com/office/drawing/2014/main" id="{A7E12BE1-B18A-441F-AA67-E63AB40D0865}"/>
                </a:ext>
              </a:extLst>
            </p:cNvPr>
            <p:cNvSpPr/>
            <p:nvPr/>
          </p:nvSpPr>
          <p:spPr>
            <a:xfrm>
              <a:off x="6725668" y="3713718"/>
              <a:ext cx="843312" cy="365165"/>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a:t>やめる</a:t>
              </a:r>
              <a:endParaRPr kumimoji="1" lang="en-US" altLang="ja-JP" sz="1000"/>
            </a:p>
          </p:txBody>
        </p:sp>
        <p:sp>
          <p:nvSpPr>
            <p:cNvPr id="82" name="四角形: 角を丸くする 41">
              <a:extLst>
                <a:ext uri="{FF2B5EF4-FFF2-40B4-BE49-F238E27FC236}">
                  <a16:creationId xmlns:a16="http://schemas.microsoft.com/office/drawing/2014/main" id="{D19AD06C-BB4E-4808-B63E-BF3FD122A4DA}"/>
                </a:ext>
              </a:extLst>
            </p:cNvPr>
            <p:cNvSpPr/>
            <p:nvPr/>
          </p:nvSpPr>
          <p:spPr>
            <a:xfrm>
              <a:off x="7925874" y="3720789"/>
              <a:ext cx="843312" cy="365165"/>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a:t>OK</a:t>
              </a:r>
            </a:p>
          </p:txBody>
        </p:sp>
      </p:grpSp>
      <p:grpSp>
        <p:nvGrpSpPr>
          <p:cNvPr id="7" name="グループ化 6">
            <a:extLst>
              <a:ext uri="{FF2B5EF4-FFF2-40B4-BE49-F238E27FC236}">
                <a16:creationId xmlns:a16="http://schemas.microsoft.com/office/drawing/2014/main" id="{5BB45E69-1E2F-4740-A9E7-259A55F0078B}"/>
              </a:ext>
            </a:extLst>
          </p:cNvPr>
          <p:cNvGrpSpPr/>
          <p:nvPr/>
        </p:nvGrpSpPr>
        <p:grpSpPr>
          <a:xfrm>
            <a:off x="4159099" y="116019"/>
            <a:ext cx="2270948" cy="4295140"/>
            <a:chOff x="4159099" y="116019"/>
            <a:chExt cx="2270948" cy="4295140"/>
          </a:xfrm>
        </p:grpSpPr>
        <p:grpSp>
          <p:nvGrpSpPr>
            <p:cNvPr id="5" name="グループ化 4">
              <a:extLst>
                <a:ext uri="{FF2B5EF4-FFF2-40B4-BE49-F238E27FC236}">
                  <a16:creationId xmlns:a16="http://schemas.microsoft.com/office/drawing/2014/main" id="{63D5D653-D4CB-42B1-838C-E9FC8A86C415}"/>
                </a:ext>
              </a:extLst>
            </p:cNvPr>
            <p:cNvGrpSpPr/>
            <p:nvPr/>
          </p:nvGrpSpPr>
          <p:grpSpPr>
            <a:xfrm>
              <a:off x="4163967" y="116019"/>
              <a:ext cx="2261213" cy="4295140"/>
              <a:chOff x="5525567" y="975721"/>
              <a:chExt cx="2893466" cy="5142475"/>
            </a:xfrm>
          </p:grpSpPr>
          <p:sp>
            <p:nvSpPr>
              <p:cNvPr id="145" name="正方形/長方形 144">
                <a:extLst>
                  <a:ext uri="{FF2B5EF4-FFF2-40B4-BE49-F238E27FC236}">
                    <a16:creationId xmlns:a16="http://schemas.microsoft.com/office/drawing/2014/main" id="{B881D310-EBAE-4222-BA89-4CF224F08DF5}"/>
                  </a:ext>
                </a:extLst>
              </p:cNvPr>
              <p:cNvSpPr/>
              <p:nvPr/>
            </p:nvSpPr>
            <p:spPr>
              <a:xfrm>
                <a:off x="5525567" y="975723"/>
                <a:ext cx="2893466" cy="51424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en-US" altLang="ja-JP" sz="1100"/>
              </a:p>
              <a:p>
                <a:pPr algn="r"/>
                <a:endParaRPr kumimoji="1" lang="en-US" altLang="ja-JP" sz="1100"/>
              </a:p>
              <a:p>
                <a:pPr algn="r"/>
                <a:endParaRPr kumimoji="1" lang="en-US" altLang="ja-JP" sz="1100"/>
              </a:p>
              <a:p>
                <a:pPr algn="ctr"/>
                <a:endParaRPr kumimoji="1" lang="en-US" altLang="ja-JP" sz="1100" b="1">
                  <a:latin typeface="メイリオ" panose="020B0604030504040204" pitchFamily="50" charset="-128"/>
                  <a:ea typeface="メイリオ" panose="020B0604030504040204" pitchFamily="50" charset="-128"/>
                </a:endParaRPr>
              </a:p>
              <a:p>
                <a:pPr algn="ctr"/>
                <a:r>
                  <a:rPr kumimoji="1" lang="ja-JP" altLang="en-US" sz="1100" b="1">
                    <a:latin typeface="メイリオ" panose="020B0604030504040204" pitchFamily="50" charset="-128"/>
                    <a:ea typeface="メイリオ" panose="020B0604030504040204" pitchFamily="50" charset="-128"/>
                  </a:rPr>
                  <a:t>欠片選択</a:t>
                </a:r>
              </a:p>
            </p:txBody>
          </p:sp>
          <p:grpSp>
            <p:nvGrpSpPr>
              <p:cNvPr id="146" name="グループ化 145">
                <a:extLst>
                  <a:ext uri="{FF2B5EF4-FFF2-40B4-BE49-F238E27FC236}">
                    <a16:creationId xmlns:a16="http://schemas.microsoft.com/office/drawing/2014/main" id="{405ECAA1-41E9-4101-BC35-A1EC1BC52CB6}"/>
                  </a:ext>
                </a:extLst>
              </p:cNvPr>
              <p:cNvGrpSpPr/>
              <p:nvPr/>
            </p:nvGrpSpPr>
            <p:grpSpPr>
              <a:xfrm>
                <a:off x="5525567" y="975721"/>
                <a:ext cx="2893465" cy="642576"/>
                <a:chOff x="0" y="0"/>
                <a:chExt cx="2637694" cy="599215"/>
              </a:xfrm>
            </p:grpSpPr>
            <p:sp>
              <p:nvSpPr>
                <p:cNvPr id="147" name="正方形/長方形 146">
                  <a:extLst>
                    <a:ext uri="{FF2B5EF4-FFF2-40B4-BE49-F238E27FC236}">
                      <a16:creationId xmlns:a16="http://schemas.microsoft.com/office/drawing/2014/main" id="{E239D445-BBBC-458D-9288-B0597A632D0A}"/>
                    </a:ext>
                  </a:extLst>
                </p:cNvPr>
                <p:cNvSpPr/>
                <p:nvPr/>
              </p:nvSpPr>
              <p:spPr>
                <a:xfrm>
                  <a:off x="0" y="0"/>
                  <a:ext cx="586154" cy="59188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100"/>
                    <a:t>RANK</a:t>
                  </a:r>
                </a:p>
                <a:p>
                  <a:pPr algn="ctr"/>
                  <a:r>
                    <a:rPr kumimoji="1" lang="en-US" altLang="ja-JP" sz="1800"/>
                    <a:t>999</a:t>
                  </a:r>
                  <a:endParaRPr kumimoji="1" lang="ja-JP" altLang="en-US" sz="1800"/>
                </a:p>
              </p:txBody>
            </p:sp>
            <p:sp>
              <p:nvSpPr>
                <p:cNvPr id="148" name="正方形/長方形 147">
                  <a:extLst>
                    <a:ext uri="{FF2B5EF4-FFF2-40B4-BE49-F238E27FC236}">
                      <a16:creationId xmlns:a16="http://schemas.microsoft.com/office/drawing/2014/main" id="{D8848485-3F77-4636-AA9D-4260DD7CE953}"/>
                    </a:ext>
                  </a:extLst>
                </p:cNvPr>
                <p:cNvSpPr/>
                <p:nvPr/>
              </p:nvSpPr>
              <p:spPr>
                <a:xfrm>
                  <a:off x="586155" y="0"/>
                  <a:ext cx="2051539" cy="11837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149" name="正方形/長方形 148">
                  <a:extLst>
                    <a:ext uri="{FF2B5EF4-FFF2-40B4-BE49-F238E27FC236}">
                      <a16:creationId xmlns:a16="http://schemas.microsoft.com/office/drawing/2014/main" id="{EBA23FB6-7B44-46A2-A8CA-C7FF1DD98160}"/>
                    </a:ext>
                  </a:extLst>
                </p:cNvPr>
                <p:cNvSpPr/>
                <p:nvPr/>
              </p:nvSpPr>
              <p:spPr>
                <a:xfrm>
                  <a:off x="586154" y="118664"/>
                  <a:ext cx="2051539"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150" name="正方形/長方形 149">
                  <a:extLst>
                    <a:ext uri="{FF2B5EF4-FFF2-40B4-BE49-F238E27FC236}">
                      <a16:creationId xmlns:a16="http://schemas.microsoft.com/office/drawing/2014/main" id="{3DEA54E7-A821-43CE-BBBB-8F795C9E59DC}"/>
                    </a:ext>
                  </a:extLst>
                </p:cNvPr>
                <p:cNvSpPr/>
                <p:nvPr/>
              </p:nvSpPr>
              <p:spPr>
                <a:xfrm>
                  <a:off x="586153" y="284157"/>
                  <a:ext cx="1025770"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800"/>
                    <a:t>GOLD</a:t>
                  </a:r>
                  <a:endParaRPr kumimoji="1" lang="ja-JP" altLang="en-US" sz="800"/>
                </a:p>
              </p:txBody>
            </p:sp>
            <p:sp>
              <p:nvSpPr>
                <p:cNvPr id="151" name="四角形: 角を丸くする 1772">
                  <a:extLst>
                    <a:ext uri="{FF2B5EF4-FFF2-40B4-BE49-F238E27FC236}">
                      <a16:creationId xmlns:a16="http://schemas.microsoft.com/office/drawing/2014/main" id="{3BE12A78-285B-4037-AB49-4C41A81E7FC1}"/>
                    </a:ext>
                  </a:extLst>
                </p:cNvPr>
                <p:cNvSpPr/>
                <p:nvPr/>
              </p:nvSpPr>
              <p:spPr>
                <a:xfrm>
                  <a:off x="0" y="487075"/>
                  <a:ext cx="586154" cy="7398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52" name="正方形/長方形 151">
                  <a:extLst>
                    <a:ext uri="{FF2B5EF4-FFF2-40B4-BE49-F238E27FC236}">
                      <a16:creationId xmlns:a16="http://schemas.microsoft.com/office/drawing/2014/main" id="{3CF30DCC-FA3A-446E-B223-25F1190BDCC1}"/>
                    </a:ext>
                  </a:extLst>
                </p:cNvPr>
                <p:cNvSpPr/>
                <p:nvPr/>
              </p:nvSpPr>
              <p:spPr>
                <a:xfrm>
                  <a:off x="1611923" y="284157"/>
                  <a:ext cx="1025770"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t>課金石</a:t>
                  </a:r>
                </a:p>
              </p:txBody>
            </p:sp>
            <p:sp>
              <p:nvSpPr>
                <p:cNvPr id="153" name="楕円 1774">
                  <a:extLst>
                    <a:ext uri="{FF2B5EF4-FFF2-40B4-BE49-F238E27FC236}">
                      <a16:creationId xmlns:a16="http://schemas.microsoft.com/office/drawing/2014/main" id="{22719C60-5F98-4461-93AA-FBA4D2A4F851}"/>
                    </a:ext>
                  </a:extLst>
                </p:cNvPr>
                <p:cNvSpPr/>
                <p:nvPr/>
              </p:nvSpPr>
              <p:spPr>
                <a:xfrm>
                  <a:off x="2466732" y="289691"/>
                  <a:ext cx="146538" cy="1479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sp>
              <p:nvSpPr>
                <p:cNvPr id="154" name="四角形: 角を丸くする 1775">
                  <a:extLst>
                    <a:ext uri="{FF2B5EF4-FFF2-40B4-BE49-F238E27FC236}">
                      <a16:creationId xmlns:a16="http://schemas.microsoft.com/office/drawing/2014/main" id="{8265F136-1CCD-47DB-B125-D9EC8E48B361}"/>
                    </a:ext>
                  </a:extLst>
                </p:cNvPr>
                <p:cNvSpPr/>
                <p:nvPr/>
              </p:nvSpPr>
              <p:spPr>
                <a:xfrm>
                  <a:off x="0" y="487075"/>
                  <a:ext cx="351692" cy="7398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55" name="正方形/長方形 154">
                  <a:extLst>
                    <a:ext uri="{FF2B5EF4-FFF2-40B4-BE49-F238E27FC236}">
                      <a16:creationId xmlns:a16="http://schemas.microsoft.com/office/drawing/2014/main" id="{932F1CE7-831E-4AB5-8E60-142958D03CC4}"/>
                    </a:ext>
                  </a:extLst>
                </p:cNvPr>
                <p:cNvSpPr/>
                <p:nvPr/>
              </p:nvSpPr>
              <p:spPr>
                <a:xfrm>
                  <a:off x="586154" y="445351"/>
                  <a:ext cx="2051538" cy="146537"/>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スタミナ</a:t>
                  </a:r>
                </a:p>
              </p:txBody>
            </p:sp>
            <p:sp>
              <p:nvSpPr>
                <p:cNvPr id="156" name="四角形: 角を丸くする 1777">
                  <a:extLst>
                    <a:ext uri="{FF2B5EF4-FFF2-40B4-BE49-F238E27FC236}">
                      <a16:creationId xmlns:a16="http://schemas.microsoft.com/office/drawing/2014/main" id="{36E17F95-6E09-481C-BFA6-6BDA10D3A55E}"/>
                    </a:ext>
                  </a:extLst>
                </p:cNvPr>
                <p:cNvSpPr/>
                <p:nvPr/>
              </p:nvSpPr>
              <p:spPr>
                <a:xfrm>
                  <a:off x="1128346" y="485288"/>
                  <a:ext cx="1450730" cy="66660"/>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57" name="四角形: 角を丸くする 1778">
                  <a:extLst>
                    <a:ext uri="{FF2B5EF4-FFF2-40B4-BE49-F238E27FC236}">
                      <a16:creationId xmlns:a16="http://schemas.microsoft.com/office/drawing/2014/main" id="{F89799F6-7F77-4E84-B710-5E1FCDF5DFBC}"/>
                    </a:ext>
                  </a:extLst>
                </p:cNvPr>
                <p:cNvSpPr/>
                <p:nvPr/>
              </p:nvSpPr>
              <p:spPr>
                <a:xfrm>
                  <a:off x="1128346" y="481984"/>
                  <a:ext cx="879231" cy="73269"/>
                </a:xfrm>
                <a:prstGeom prst="roundRect">
                  <a:avLst>
                    <a:gd name="adj" fmla="val 5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58" name="テキスト ボックス 2547">
                  <a:extLst>
                    <a:ext uri="{FF2B5EF4-FFF2-40B4-BE49-F238E27FC236}">
                      <a16:creationId xmlns:a16="http://schemas.microsoft.com/office/drawing/2014/main" id="{1CAF51EE-B052-4600-A2B6-C1FA1B68AF57}"/>
                    </a:ext>
                  </a:extLst>
                </p:cNvPr>
                <p:cNvSpPr txBox="1"/>
                <p:nvPr/>
              </p:nvSpPr>
              <p:spPr>
                <a:xfrm>
                  <a:off x="1113692" y="438023"/>
                  <a:ext cx="439615" cy="1465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en-US" altLang="ja-JP" sz="800"/>
                    <a:t>800/</a:t>
                  </a:r>
                  <a:r>
                    <a:rPr kumimoji="1" lang="en-US" altLang="ja-JP" sz="600"/>
                    <a:t>999</a:t>
                  </a:r>
                  <a:endParaRPr kumimoji="1" lang="ja-JP" altLang="en-US" sz="1100"/>
                </a:p>
              </p:txBody>
            </p:sp>
            <p:sp>
              <p:nvSpPr>
                <p:cNvPr id="159" name="テキスト ボックス 2548">
                  <a:extLst>
                    <a:ext uri="{FF2B5EF4-FFF2-40B4-BE49-F238E27FC236}">
                      <a16:creationId xmlns:a16="http://schemas.microsoft.com/office/drawing/2014/main" id="{7A30ED04-6F63-40CA-9757-15885C85C4A6}"/>
                    </a:ext>
                  </a:extLst>
                </p:cNvPr>
                <p:cNvSpPr txBox="1"/>
                <p:nvPr/>
              </p:nvSpPr>
              <p:spPr>
                <a:xfrm>
                  <a:off x="2124807" y="452677"/>
                  <a:ext cx="439615" cy="1465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800">
                      <a:solidFill>
                        <a:schemeClr val="bg1"/>
                      </a:solidFill>
                    </a:rPr>
                    <a:t>あと</a:t>
                  </a:r>
                  <a:r>
                    <a:rPr kumimoji="1" lang="en-US" altLang="ja-JP" sz="800">
                      <a:solidFill>
                        <a:schemeClr val="bg1"/>
                      </a:solidFill>
                    </a:rPr>
                    <a:t>00:00</a:t>
                  </a:r>
                  <a:endParaRPr kumimoji="1" lang="ja-JP" altLang="en-US" sz="1100">
                    <a:solidFill>
                      <a:schemeClr val="bg1"/>
                    </a:solidFill>
                  </a:endParaRPr>
                </a:p>
              </p:txBody>
            </p:sp>
          </p:grpSp>
          <p:sp>
            <p:nvSpPr>
              <p:cNvPr id="160" name="四角形: 角を丸くする 1732">
                <a:extLst>
                  <a:ext uri="{FF2B5EF4-FFF2-40B4-BE49-F238E27FC236}">
                    <a16:creationId xmlns:a16="http://schemas.microsoft.com/office/drawing/2014/main" id="{44C39C88-6DA2-4889-8DE7-B6653398C380}"/>
                  </a:ext>
                </a:extLst>
              </p:cNvPr>
              <p:cNvSpPr/>
              <p:nvPr/>
            </p:nvSpPr>
            <p:spPr>
              <a:xfrm>
                <a:off x="7580702" y="1655770"/>
                <a:ext cx="803220" cy="321288"/>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もどる</a:t>
                </a:r>
                <a:endParaRPr kumimoji="1" lang="en-US" altLang="ja-JP" sz="1200"/>
              </a:p>
            </p:txBody>
          </p:sp>
          <p:sp>
            <p:nvSpPr>
              <p:cNvPr id="161" name="正方形/長方形 160">
                <a:extLst>
                  <a:ext uri="{FF2B5EF4-FFF2-40B4-BE49-F238E27FC236}">
                    <a16:creationId xmlns:a16="http://schemas.microsoft.com/office/drawing/2014/main" id="{FE244DD0-B066-4208-ACED-3306C5AB6516}"/>
                  </a:ext>
                </a:extLst>
              </p:cNvPr>
              <p:cNvSpPr/>
              <p:nvPr/>
            </p:nvSpPr>
            <p:spPr>
              <a:xfrm>
                <a:off x="7424925" y="5138874"/>
                <a:ext cx="803241" cy="32542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400" b="1"/>
                  <a:t>7</a:t>
                </a:r>
                <a:r>
                  <a:rPr kumimoji="1" lang="ja-JP" altLang="en-US" sz="1400" b="1"/>
                  <a:t> </a:t>
                </a:r>
                <a:r>
                  <a:rPr kumimoji="1" lang="en-US" altLang="ja-JP" sz="1100" b="1"/>
                  <a:t>/</a:t>
                </a:r>
                <a:r>
                  <a:rPr kumimoji="1" lang="ja-JP" altLang="en-US" sz="1100" b="1"/>
                  <a:t> </a:t>
                </a:r>
                <a:r>
                  <a:rPr kumimoji="1" lang="en-US" altLang="ja-JP" sz="1100" b="1"/>
                  <a:t>9</a:t>
                </a:r>
                <a:endParaRPr kumimoji="1" lang="ja-JP" altLang="en-US" sz="1100" b="1"/>
              </a:p>
            </p:txBody>
          </p:sp>
          <p:sp>
            <p:nvSpPr>
              <p:cNvPr id="162" name="四角形: 角を丸くする 1765">
                <a:extLst>
                  <a:ext uri="{FF2B5EF4-FFF2-40B4-BE49-F238E27FC236}">
                    <a16:creationId xmlns:a16="http://schemas.microsoft.com/office/drawing/2014/main" id="{D7782D41-F8C9-4A29-BA49-032E5769C376}"/>
                  </a:ext>
                </a:extLst>
              </p:cNvPr>
              <p:cNvSpPr/>
              <p:nvPr/>
            </p:nvSpPr>
            <p:spPr>
              <a:xfrm>
                <a:off x="6608025" y="4155955"/>
                <a:ext cx="514061" cy="514532"/>
              </a:xfrm>
              <a:prstGeom prst="roundRect">
                <a:avLst>
                  <a:gd name="adj" fmla="val 15000"/>
                </a:avLst>
              </a:prstGeom>
              <a:solidFill>
                <a:schemeClr val="tx1">
                  <a:lumMod val="75000"/>
                  <a:lumOff val="25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63" name="四角形: 角を丸くする 1767">
                <a:extLst>
                  <a:ext uri="{FF2B5EF4-FFF2-40B4-BE49-F238E27FC236}">
                    <a16:creationId xmlns:a16="http://schemas.microsoft.com/office/drawing/2014/main" id="{9C765A06-8767-4155-AE12-2BF88EA8D545}"/>
                  </a:ext>
                </a:extLst>
              </p:cNvPr>
              <p:cNvSpPr/>
              <p:nvPr/>
            </p:nvSpPr>
            <p:spPr>
              <a:xfrm>
                <a:off x="7581763" y="4155935"/>
                <a:ext cx="514061" cy="514532"/>
              </a:xfrm>
              <a:prstGeom prst="roundRect">
                <a:avLst>
                  <a:gd name="adj" fmla="val 15000"/>
                </a:avLst>
              </a:prstGeom>
              <a:solidFill>
                <a:schemeClr val="tx1">
                  <a:lumMod val="75000"/>
                  <a:lumOff val="25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indent="0" algn="ctr"/>
                <a:endParaRPr kumimoji="1" lang="en-US" altLang="ja-JP" sz="1200">
                  <a:solidFill>
                    <a:schemeClr val="lt1"/>
                  </a:solidFill>
                  <a:latin typeface="+mn-lt"/>
                  <a:ea typeface="+mn-ea"/>
                  <a:cs typeface="+mn-cs"/>
                </a:endParaRPr>
              </a:p>
            </p:txBody>
          </p:sp>
          <p:sp>
            <p:nvSpPr>
              <p:cNvPr id="164" name="テキスト ボックス 2557">
                <a:extLst>
                  <a:ext uri="{FF2B5EF4-FFF2-40B4-BE49-F238E27FC236}">
                    <a16:creationId xmlns:a16="http://schemas.microsoft.com/office/drawing/2014/main" id="{DD49C95B-D6FF-42E9-81CE-C5A325E739A6}"/>
                  </a:ext>
                </a:extLst>
              </p:cNvPr>
              <p:cNvSpPr txBox="1"/>
              <p:nvPr/>
            </p:nvSpPr>
            <p:spPr>
              <a:xfrm>
                <a:off x="5686208" y="2742783"/>
                <a:ext cx="481923" cy="31516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200" b="1">
                    <a:solidFill>
                      <a:schemeClr val="bg1"/>
                    </a:solidFill>
                  </a:rPr>
                  <a:t>攻撃</a:t>
                </a:r>
                <a:r>
                  <a:rPr kumimoji="1" lang="en-US" altLang="ja-JP" sz="1200" b="1">
                    <a:solidFill>
                      <a:schemeClr val="bg1"/>
                    </a:solidFill>
                  </a:rPr>
                  <a:t>(</a:t>
                </a:r>
                <a:r>
                  <a:rPr kumimoji="1" lang="ja-JP" altLang="en-US" sz="1200" b="1">
                    <a:solidFill>
                      <a:schemeClr val="bg1"/>
                    </a:solidFill>
                  </a:rPr>
                  <a:t>大</a:t>
                </a:r>
                <a:r>
                  <a:rPr kumimoji="1" lang="en-US" altLang="ja-JP" sz="1200" b="1">
                    <a:solidFill>
                      <a:schemeClr val="bg1"/>
                    </a:solidFill>
                  </a:rPr>
                  <a:t>)</a:t>
                </a:r>
                <a:endParaRPr kumimoji="1" lang="ja-JP" altLang="en-US" sz="1200" b="1">
                  <a:solidFill>
                    <a:schemeClr val="bg1"/>
                  </a:solidFill>
                </a:endParaRPr>
              </a:p>
            </p:txBody>
          </p:sp>
          <p:grpSp>
            <p:nvGrpSpPr>
              <p:cNvPr id="165" name="グループ化 164">
                <a:extLst>
                  <a:ext uri="{FF2B5EF4-FFF2-40B4-BE49-F238E27FC236}">
                    <a16:creationId xmlns:a16="http://schemas.microsoft.com/office/drawing/2014/main" id="{69BD7A0F-B5B5-43AB-AD9C-3206DC5A6980}"/>
                  </a:ext>
                </a:extLst>
              </p:cNvPr>
              <p:cNvGrpSpPr/>
              <p:nvPr/>
            </p:nvGrpSpPr>
            <p:grpSpPr>
              <a:xfrm>
                <a:off x="5686208" y="2260864"/>
                <a:ext cx="514061" cy="514532"/>
                <a:chOff x="136769" y="1094160"/>
                <a:chExt cx="437670" cy="438068"/>
              </a:xfrm>
            </p:grpSpPr>
            <p:sp>
              <p:nvSpPr>
                <p:cNvPr id="166" name="四角形: 角を丸くする 1763">
                  <a:extLst>
                    <a:ext uri="{FF2B5EF4-FFF2-40B4-BE49-F238E27FC236}">
                      <a16:creationId xmlns:a16="http://schemas.microsoft.com/office/drawing/2014/main" id="{6E9144FC-EE0D-4D0D-941D-ECB57C342424}"/>
                    </a:ext>
                  </a:extLst>
                </p:cNvPr>
                <p:cNvSpPr/>
                <p:nvPr/>
              </p:nvSpPr>
              <p:spPr>
                <a:xfrm>
                  <a:off x="136769" y="1094160"/>
                  <a:ext cx="437670" cy="43806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67" name="星: 24 pt 321">
                  <a:extLst>
                    <a:ext uri="{FF2B5EF4-FFF2-40B4-BE49-F238E27FC236}">
                      <a16:creationId xmlns:a16="http://schemas.microsoft.com/office/drawing/2014/main" id="{8EA6BF9E-E2C9-4060-9CFF-DA80B1ED8FF3}"/>
                    </a:ext>
                  </a:extLst>
                </p:cNvPr>
                <p:cNvSpPr/>
                <p:nvPr/>
              </p:nvSpPr>
              <p:spPr>
                <a:xfrm>
                  <a:off x="146272" y="1103357"/>
                  <a:ext cx="418664" cy="419675"/>
                </a:xfrm>
                <a:prstGeom prst="star24">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grpSp>
            <p:nvGrpSpPr>
              <p:cNvPr id="168" name="グループ化 167">
                <a:extLst>
                  <a:ext uri="{FF2B5EF4-FFF2-40B4-BE49-F238E27FC236}">
                    <a16:creationId xmlns:a16="http://schemas.microsoft.com/office/drawing/2014/main" id="{E6E36C56-33E7-4A0E-A23C-92A4CB7CF846}"/>
                  </a:ext>
                </a:extLst>
              </p:cNvPr>
              <p:cNvGrpSpPr/>
              <p:nvPr/>
            </p:nvGrpSpPr>
            <p:grpSpPr>
              <a:xfrm>
                <a:off x="5686208" y="3192099"/>
                <a:ext cx="514061" cy="514532"/>
                <a:chOff x="136769" y="1887005"/>
                <a:chExt cx="437670" cy="438068"/>
              </a:xfrm>
            </p:grpSpPr>
            <p:sp>
              <p:nvSpPr>
                <p:cNvPr id="169" name="四角形: 角を丸くする 1763">
                  <a:extLst>
                    <a:ext uri="{FF2B5EF4-FFF2-40B4-BE49-F238E27FC236}">
                      <a16:creationId xmlns:a16="http://schemas.microsoft.com/office/drawing/2014/main" id="{F8AEC716-8B10-4AFA-9902-4226AAEC6C08}"/>
                    </a:ext>
                  </a:extLst>
                </p:cNvPr>
                <p:cNvSpPr/>
                <p:nvPr/>
              </p:nvSpPr>
              <p:spPr>
                <a:xfrm>
                  <a:off x="136769" y="1887005"/>
                  <a:ext cx="437670" cy="43806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70" name="ブローチ 169">
                  <a:extLst>
                    <a:ext uri="{FF2B5EF4-FFF2-40B4-BE49-F238E27FC236}">
                      <a16:creationId xmlns:a16="http://schemas.microsoft.com/office/drawing/2014/main" id="{04E242EA-0F3D-4ACB-A0E9-1924D03906ED}"/>
                    </a:ext>
                  </a:extLst>
                </p:cNvPr>
                <p:cNvSpPr/>
                <p:nvPr/>
              </p:nvSpPr>
              <p:spPr>
                <a:xfrm rot="20226087">
                  <a:off x="215902" y="1966253"/>
                  <a:ext cx="279405" cy="279573"/>
                </a:xfrm>
                <a:prstGeom prst="plaque">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grpSp>
            <p:nvGrpSpPr>
              <p:cNvPr id="171" name="グループ化 170">
                <a:extLst>
                  <a:ext uri="{FF2B5EF4-FFF2-40B4-BE49-F238E27FC236}">
                    <a16:creationId xmlns:a16="http://schemas.microsoft.com/office/drawing/2014/main" id="{32934CAF-71F7-45C4-8081-EA2C1F2556E6}"/>
                  </a:ext>
                </a:extLst>
              </p:cNvPr>
              <p:cNvGrpSpPr/>
              <p:nvPr/>
            </p:nvGrpSpPr>
            <p:grpSpPr>
              <a:xfrm>
                <a:off x="6608025" y="3192103"/>
                <a:ext cx="514061" cy="514532"/>
                <a:chOff x="921601" y="1887009"/>
                <a:chExt cx="437670" cy="438068"/>
              </a:xfrm>
            </p:grpSpPr>
            <p:sp>
              <p:nvSpPr>
                <p:cNvPr id="172" name="四角形: 角を丸くする 1765">
                  <a:extLst>
                    <a:ext uri="{FF2B5EF4-FFF2-40B4-BE49-F238E27FC236}">
                      <a16:creationId xmlns:a16="http://schemas.microsoft.com/office/drawing/2014/main" id="{8040AA92-0755-4B19-9331-B1A727B8207C}"/>
                    </a:ext>
                  </a:extLst>
                </p:cNvPr>
                <p:cNvSpPr/>
                <p:nvPr/>
              </p:nvSpPr>
              <p:spPr>
                <a:xfrm>
                  <a:off x="921601" y="1887009"/>
                  <a:ext cx="437670" cy="43806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73" name="ブローチ 172">
                  <a:extLst>
                    <a:ext uri="{FF2B5EF4-FFF2-40B4-BE49-F238E27FC236}">
                      <a16:creationId xmlns:a16="http://schemas.microsoft.com/office/drawing/2014/main" id="{40DF59C2-4DF5-4407-B5A9-26400F88938E}"/>
                    </a:ext>
                  </a:extLst>
                </p:cNvPr>
                <p:cNvSpPr/>
                <p:nvPr/>
              </p:nvSpPr>
              <p:spPr>
                <a:xfrm rot="20226087">
                  <a:off x="1000734" y="1966257"/>
                  <a:ext cx="279405" cy="279573"/>
                </a:xfrm>
                <a:prstGeom prst="plaque">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grpSp>
            <p:nvGrpSpPr>
              <p:cNvPr id="174" name="グループ化 173">
                <a:extLst>
                  <a:ext uri="{FF2B5EF4-FFF2-40B4-BE49-F238E27FC236}">
                    <a16:creationId xmlns:a16="http://schemas.microsoft.com/office/drawing/2014/main" id="{BED569F9-F512-4195-B59C-48EC2A0157BC}"/>
                  </a:ext>
                </a:extLst>
              </p:cNvPr>
              <p:cNvGrpSpPr/>
              <p:nvPr/>
            </p:nvGrpSpPr>
            <p:grpSpPr>
              <a:xfrm>
                <a:off x="7581763" y="3192084"/>
                <a:ext cx="514061" cy="514532"/>
                <a:chOff x="1750638" y="1886992"/>
                <a:chExt cx="437670" cy="438068"/>
              </a:xfrm>
            </p:grpSpPr>
            <p:sp>
              <p:nvSpPr>
                <p:cNvPr id="175" name="四角形: 角を丸くする 1767">
                  <a:extLst>
                    <a:ext uri="{FF2B5EF4-FFF2-40B4-BE49-F238E27FC236}">
                      <a16:creationId xmlns:a16="http://schemas.microsoft.com/office/drawing/2014/main" id="{AACA7AD9-3328-4B5E-BE43-F9A9D8FC7F95}"/>
                    </a:ext>
                  </a:extLst>
                </p:cNvPr>
                <p:cNvSpPr/>
                <p:nvPr/>
              </p:nvSpPr>
              <p:spPr>
                <a:xfrm>
                  <a:off x="1750638" y="1886992"/>
                  <a:ext cx="437670" cy="43806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pic>
              <p:nvPicPr>
                <p:cNvPr id="176" name="図 175">
                  <a:extLst>
                    <a:ext uri="{FF2B5EF4-FFF2-40B4-BE49-F238E27FC236}">
                      <a16:creationId xmlns:a16="http://schemas.microsoft.com/office/drawing/2014/main" id="{1DF37553-BD4E-47E2-A448-97FCFCF4F9B7}"/>
                    </a:ext>
                  </a:extLst>
                </p:cNvPr>
                <p:cNvPicPr>
                  <a:picLocks noChangeAspect="1"/>
                </p:cNvPicPr>
                <p:nvPr/>
              </p:nvPicPr>
              <p:blipFill>
                <a:blip r:embed="rId3"/>
                <a:stretch>
                  <a:fillRect/>
                </a:stretch>
              </p:blipFill>
              <p:spPr>
                <a:xfrm>
                  <a:off x="1833675" y="1936456"/>
                  <a:ext cx="271597" cy="339141"/>
                </a:xfrm>
                <a:prstGeom prst="rect">
                  <a:avLst/>
                </a:prstGeom>
              </p:spPr>
            </p:pic>
          </p:grpSp>
          <p:grpSp>
            <p:nvGrpSpPr>
              <p:cNvPr id="177" name="グループ化 176">
                <a:extLst>
                  <a:ext uri="{FF2B5EF4-FFF2-40B4-BE49-F238E27FC236}">
                    <a16:creationId xmlns:a16="http://schemas.microsoft.com/office/drawing/2014/main" id="{A98B5D01-A403-433D-953B-35011BA3FCD2}"/>
                  </a:ext>
                </a:extLst>
              </p:cNvPr>
              <p:cNvGrpSpPr/>
              <p:nvPr/>
            </p:nvGrpSpPr>
            <p:grpSpPr>
              <a:xfrm>
                <a:off x="5686208" y="4155950"/>
                <a:ext cx="514061" cy="514532"/>
                <a:chOff x="136769" y="2707620"/>
                <a:chExt cx="437670" cy="438068"/>
              </a:xfrm>
            </p:grpSpPr>
            <p:sp>
              <p:nvSpPr>
                <p:cNvPr id="178" name="四角形: 角を丸くする 1763">
                  <a:extLst>
                    <a:ext uri="{FF2B5EF4-FFF2-40B4-BE49-F238E27FC236}">
                      <a16:creationId xmlns:a16="http://schemas.microsoft.com/office/drawing/2014/main" id="{F027801F-0EEC-49F7-ACCF-1AD051532118}"/>
                    </a:ext>
                  </a:extLst>
                </p:cNvPr>
                <p:cNvSpPr/>
                <p:nvPr/>
              </p:nvSpPr>
              <p:spPr>
                <a:xfrm>
                  <a:off x="136769" y="2707620"/>
                  <a:ext cx="437670" cy="43806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pic>
              <p:nvPicPr>
                <p:cNvPr id="179" name="図 178">
                  <a:extLst>
                    <a:ext uri="{FF2B5EF4-FFF2-40B4-BE49-F238E27FC236}">
                      <a16:creationId xmlns:a16="http://schemas.microsoft.com/office/drawing/2014/main" id="{D1578EAE-4FAD-4723-8663-4243D0B7303E}"/>
                    </a:ext>
                  </a:extLst>
                </p:cNvPr>
                <p:cNvPicPr>
                  <a:picLocks noChangeAspect="1"/>
                </p:cNvPicPr>
                <p:nvPr/>
              </p:nvPicPr>
              <p:blipFill>
                <a:blip r:embed="rId3"/>
                <a:stretch>
                  <a:fillRect/>
                </a:stretch>
              </p:blipFill>
              <p:spPr>
                <a:xfrm>
                  <a:off x="219806" y="2757084"/>
                  <a:ext cx="271597" cy="339141"/>
                </a:xfrm>
                <a:prstGeom prst="rect">
                  <a:avLst/>
                </a:prstGeom>
              </p:spPr>
            </p:pic>
          </p:grpSp>
          <p:sp>
            <p:nvSpPr>
              <p:cNvPr id="180" name="テキスト ボックス 2557">
                <a:extLst>
                  <a:ext uri="{FF2B5EF4-FFF2-40B4-BE49-F238E27FC236}">
                    <a16:creationId xmlns:a16="http://schemas.microsoft.com/office/drawing/2014/main" id="{AE671F76-9ED0-4127-B256-BCBAFED384EC}"/>
                  </a:ext>
                </a:extLst>
              </p:cNvPr>
              <p:cNvSpPr txBox="1"/>
              <p:nvPr/>
            </p:nvSpPr>
            <p:spPr>
              <a:xfrm>
                <a:off x="5697370" y="3633755"/>
                <a:ext cx="481923" cy="31516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200" b="1">
                    <a:solidFill>
                      <a:schemeClr val="bg1"/>
                    </a:solidFill>
                  </a:rPr>
                  <a:t>デバフ</a:t>
                </a:r>
                <a:r>
                  <a:rPr kumimoji="1" lang="en-US" altLang="ja-JP" sz="1200" b="1">
                    <a:solidFill>
                      <a:schemeClr val="bg1"/>
                    </a:solidFill>
                  </a:rPr>
                  <a:t>(</a:t>
                </a:r>
                <a:r>
                  <a:rPr kumimoji="1" lang="ja-JP" altLang="en-US" sz="1200" b="1">
                    <a:solidFill>
                      <a:schemeClr val="bg1"/>
                    </a:solidFill>
                  </a:rPr>
                  <a:t>中</a:t>
                </a:r>
                <a:r>
                  <a:rPr kumimoji="1" lang="en-US" altLang="ja-JP" sz="1200" b="1">
                    <a:solidFill>
                      <a:schemeClr val="bg1"/>
                    </a:solidFill>
                  </a:rPr>
                  <a:t>)</a:t>
                </a:r>
                <a:endParaRPr kumimoji="1" lang="ja-JP" altLang="en-US" sz="1200" b="1">
                  <a:solidFill>
                    <a:schemeClr val="bg1"/>
                  </a:solidFill>
                </a:endParaRPr>
              </a:p>
            </p:txBody>
          </p:sp>
          <p:sp>
            <p:nvSpPr>
              <p:cNvPr id="181" name="テキスト ボックス 2557">
                <a:extLst>
                  <a:ext uri="{FF2B5EF4-FFF2-40B4-BE49-F238E27FC236}">
                    <a16:creationId xmlns:a16="http://schemas.microsoft.com/office/drawing/2014/main" id="{AB3D5B5D-9BA5-4A1D-AB9E-02B6A41DABC2}"/>
                  </a:ext>
                </a:extLst>
              </p:cNvPr>
              <p:cNvSpPr txBox="1"/>
              <p:nvPr/>
            </p:nvSpPr>
            <p:spPr>
              <a:xfrm>
                <a:off x="6639825" y="3650173"/>
                <a:ext cx="481923" cy="31516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200" b="1">
                    <a:solidFill>
                      <a:schemeClr val="bg1"/>
                    </a:solidFill>
                  </a:rPr>
                  <a:t>バフ</a:t>
                </a:r>
                <a:r>
                  <a:rPr kumimoji="1" lang="en-US" altLang="ja-JP" sz="1200" b="1">
                    <a:solidFill>
                      <a:schemeClr val="bg1"/>
                    </a:solidFill>
                  </a:rPr>
                  <a:t>(</a:t>
                </a:r>
                <a:r>
                  <a:rPr kumimoji="1" lang="ja-JP" altLang="en-US" sz="1200" b="1">
                    <a:solidFill>
                      <a:schemeClr val="bg1"/>
                    </a:solidFill>
                  </a:rPr>
                  <a:t>中</a:t>
                </a:r>
                <a:r>
                  <a:rPr kumimoji="1" lang="en-US" altLang="ja-JP" sz="1200" b="1">
                    <a:solidFill>
                      <a:schemeClr val="bg1"/>
                    </a:solidFill>
                  </a:rPr>
                  <a:t>)</a:t>
                </a:r>
                <a:endParaRPr kumimoji="1" lang="ja-JP" altLang="en-US" sz="1200" b="1">
                  <a:solidFill>
                    <a:schemeClr val="bg1"/>
                  </a:solidFill>
                </a:endParaRPr>
              </a:p>
            </p:txBody>
          </p:sp>
          <p:sp>
            <p:nvSpPr>
              <p:cNvPr id="182" name="テキスト ボックス 2557">
                <a:extLst>
                  <a:ext uri="{FF2B5EF4-FFF2-40B4-BE49-F238E27FC236}">
                    <a16:creationId xmlns:a16="http://schemas.microsoft.com/office/drawing/2014/main" id="{DE8C6D7F-B0CF-4EDF-9FCB-2C564D4C1E96}"/>
                  </a:ext>
                </a:extLst>
              </p:cNvPr>
              <p:cNvSpPr txBox="1"/>
              <p:nvPr/>
            </p:nvSpPr>
            <p:spPr>
              <a:xfrm>
                <a:off x="7636225" y="3636810"/>
                <a:ext cx="481923" cy="31516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200" b="1">
                    <a:solidFill>
                      <a:schemeClr val="bg1"/>
                    </a:solidFill>
                  </a:rPr>
                  <a:t>攻撃</a:t>
                </a:r>
                <a:r>
                  <a:rPr kumimoji="1" lang="en-US" altLang="ja-JP" sz="1200" b="1">
                    <a:solidFill>
                      <a:schemeClr val="bg1"/>
                    </a:solidFill>
                  </a:rPr>
                  <a:t>(</a:t>
                </a:r>
                <a:r>
                  <a:rPr kumimoji="1" lang="ja-JP" altLang="en-US" sz="1200" b="1">
                    <a:solidFill>
                      <a:schemeClr val="bg1"/>
                    </a:solidFill>
                  </a:rPr>
                  <a:t>小</a:t>
                </a:r>
                <a:r>
                  <a:rPr kumimoji="1" lang="en-US" altLang="ja-JP" sz="1200" b="1">
                    <a:solidFill>
                      <a:schemeClr val="bg1"/>
                    </a:solidFill>
                  </a:rPr>
                  <a:t>)</a:t>
                </a:r>
                <a:endParaRPr kumimoji="1" lang="ja-JP" altLang="en-US" sz="1200" b="1">
                  <a:solidFill>
                    <a:schemeClr val="bg1"/>
                  </a:solidFill>
                </a:endParaRPr>
              </a:p>
            </p:txBody>
          </p:sp>
          <p:sp>
            <p:nvSpPr>
              <p:cNvPr id="183" name="テキスト ボックス 2557">
                <a:extLst>
                  <a:ext uri="{FF2B5EF4-FFF2-40B4-BE49-F238E27FC236}">
                    <a16:creationId xmlns:a16="http://schemas.microsoft.com/office/drawing/2014/main" id="{7B12D476-8352-4EBF-B336-B06B87F561B5}"/>
                  </a:ext>
                </a:extLst>
              </p:cNvPr>
              <p:cNvSpPr txBox="1"/>
              <p:nvPr/>
            </p:nvSpPr>
            <p:spPr>
              <a:xfrm>
                <a:off x="5707185" y="4652337"/>
                <a:ext cx="481923" cy="31516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200" b="1">
                    <a:solidFill>
                      <a:schemeClr val="bg1"/>
                    </a:solidFill>
                  </a:rPr>
                  <a:t>攻撃</a:t>
                </a:r>
                <a:r>
                  <a:rPr kumimoji="1" lang="en-US" altLang="ja-JP" sz="1200" b="1">
                    <a:solidFill>
                      <a:schemeClr val="bg1"/>
                    </a:solidFill>
                  </a:rPr>
                  <a:t>(</a:t>
                </a:r>
                <a:r>
                  <a:rPr kumimoji="1" lang="ja-JP" altLang="en-US" sz="1200" b="1">
                    <a:solidFill>
                      <a:schemeClr val="bg1"/>
                    </a:solidFill>
                  </a:rPr>
                  <a:t>小</a:t>
                </a:r>
                <a:r>
                  <a:rPr kumimoji="1" lang="en-US" altLang="ja-JP" sz="1200" b="1">
                    <a:solidFill>
                      <a:schemeClr val="bg1"/>
                    </a:solidFill>
                  </a:rPr>
                  <a:t>)</a:t>
                </a:r>
                <a:endParaRPr kumimoji="1" lang="ja-JP" altLang="en-US" sz="1200" b="1">
                  <a:solidFill>
                    <a:schemeClr val="bg1"/>
                  </a:solidFill>
                </a:endParaRPr>
              </a:p>
            </p:txBody>
          </p:sp>
          <p:sp>
            <p:nvSpPr>
              <p:cNvPr id="184" name="テキスト ボックス 2557">
                <a:extLst>
                  <a:ext uri="{FF2B5EF4-FFF2-40B4-BE49-F238E27FC236}">
                    <a16:creationId xmlns:a16="http://schemas.microsoft.com/office/drawing/2014/main" id="{5F8E955A-EBBC-4E1B-8EBF-D429EE8E4F91}"/>
                  </a:ext>
                </a:extLst>
              </p:cNvPr>
              <p:cNvSpPr txBox="1"/>
              <p:nvPr/>
            </p:nvSpPr>
            <p:spPr>
              <a:xfrm>
                <a:off x="6649640" y="4668755"/>
                <a:ext cx="481923" cy="31516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endParaRPr kumimoji="1" lang="ja-JP" altLang="en-US" sz="1200" b="1">
                  <a:solidFill>
                    <a:schemeClr val="bg1"/>
                  </a:solidFill>
                </a:endParaRPr>
              </a:p>
            </p:txBody>
          </p:sp>
          <p:sp>
            <p:nvSpPr>
              <p:cNvPr id="185" name="テキスト ボックス 2557">
                <a:extLst>
                  <a:ext uri="{FF2B5EF4-FFF2-40B4-BE49-F238E27FC236}">
                    <a16:creationId xmlns:a16="http://schemas.microsoft.com/office/drawing/2014/main" id="{3DF23CE3-34BE-4928-A76C-D2ADA757B4EC}"/>
                  </a:ext>
                </a:extLst>
              </p:cNvPr>
              <p:cNvSpPr txBox="1"/>
              <p:nvPr/>
            </p:nvSpPr>
            <p:spPr>
              <a:xfrm>
                <a:off x="7646040" y="4655392"/>
                <a:ext cx="481923" cy="31516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endParaRPr kumimoji="1" lang="ja-JP" altLang="en-US" sz="1200" b="1">
                  <a:solidFill>
                    <a:schemeClr val="bg1"/>
                  </a:solidFill>
                </a:endParaRPr>
              </a:p>
            </p:txBody>
          </p:sp>
          <p:grpSp>
            <p:nvGrpSpPr>
              <p:cNvPr id="186" name="グループ化 185">
                <a:extLst>
                  <a:ext uri="{FF2B5EF4-FFF2-40B4-BE49-F238E27FC236}">
                    <a16:creationId xmlns:a16="http://schemas.microsoft.com/office/drawing/2014/main" id="{F8AE54F3-D91D-42BB-92A2-E23823F572F2}"/>
                  </a:ext>
                </a:extLst>
              </p:cNvPr>
              <p:cNvGrpSpPr/>
              <p:nvPr/>
            </p:nvGrpSpPr>
            <p:grpSpPr>
              <a:xfrm>
                <a:off x="7500087" y="2034666"/>
                <a:ext cx="678828" cy="793670"/>
                <a:chOff x="995680" y="989950"/>
                <a:chExt cx="546836" cy="684106"/>
              </a:xfrm>
            </p:grpSpPr>
            <p:sp>
              <p:nvSpPr>
                <p:cNvPr id="187" name="円柱 186">
                  <a:extLst>
                    <a:ext uri="{FF2B5EF4-FFF2-40B4-BE49-F238E27FC236}">
                      <a16:creationId xmlns:a16="http://schemas.microsoft.com/office/drawing/2014/main" id="{49E72B7B-9AC9-43DB-8CC8-8ACF242980FA}"/>
                    </a:ext>
                  </a:extLst>
                </p:cNvPr>
                <p:cNvSpPr/>
                <p:nvPr/>
              </p:nvSpPr>
              <p:spPr>
                <a:xfrm>
                  <a:off x="995680" y="1126773"/>
                  <a:ext cx="546834" cy="547283"/>
                </a:xfrm>
                <a:prstGeom prst="can">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88" name="テキスト ボックス 2159">
                  <a:extLst>
                    <a:ext uri="{FF2B5EF4-FFF2-40B4-BE49-F238E27FC236}">
                      <a16:creationId xmlns:a16="http://schemas.microsoft.com/office/drawing/2014/main" id="{1320D11F-9CB7-439F-B78C-C3F01BB4EE96}"/>
                    </a:ext>
                  </a:extLst>
                </p:cNvPr>
                <p:cNvSpPr txBox="1"/>
                <p:nvPr/>
              </p:nvSpPr>
              <p:spPr>
                <a:xfrm>
                  <a:off x="1028012" y="989950"/>
                  <a:ext cx="514504" cy="26833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en-US" altLang="ja-JP" sz="1200">
                      <a:solidFill>
                        <a:schemeClr val="bg1"/>
                      </a:solidFill>
                    </a:rPr>
                    <a:t>99:99</a:t>
                  </a:r>
                  <a:endParaRPr kumimoji="1" lang="ja-JP" altLang="en-US" sz="1200">
                    <a:solidFill>
                      <a:schemeClr val="bg1"/>
                    </a:solidFill>
                  </a:endParaRPr>
                </a:p>
              </p:txBody>
            </p:sp>
          </p:grpSp>
          <p:sp>
            <p:nvSpPr>
              <p:cNvPr id="189" name="星: 24 pt 321">
                <a:extLst>
                  <a:ext uri="{FF2B5EF4-FFF2-40B4-BE49-F238E27FC236}">
                    <a16:creationId xmlns:a16="http://schemas.microsoft.com/office/drawing/2014/main" id="{A0D626D6-0E85-4D32-9222-31A4BDDAE30A}"/>
                  </a:ext>
                </a:extLst>
              </p:cNvPr>
              <p:cNvSpPr/>
              <p:nvPr/>
            </p:nvSpPr>
            <p:spPr>
              <a:xfrm>
                <a:off x="7646040" y="2415136"/>
                <a:ext cx="385901" cy="345805"/>
              </a:xfrm>
              <a:prstGeom prst="star24">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90" name="テキスト ボックス 2557">
                <a:extLst>
                  <a:ext uri="{FF2B5EF4-FFF2-40B4-BE49-F238E27FC236}">
                    <a16:creationId xmlns:a16="http://schemas.microsoft.com/office/drawing/2014/main" id="{C1847BA2-0091-4DDA-AE07-5B3A18026F9B}"/>
                  </a:ext>
                </a:extLst>
              </p:cNvPr>
              <p:cNvSpPr txBox="1"/>
              <p:nvPr/>
            </p:nvSpPr>
            <p:spPr>
              <a:xfrm>
                <a:off x="7603218" y="2789708"/>
                <a:ext cx="481923" cy="31516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200" b="1">
                    <a:solidFill>
                      <a:schemeClr val="bg1"/>
                    </a:solidFill>
                  </a:rPr>
                  <a:t>攻撃</a:t>
                </a:r>
                <a:r>
                  <a:rPr kumimoji="1" lang="en-US" altLang="ja-JP" sz="1200" b="1">
                    <a:solidFill>
                      <a:schemeClr val="bg1"/>
                    </a:solidFill>
                  </a:rPr>
                  <a:t>(</a:t>
                </a:r>
                <a:r>
                  <a:rPr kumimoji="1" lang="ja-JP" altLang="en-US" sz="1200" b="1">
                    <a:solidFill>
                      <a:schemeClr val="bg1"/>
                    </a:solidFill>
                  </a:rPr>
                  <a:t>中</a:t>
                </a:r>
                <a:r>
                  <a:rPr kumimoji="1" lang="en-US" altLang="ja-JP" sz="1200" b="1">
                    <a:solidFill>
                      <a:schemeClr val="bg1"/>
                    </a:solidFill>
                  </a:rPr>
                  <a:t>)</a:t>
                </a:r>
                <a:endParaRPr kumimoji="1" lang="ja-JP" altLang="en-US" sz="1200" b="1">
                  <a:solidFill>
                    <a:schemeClr val="bg1"/>
                  </a:solidFill>
                </a:endParaRPr>
              </a:p>
            </p:txBody>
          </p:sp>
          <p:grpSp>
            <p:nvGrpSpPr>
              <p:cNvPr id="191" name="グループ化 190">
                <a:extLst>
                  <a:ext uri="{FF2B5EF4-FFF2-40B4-BE49-F238E27FC236}">
                    <a16:creationId xmlns:a16="http://schemas.microsoft.com/office/drawing/2014/main" id="{FEA8EA72-28B6-4E90-A984-042DF4AECD82}"/>
                  </a:ext>
                </a:extLst>
              </p:cNvPr>
              <p:cNvGrpSpPr/>
              <p:nvPr/>
            </p:nvGrpSpPr>
            <p:grpSpPr>
              <a:xfrm>
                <a:off x="6530807" y="2016508"/>
                <a:ext cx="678828" cy="793670"/>
                <a:chOff x="995680" y="989950"/>
                <a:chExt cx="546836" cy="684106"/>
              </a:xfrm>
            </p:grpSpPr>
            <p:sp>
              <p:nvSpPr>
                <p:cNvPr id="192" name="円柱 191">
                  <a:extLst>
                    <a:ext uri="{FF2B5EF4-FFF2-40B4-BE49-F238E27FC236}">
                      <a16:creationId xmlns:a16="http://schemas.microsoft.com/office/drawing/2014/main" id="{AB2923A8-F6CB-44EE-BE51-E3EDEF871CCB}"/>
                    </a:ext>
                  </a:extLst>
                </p:cNvPr>
                <p:cNvSpPr/>
                <p:nvPr/>
              </p:nvSpPr>
              <p:spPr>
                <a:xfrm>
                  <a:off x="995680" y="1126773"/>
                  <a:ext cx="546834" cy="547283"/>
                </a:xfrm>
                <a:prstGeom prst="can">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93" name="テキスト ボックス 2159">
                  <a:extLst>
                    <a:ext uri="{FF2B5EF4-FFF2-40B4-BE49-F238E27FC236}">
                      <a16:creationId xmlns:a16="http://schemas.microsoft.com/office/drawing/2014/main" id="{CAD3D156-77C9-4949-A130-93FB5F5D1B28}"/>
                    </a:ext>
                  </a:extLst>
                </p:cNvPr>
                <p:cNvSpPr txBox="1"/>
                <p:nvPr/>
              </p:nvSpPr>
              <p:spPr>
                <a:xfrm>
                  <a:off x="1028012" y="989950"/>
                  <a:ext cx="514504" cy="26833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en-US" altLang="ja-JP" sz="1200">
                      <a:solidFill>
                        <a:schemeClr val="bg1"/>
                      </a:solidFill>
                    </a:rPr>
                    <a:t>00:00</a:t>
                  </a:r>
                  <a:endParaRPr kumimoji="1" lang="ja-JP" altLang="en-US" sz="1200">
                    <a:solidFill>
                      <a:schemeClr val="bg1"/>
                    </a:solidFill>
                  </a:endParaRPr>
                </a:p>
              </p:txBody>
            </p:sp>
          </p:grpSp>
          <p:sp>
            <p:nvSpPr>
              <p:cNvPr id="194" name="星: 24 pt 321">
                <a:extLst>
                  <a:ext uri="{FF2B5EF4-FFF2-40B4-BE49-F238E27FC236}">
                    <a16:creationId xmlns:a16="http://schemas.microsoft.com/office/drawing/2014/main" id="{A5F39A5F-9923-458D-A592-0D941D3C743B}"/>
                  </a:ext>
                </a:extLst>
              </p:cNvPr>
              <p:cNvSpPr/>
              <p:nvPr/>
            </p:nvSpPr>
            <p:spPr>
              <a:xfrm>
                <a:off x="6676760" y="2396978"/>
                <a:ext cx="385901" cy="345805"/>
              </a:xfrm>
              <a:prstGeom prst="star24">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95" name="テキスト ボックス 2557">
                <a:extLst>
                  <a:ext uri="{FF2B5EF4-FFF2-40B4-BE49-F238E27FC236}">
                    <a16:creationId xmlns:a16="http://schemas.microsoft.com/office/drawing/2014/main" id="{801C2838-D653-47DC-AE8F-C01DA442EB84}"/>
                  </a:ext>
                </a:extLst>
              </p:cNvPr>
              <p:cNvSpPr txBox="1"/>
              <p:nvPr/>
            </p:nvSpPr>
            <p:spPr>
              <a:xfrm>
                <a:off x="6633938" y="2771550"/>
                <a:ext cx="481923" cy="31516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200" b="1">
                    <a:solidFill>
                      <a:schemeClr val="bg1"/>
                    </a:solidFill>
                  </a:rPr>
                  <a:t>攻撃</a:t>
                </a:r>
                <a:r>
                  <a:rPr kumimoji="1" lang="en-US" altLang="ja-JP" sz="1200" b="1">
                    <a:solidFill>
                      <a:schemeClr val="bg1"/>
                    </a:solidFill>
                  </a:rPr>
                  <a:t>(</a:t>
                </a:r>
                <a:r>
                  <a:rPr kumimoji="1" lang="ja-JP" altLang="en-US" sz="1200" b="1">
                    <a:solidFill>
                      <a:schemeClr val="bg1"/>
                    </a:solidFill>
                  </a:rPr>
                  <a:t>中</a:t>
                </a:r>
                <a:r>
                  <a:rPr kumimoji="1" lang="en-US" altLang="ja-JP" sz="1200" b="1">
                    <a:solidFill>
                      <a:schemeClr val="bg1"/>
                    </a:solidFill>
                  </a:rPr>
                  <a:t>)</a:t>
                </a:r>
                <a:endParaRPr kumimoji="1" lang="ja-JP" altLang="en-US" sz="1200" b="1">
                  <a:solidFill>
                    <a:schemeClr val="bg1"/>
                  </a:solidFill>
                </a:endParaRPr>
              </a:p>
            </p:txBody>
          </p:sp>
          <p:sp>
            <p:nvSpPr>
              <p:cNvPr id="196" name="楕円 195">
                <a:extLst>
                  <a:ext uri="{FF2B5EF4-FFF2-40B4-BE49-F238E27FC236}">
                    <a16:creationId xmlns:a16="http://schemas.microsoft.com/office/drawing/2014/main" id="{D6144244-DADC-4C6A-8093-22F80ACC0617}"/>
                  </a:ext>
                </a:extLst>
              </p:cNvPr>
              <p:cNvSpPr/>
              <p:nvPr/>
            </p:nvSpPr>
            <p:spPr>
              <a:xfrm>
                <a:off x="7017436" y="2235869"/>
                <a:ext cx="196850" cy="1968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２</a:t>
                </a:r>
              </a:p>
            </p:txBody>
          </p:sp>
          <p:sp>
            <p:nvSpPr>
              <p:cNvPr id="197" name="楕円 196">
                <a:extLst>
                  <a:ext uri="{FF2B5EF4-FFF2-40B4-BE49-F238E27FC236}">
                    <a16:creationId xmlns:a16="http://schemas.microsoft.com/office/drawing/2014/main" id="{5F54D48C-C1E8-421E-A686-578B9A830A8A}"/>
                  </a:ext>
                </a:extLst>
              </p:cNvPr>
              <p:cNvSpPr/>
              <p:nvPr/>
            </p:nvSpPr>
            <p:spPr>
              <a:xfrm>
                <a:off x="8058159" y="2224934"/>
                <a:ext cx="196850" cy="1968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t>1</a:t>
                </a:r>
                <a:endParaRPr kumimoji="1" lang="ja-JP" altLang="en-US"/>
              </a:p>
            </p:txBody>
          </p:sp>
          <p:sp>
            <p:nvSpPr>
              <p:cNvPr id="198" name="四角形: 角を丸くする 1543">
                <a:extLst>
                  <a:ext uri="{FF2B5EF4-FFF2-40B4-BE49-F238E27FC236}">
                    <a16:creationId xmlns:a16="http://schemas.microsoft.com/office/drawing/2014/main" id="{18D415F9-7A0F-4A08-8547-68A6144A5B31}"/>
                  </a:ext>
                </a:extLst>
              </p:cNvPr>
              <p:cNvSpPr>
                <a:spLocks noChangeAspect="1"/>
              </p:cNvSpPr>
              <p:nvPr/>
            </p:nvSpPr>
            <p:spPr>
              <a:xfrm>
                <a:off x="6540945" y="2431965"/>
                <a:ext cx="636400" cy="237909"/>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b="1"/>
                  <a:t>獲得</a:t>
                </a:r>
              </a:p>
            </p:txBody>
          </p:sp>
        </p:grpSp>
        <p:sp>
          <p:nvSpPr>
            <p:cNvPr id="137" name="星: 24 pt 321">
              <a:extLst>
                <a:ext uri="{FF2B5EF4-FFF2-40B4-BE49-F238E27FC236}">
                  <a16:creationId xmlns:a16="http://schemas.microsoft.com/office/drawing/2014/main" id="{E9338C16-48D9-0A46-831C-2A878CDD9360}"/>
                </a:ext>
              </a:extLst>
            </p:cNvPr>
            <p:cNvSpPr/>
            <p:nvPr/>
          </p:nvSpPr>
          <p:spPr>
            <a:xfrm>
              <a:off x="5133374" y="1394284"/>
              <a:ext cx="287848" cy="285525"/>
            </a:xfrm>
            <a:prstGeom prst="star24">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38" name="テキスト ボックス 2557">
              <a:extLst>
                <a:ext uri="{FF2B5EF4-FFF2-40B4-BE49-F238E27FC236}">
                  <a16:creationId xmlns:a16="http://schemas.microsoft.com/office/drawing/2014/main" id="{44BD3D94-D5E7-5D46-822F-42B9522EBC6A}"/>
                </a:ext>
              </a:extLst>
            </p:cNvPr>
            <p:cNvSpPr txBox="1"/>
            <p:nvPr/>
          </p:nvSpPr>
          <p:spPr>
            <a:xfrm>
              <a:off x="4300709" y="1688925"/>
              <a:ext cx="359472" cy="26022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200" b="1">
                  <a:solidFill>
                    <a:schemeClr val="bg1"/>
                  </a:solidFill>
                </a:rPr>
                <a:t>攻撃</a:t>
              </a:r>
              <a:r>
                <a:rPr kumimoji="1" lang="en-US" altLang="ja-JP" sz="1200" b="1">
                  <a:solidFill>
                    <a:schemeClr val="bg1"/>
                  </a:solidFill>
                </a:rPr>
                <a:t>(</a:t>
              </a:r>
              <a:r>
                <a:rPr kumimoji="1" lang="ja-JP" altLang="en-US" sz="1200" b="1">
                  <a:solidFill>
                    <a:schemeClr val="bg1"/>
                  </a:solidFill>
                </a:rPr>
                <a:t>大</a:t>
              </a:r>
              <a:r>
                <a:rPr kumimoji="1" lang="en-US" altLang="ja-JP" sz="1200" b="1">
                  <a:solidFill>
                    <a:schemeClr val="bg1"/>
                  </a:solidFill>
                </a:rPr>
                <a:t>)</a:t>
              </a:r>
              <a:endParaRPr kumimoji="1" lang="ja-JP" altLang="en-US" sz="1200" b="1">
                <a:solidFill>
                  <a:schemeClr val="bg1"/>
                </a:solidFill>
              </a:endParaRPr>
            </a:p>
          </p:txBody>
        </p:sp>
        <p:sp>
          <p:nvSpPr>
            <p:cNvPr id="139" name="テキスト ボックス 2557">
              <a:extLst>
                <a:ext uri="{FF2B5EF4-FFF2-40B4-BE49-F238E27FC236}">
                  <a16:creationId xmlns:a16="http://schemas.microsoft.com/office/drawing/2014/main" id="{D49FA51A-B31D-B54C-A448-D24528BB2FFA}"/>
                </a:ext>
              </a:extLst>
            </p:cNvPr>
            <p:cNvSpPr txBox="1"/>
            <p:nvPr/>
          </p:nvSpPr>
          <p:spPr>
            <a:xfrm>
              <a:off x="5101433" y="1703561"/>
              <a:ext cx="359472" cy="26022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200" b="1">
                  <a:solidFill>
                    <a:schemeClr val="bg1"/>
                  </a:solidFill>
                </a:rPr>
                <a:t>攻撃</a:t>
              </a:r>
              <a:r>
                <a:rPr kumimoji="1" lang="en-US" altLang="ja-JP" sz="1200" b="1">
                  <a:solidFill>
                    <a:schemeClr val="bg1"/>
                  </a:solidFill>
                </a:rPr>
                <a:t>(</a:t>
              </a:r>
              <a:r>
                <a:rPr kumimoji="1" lang="ja-JP" altLang="en-US" sz="1200" b="1">
                  <a:solidFill>
                    <a:schemeClr val="bg1"/>
                  </a:solidFill>
                </a:rPr>
                <a:t>中</a:t>
              </a:r>
              <a:r>
                <a:rPr kumimoji="1" lang="en-US" altLang="ja-JP" sz="1200" b="1">
                  <a:solidFill>
                    <a:schemeClr val="bg1"/>
                  </a:solidFill>
                </a:rPr>
                <a:t>)</a:t>
              </a:r>
              <a:endParaRPr kumimoji="1" lang="ja-JP" altLang="en-US" sz="1200" b="1">
                <a:solidFill>
                  <a:schemeClr val="bg1"/>
                </a:solidFill>
              </a:endParaRPr>
            </a:p>
          </p:txBody>
        </p:sp>
        <p:sp>
          <p:nvSpPr>
            <p:cNvPr id="140" name="テキスト ボックス 2557">
              <a:extLst>
                <a:ext uri="{FF2B5EF4-FFF2-40B4-BE49-F238E27FC236}">
                  <a16:creationId xmlns:a16="http://schemas.microsoft.com/office/drawing/2014/main" id="{B2833656-6CDF-454D-8F94-16F40DCD331E}"/>
                </a:ext>
              </a:extLst>
            </p:cNvPr>
            <p:cNvSpPr txBox="1"/>
            <p:nvPr/>
          </p:nvSpPr>
          <p:spPr>
            <a:xfrm>
              <a:off x="4520003" y="859159"/>
              <a:ext cx="280924" cy="217350"/>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b="1">
                  <a:solidFill>
                    <a:schemeClr val="bg1"/>
                  </a:solidFill>
                </a:rPr>
                <a:t>無制限</a:t>
              </a:r>
              <a:endParaRPr kumimoji="1" lang="ja-JP" altLang="en-US" sz="1200" b="1">
                <a:solidFill>
                  <a:schemeClr val="bg1"/>
                </a:solidFill>
              </a:endParaRPr>
            </a:p>
          </p:txBody>
        </p:sp>
        <p:sp>
          <p:nvSpPr>
            <p:cNvPr id="64" name="テキスト ボックス 63">
              <a:extLst>
                <a:ext uri="{FF2B5EF4-FFF2-40B4-BE49-F238E27FC236}">
                  <a16:creationId xmlns:a16="http://schemas.microsoft.com/office/drawing/2014/main" id="{AE4D12CE-16EC-4243-9534-BC5A8221BC41}"/>
                </a:ext>
              </a:extLst>
            </p:cNvPr>
            <p:cNvSpPr txBox="1"/>
            <p:nvPr/>
          </p:nvSpPr>
          <p:spPr>
            <a:xfrm>
              <a:off x="4783317" y="1562422"/>
              <a:ext cx="1210216" cy="307777"/>
            </a:xfrm>
            <a:prstGeom prst="rect">
              <a:avLst/>
            </a:prstGeom>
            <a:noFill/>
          </p:spPr>
          <p:txBody>
            <a:bodyPr wrap="square" rtlCol="0">
              <a:spAutoFit/>
            </a:bodyPr>
            <a:lstStyle/>
            <a:p>
              <a:r>
                <a:rPr kumimoji="1" lang="ja-JP" altLang="en-US" sz="1400" b="1"/>
                <a:t>抽出完了</a:t>
              </a:r>
            </a:p>
          </p:txBody>
        </p:sp>
        <p:sp>
          <p:nvSpPr>
            <p:cNvPr id="2" name="正方形/長方形 1">
              <a:extLst>
                <a:ext uri="{FF2B5EF4-FFF2-40B4-BE49-F238E27FC236}">
                  <a16:creationId xmlns:a16="http://schemas.microsoft.com/office/drawing/2014/main" id="{0353C85F-A927-084B-81B0-D7DECF7CDB84}"/>
                </a:ext>
              </a:extLst>
            </p:cNvPr>
            <p:cNvSpPr/>
            <p:nvPr/>
          </p:nvSpPr>
          <p:spPr>
            <a:xfrm>
              <a:off x="4159099" y="653268"/>
              <a:ext cx="2270948" cy="3745081"/>
            </a:xfrm>
            <a:prstGeom prst="rect">
              <a:avLst/>
            </a:prstGeom>
            <a:solidFill>
              <a:srgbClr val="2F5597">
                <a:alpha val="5803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6" name="グループ化 5">
              <a:extLst>
                <a:ext uri="{FF2B5EF4-FFF2-40B4-BE49-F238E27FC236}">
                  <a16:creationId xmlns:a16="http://schemas.microsoft.com/office/drawing/2014/main" id="{1DCDB38C-2FD0-4F27-804A-C7E25104B08C}"/>
                </a:ext>
              </a:extLst>
            </p:cNvPr>
            <p:cNvGrpSpPr/>
            <p:nvPr/>
          </p:nvGrpSpPr>
          <p:grpSpPr>
            <a:xfrm>
              <a:off x="4166270" y="1305289"/>
              <a:ext cx="2262547" cy="2186001"/>
              <a:chOff x="1389832" y="4206054"/>
              <a:chExt cx="2262547" cy="2186001"/>
            </a:xfrm>
          </p:grpSpPr>
          <p:sp>
            <p:nvSpPr>
              <p:cNvPr id="62" name="四角形: 角を丸くする 2">
                <a:extLst>
                  <a:ext uri="{FF2B5EF4-FFF2-40B4-BE49-F238E27FC236}">
                    <a16:creationId xmlns:a16="http://schemas.microsoft.com/office/drawing/2014/main" id="{470DB7D4-EE59-644E-9E7E-551BB0B49054}"/>
                  </a:ext>
                </a:extLst>
              </p:cNvPr>
              <p:cNvSpPr/>
              <p:nvPr/>
            </p:nvSpPr>
            <p:spPr>
              <a:xfrm>
                <a:off x="1389832" y="4206054"/>
                <a:ext cx="2262547" cy="2186001"/>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3" name="四角形: 角を丸くする 41">
                <a:extLst>
                  <a:ext uri="{FF2B5EF4-FFF2-40B4-BE49-F238E27FC236}">
                    <a16:creationId xmlns:a16="http://schemas.microsoft.com/office/drawing/2014/main" id="{A9E25B9E-3E8A-C442-9C49-1DBD920DE16C}"/>
                  </a:ext>
                </a:extLst>
              </p:cNvPr>
              <p:cNvSpPr/>
              <p:nvPr/>
            </p:nvSpPr>
            <p:spPr>
              <a:xfrm>
                <a:off x="2071899" y="4604660"/>
                <a:ext cx="951375" cy="780167"/>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欠片絵</a:t>
                </a:r>
              </a:p>
            </p:txBody>
          </p:sp>
          <p:sp>
            <p:nvSpPr>
              <p:cNvPr id="65" name="テキスト ボックス 64">
                <a:extLst>
                  <a:ext uri="{FF2B5EF4-FFF2-40B4-BE49-F238E27FC236}">
                    <a16:creationId xmlns:a16="http://schemas.microsoft.com/office/drawing/2014/main" id="{9B57DCFA-54F4-C541-AF04-D1ACBBD851D0}"/>
                  </a:ext>
                </a:extLst>
              </p:cNvPr>
              <p:cNvSpPr txBox="1"/>
              <p:nvPr/>
            </p:nvSpPr>
            <p:spPr>
              <a:xfrm>
                <a:off x="1566302" y="5493599"/>
                <a:ext cx="1954257" cy="538609"/>
              </a:xfrm>
              <a:prstGeom prst="rect">
                <a:avLst/>
              </a:prstGeom>
              <a:noFill/>
            </p:spPr>
            <p:txBody>
              <a:bodyPr wrap="square" rtlCol="0">
                <a:spAutoFit/>
              </a:bodyPr>
              <a:lstStyle/>
              <a:p>
                <a:pPr algn="ctr"/>
                <a:r>
                  <a:rPr kumimoji="1" lang="ja-JP" altLang="en-US" sz="1100"/>
                  <a:t>名前名前名前</a:t>
                </a:r>
                <a:endParaRPr kumimoji="1" lang="en-US" altLang="ja-JP" sz="1100"/>
              </a:p>
              <a:p>
                <a:pPr algn="ctr"/>
                <a:r>
                  <a:rPr kumimoji="1" lang="en-US" altLang="ja-JP"/>
                  <a:t>ATK +100</a:t>
                </a:r>
                <a:endParaRPr kumimoji="1" lang="ja-JP" altLang="en-US"/>
              </a:p>
            </p:txBody>
          </p:sp>
          <p:sp>
            <p:nvSpPr>
              <p:cNvPr id="68" name="四角形: 角を丸くする 41">
                <a:extLst>
                  <a:ext uri="{FF2B5EF4-FFF2-40B4-BE49-F238E27FC236}">
                    <a16:creationId xmlns:a16="http://schemas.microsoft.com/office/drawing/2014/main" id="{67E81F59-BC81-6C48-9CB3-66216C2AEAEF}"/>
                  </a:ext>
                </a:extLst>
              </p:cNvPr>
              <p:cNvSpPr/>
              <p:nvPr/>
            </p:nvSpPr>
            <p:spPr>
              <a:xfrm>
                <a:off x="2259535" y="6010006"/>
                <a:ext cx="718643" cy="301510"/>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t>OK</a:t>
                </a:r>
              </a:p>
            </p:txBody>
          </p:sp>
          <p:sp>
            <p:nvSpPr>
              <p:cNvPr id="200" name="テキスト ボックス 199">
                <a:extLst>
                  <a:ext uri="{FF2B5EF4-FFF2-40B4-BE49-F238E27FC236}">
                    <a16:creationId xmlns:a16="http://schemas.microsoft.com/office/drawing/2014/main" id="{8BE936B5-B8F6-4004-8F99-1CF21B70FA8C}"/>
                  </a:ext>
                </a:extLst>
              </p:cNvPr>
              <p:cNvSpPr txBox="1"/>
              <p:nvPr/>
            </p:nvSpPr>
            <p:spPr>
              <a:xfrm>
                <a:off x="1749999" y="4283497"/>
                <a:ext cx="1537225" cy="307777"/>
              </a:xfrm>
              <a:prstGeom prst="rect">
                <a:avLst/>
              </a:prstGeom>
              <a:noFill/>
            </p:spPr>
            <p:txBody>
              <a:bodyPr wrap="square" rtlCol="0">
                <a:spAutoFit/>
              </a:bodyPr>
              <a:lstStyle/>
              <a:p>
                <a:r>
                  <a:rPr kumimoji="1" lang="ja-JP" altLang="en-US" sz="1400" b="1"/>
                  <a:t>　　抽出完了</a:t>
                </a:r>
              </a:p>
            </p:txBody>
          </p:sp>
        </p:grpSp>
      </p:grpSp>
    </p:spTree>
    <p:extLst>
      <p:ext uri="{BB962C8B-B14F-4D97-AF65-F5344CB8AC3E}">
        <p14:creationId xmlns:p14="http://schemas.microsoft.com/office/powerpoint/2010/main" val="30089856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 name="正方形/長方形 221">
            <a:extLst>
              <a:ext uri="{FF2B5EF4-FFF2-40B4-BE49-F238E27FC236}">
                <a16:creationId xmlns:a16="http://schemas.microsoft.com/office/drawing/2014/main" id="{B0A0A2F1-A202-4E34-88D9-5308B4E7B682}"/>
              </a:ext>
            </a:extLst>
          </p:cNvPr>
          <p:cNvSpPr/>
          <p:nvPr/>
        </p:nvSpPr>
        <p:spPr>
          <a:xfrm>
            <a:off x="37451" y="5581330"/>
            <a:ext cx="8875640" cy="1569660"/>
          </a:xfrm>
          <a:prstGeom prst="rect">
            <a:avLst/>
          </a:prstGeom>
        </p:spPr>
        <p:txBody>
          <a:bodyPr wrap="square">
            <a:spAutoFit/>
          </a:bodyPr>
          <a:lstStyle/>
          <a:p>
            <a:r>
              <a:rPr kumimoji="1" lang="ja-JP" altLang="en-US" sz="9600" b="1" dirty="0">
                <a:solidFill>
                  <a:schemeClr val="tx1">
                    <a:lumMod val="50000"/>
                    <a:lumOff val="50000"/>
                    <a:alpha val="14000"/>
                  </a:schemeClr>
                </a:solidFill>
              </a:rPr>
              <a:t>武器・売却</a:t>
            </a:r>
            <a:endParaRPr kumimoji="1" lang="en-US" altLang="ja-JP" sz="9600" b="1" dirty="0">
              <a:solidFill>
                <a:schemeClr val="tx1">
                  <a:lumMod val="50000"/>
                  <a:lumOff val="50000"/>
                  <a:alpha val="14000"/>
                </a:schemeClr>
              </a:solidFill>
            </a:endParaRPr>
          </a:p>
        </p:txBody>
      </p:sp>
      <p:sp>
        <p:nvSpPr>
          <p:cNvPr id="9" name="テキスト ボックス 8">
            <a:extLst>
              <a:ext uri="{FF2B5EF4-FFF2-40B4-BE49-F238E27FC236}">
                <a16:creationId xmlns:a16="http://schemas.microsoft.com/office/drawing/2014/main" id="{E2E235D9-3580-4ACA-9FEC-A969AA3A308A}"/>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■強化画面仕様</a:t>
            </a:r>
          </a:p>
        </p:txBody>
      </p:sp>
      <p:sp>
        <p:nvSpPr>
          <p:cNvPr id="170" name="テキスト ボックス 169">
            <a:extLst>
              <a:ext uri="{FF2B5EF4-FFF2-40B4-BE49-F238E27FC236}">
                <a16:creationId xmlns:a16="http://schemas.microsoft.com/office/drawing/2014/main" id="{DB75822E-AE03-47F6-A4CC-D731AFC56AA5}"/>
              </a:ext>
            </a:extLst>
          </p:cNvPr>
          <p:cNvSpPr txBox="1"/>
          <p:nvPr/>
        </p:nvSpPr>
        <p:spPr>
          <a:xfrm>
            <a:off x="415419" y="538799"/>
            <a:ext cx="1330814" cy="307777"/>
          </a:xfrm>
          <a:prstGeom prst="rect">
            <a:avLst/>
          </a:prstGeom>
          <a:noFill/>
        </p:spPr>
        <p:txBody>
          <a:bodyPr wrap="none" rtlCol="0">
            <a:spAutoFit/>
          </a:bodyPr>
          <a:lstStyle/>
          <a:p>
            <a:r>
              <a:rPr kumimoji="1" lang="en-US" altLang="ja-JP" sz="1400" b="1" dirty="0"/>
              <a:t>1. eq310.</a:t>
            </a:r>
            <a:r>
              <a:rPr kumimoji="1" lang="ja-JP" altLang="en-US" sz="1400" b="1" dirty="0"/>
              <a:t>売却</a:t>
            </a:r>
            <a:endParaRPr kumimoji="1" lang="en-US" altLang="ja-JP" sz="1400" b="1" dirty="0"/>
          </a:p>
        </p:txBody>
      </p:sp>
      <p:sp>
        <p:nvSpPr>
          <p:cNvPr id="171" name="テキスト ボックス 170">
            <a:extLst>
              <a:ext uri="{FF2B5EF4-FFF2-40B4-BE49-F238E27FC236}">
                <a16:creationId xmlns:a16="http://schemas.microsoft.com/office/drawing/2014/main" id="{C8D610E0-5E5B-4944-9676-4EBB7FF1995F}"/>
              </a:ext>
            </a:extLst>
          </p:cNvPr>
          <p:cNvSpPr txBox="1"/>
          <p:nvPr/>
        </p:nvSpPr>
        <p:spPr>
          <a:xfrm>
            <a:off x="591845" y="845399"/>
            <a:ext cx="3682418" cy="4555093"/>
          </a:xfrm>
          <a:prstGeom prst="rect">
            <a:avLst/>
          </a:prstGeom>
          <a:noFill/>
        </p:spPr>
        <p:txBody>
          <a:bodyPr wrap="none" rtlCol="0" anchor="t">
            <a:spAutoFit/>
          </a:bodyPr>
          <a:lstStyle/>
          <a:p>
            <a:r>
              <a:rPr kumimoji="1" lang="ja-JP" altLang="en-US" sz="1000" dirty="0">
                <a:ea typeface="メイリオ"/>
              </a:rPr>
              <a:t>・売却する武器を選択することができる。</a:t>
            </a:r>
            <a:endParaRPr kumimoji="1" lang="en-US" altLang="ja-JP" sz="1000" dirty="0">
              <a:ea typeface="メイリオ"/>
            </a:endParaRPr>
          </a:p>
          <a:p>
            <a:r>
              <a:rPr kumimoji="1" lang="ja-JP" altLang="en-US" sz="1000" dirty="0">
                <a:ea typeface="メイリオ"/>
              </a:rPr>
              <a:t>・タップすると、選択され複数売却可能。</a:t>
            </a:r>
            <a:endParaRPr kumimoji="1" lang="en-US" altLang="ja-JP" sz="1000" dirty="0">
              <a:ea typeface="メイリオ"/>
            </a:endParaRPr>
          </a:p>
          <a:p>
            <a:r>
              <a:rPr kumimoji="1" lang="ja-JP" altLang="en-US" sz="1000" dirty="0">
                <a:ea typeface="メイリオ"/>
              </a:rPr>
              <a:t>　上部は選択したものが表示される。</a:t>
            </a:r>
            <a:endParaRPr kumimoji="1" lang="en-US" altLang="ja-JP" sz="1000" dirty="0">
              <a:ea typeface="メイリオ"/>
            </a:endParaRPr>
          </a:p>
          <a:p>
            <a:r>
              <a:rPr kumimoji="1" lang="ja-JP" altLang="en-US" sz="1000" dirty="0">
                <a:ea typeface="メイリオ"/>
              </a:rPr>
              <a:t>・武器、パーツ、結晶でタブ分けされている。</a:t>
            </a:r>
            <a:endParaRPr kumimoji="1" lang="en-US" altLang="ja-JP" sz="1000" dirty="0">
              <a:ea typeface="メイリオ"/>
            </a:endParaRPr>
          </a:p>
          <a:p>
            <a:r>
              <a:rPr kumimoji="1" lang="ja-JP" altLang="en-US" sz="1000" dirty="0">
                <a:ea typeface="メイリオ"/>
              </a:rPr>
              <a:t>・ 下部を上下に、もしくは右サイドバーを操作することで</a:t>
            </a:r>
            <a:endParaRPr lang="ja-JP" altLang="en-US" sz="1000" dirty="0">
              <a:ea typeface="メイリオ"/>
            </a:endParaRPr>
          </a:p>
          <a:p>
            <a:r>
              <a:rPr kumimoji="1" lang="ja-JP" altLang="en-US" sz="1000" dirty="0">
                <a:ea typeface="メイリオ"/>
              </a:rPr>
              <a:t>　 リストを動かすことができる。</a:t>
            </a:r>
            <a:endParaRPr kumimoji="1" lang="en-US" altLang="ja-JP" sz="1000" dirty="0">
              <a:ea typeface="メイリオ"/>
            </a:endParaRPr>
          </a:p>
          <a:p>
            <a:endParaRPr kumimoji="1" lang="en-US" altLang="ja-JP" sz="1000" dirty="0">
              <a:ea typeface="メイリオ"/>
            </a:endParaRPr>
          </a:p>
          <a:p>
            <a:r>
              <a:rPr kumimoji="1" lang="ja-JP" altLang="en-US" sz="1000" dirty="0">
                <a:ea typeface="メイリオ"/>
              </a:rPr>
              <a:t>・</a:t>
            </a:r>
            <a:r>
              <a:rPr kumimoji="1" lang="en-US" altLang="ja-JP" sz="1000" dirty="0">
                <a:ea typeface="メイリオ"/>
              </a:rPr>
              <a:t>OK</a:t>
            </a:r>
            <a:r>
              <a:rPr kumimoji="1" lang="ja-JP" altLang="en-US" sz="1000" dirty="0">
                <a:ea typeface="メイリオ"/>
              </a:rPr>
              <a:t>ボタンで売却確認ウィンドウの表示</a:t>
            </a:r>
            <a:endParaRPr kumimoji="1" lang="en-US" altLang="ja-JP" sz="1000" dirty="0">
              <a:ea typeface="メイリオ"/>
            </a:endParaRPr>
          </a:p>
          <a:p>
            <a:endParaRPr kumimoji="1" lang="en-US" altLang="ja-JP" sz="1000" dirty="0">
              <a:ea typeface="メイリオ"/>
            </a:endParaRPr>
          </a:p>
          <a:p>
            <a:r>
              <a:rPr kumimoji="1" lang="ja-JP" altLang="en-US" sz="1000" dirty="0">
                <a:ea typeface="メイリオ"/>
              </a:rPr>
              <a:t>○ ソートは以下の通り。</a:t>
            </a:r>
            <a:endParaRPr kumimoji="1" lang="en-US" altLang="ja-JP" sz="1000" dirty="0">
              <a:ea typeface="メイリオ"/>
            </a:endParaRPr>
          </a:p>
          <a:p>
            <a:r>
              <a:rPr kumimoji="1" lang="ja-JP" altLang="en-US" sz="1000" dirty="0">
                <a:ea typeface="メイリオ"/>
              </a:rPr>
              <a:t>　</a:t>
            </a:r>
            <a:r>
              <a:rPr lang="ja-JP" altLang="en-US" sz="1000" dirty="0">
                <a:ea typeface="メイリオ"/>
              </a:rPr>
              <a:t>・入手、レア度、武器種（種類ごとにレア度順）</a:t>
            </a:r>
          </a:p>
          <a:p>
            <a:r>
              <a:rPr lang="ja-JP" altLang="en-US" sz="1000" dirty="0">
                <a:ea typeface="メイリオ"/>
              </a:rPr>
              <a:t>　・ATK、DEF、SPD</a:t>
            </a:r>
            <a:endParaRPr lang="ja-JP" dirty="0"/>
          </a:p>
          <a:p>
            <a:r>
              <a:rPr lang="ja-JP" altLang="en-US" sz="1000" dirty="0">
                <a:ea typeface="メイリオ"/>
              </a:rPr>
              <a:t>　・レベル順</a:t>
            </a:r>
            <a:endParaRPr lang="en-US" altLang="ja-JP" sz="1000" dirty="0">
              <a:ea typeface="メイリオ"/>
            </a:endParaRPr>
          </a:p>
          <a:p>
            <a:r>
              <a:rPr lang="ja-JP" altLang="en-US" sz="1000" dirty="0">
                <a:ea typeface="メイリオ"/>
              </a:rPr>
              <a:t>　選択した項目に紐づくパラメータをアイコンに表示。</a:t>
            </a:r>
            <a:endParaRPr lang="en-US" altLang="ja-JP" sz="1000" dirty="0">
              <a:ea typeface="メイリオ"/>
            </a:endParaRPr>
          </a:p>
          <a:p>
            <a:endParaRPr lang="en-US" altLang="ja-JP" sz="1000" dirty="0">
              <a:ea typeface="メイリオ"/>
            </a:endParaRPr>
          </a:p>
          <a:p>
            <a:r>
              <a:rPr lang="ja-JP" altLang="en-US" sz="1000" dirty="0">
                <a:ea typeface="メイリオ"/>
              </a:rPr>
              <a:t>〇 フィルタは以下の通り。</a:t>
            </a:r>
            <a:endParaRPr lang="en-US" altLang="ja-JP" sz="1000" dirty="0">
              <a:ea typeface="メイリオ"/>
            </a:endParaRPr>
          </a:p>
          <a:p>
            <a:r>
              <a:rPr lang="ja-JP" altLang="en-US" sz="1000" dirty="0">
                <a:ea typeface="メイリオ"/>
              </a:rPr>
              <a:t>　・武器種　レア度、レベル降順でソート</a:t>
            </a:r>
            <a:endParaRPr lang="en-US" altLang="ja-JP" sz="1000" dirty="0">
              <a:ea typeface="メイリオ"/>
            </a:endParaRPr>
          </a:p>
          <a:p>
            <a:r>
              <a:rPr lang="ja-JP" altLang="en-US" sz="1000" dirty="0">
                <a:ea typeface="メイリオ"/>
              </a:rPr>
              <a:t>　・レア度　レベル降順でソート</a:t>
            </a:r>
            <a:endParaRPr lang="en-US" altLang="ja-JP" sz="1000" dirty="0">
              <a:ea typeface="メイリオ"/>
            </a:endParaRPr>
          </a:p>
          <a:p>
            <a:endParaRPr lang="ja-JP" altLang="en-US" sz="1000" dirty="0">
              <a:ea typeface="メイリオ"/>
            </a:endParaRPr>
          </a:p>
          <a:p>
            <a:r>
              <a:rPr kumimoji="1" lang="ja-JP" altLang="en-US" sz="1000" dirty="0">
                <a:ea typeface="メイリオ"/>
              </a:rPr>
              <a:t>・ 中央右に所持総数が書かれている</a:t>
            </a:r>
            <a:endParaRPr kumimoji="1" lang="en-US" altLang="ja-JP" sz="1000" dirty="0">
              <a:ea typeface="メイリオ"/>
            </a:endParaRPr>
          </a:p>
          <a:p>
            <a:r>
              <a:rPr kumimoji="1" lang="ja-JP" altLang="en-US" sz="1000" dirty="0">
                <a:ea typeface="メイリオ"/>
              </a:rPr>
              <a:t>・ 武器、パーツ、結晶をまとめて選択可能</a:t>
            </a:r>
            <a:endParaRPr kumimoji="1" lang="en-US" altLang="ja-JP" sz="1000" dirty="0">
              <a:ea typeface="メイリオ"/>
            </a:endParaRPr>
          </a:p>
          <a:p>
            <a:r>
              <a:rPr kumimoji="1" lang="ja-JP" altLang="en-US" sz="1000" dirty="0">
                <a:ea typeface="メイリオ"/>
              </a:rPr>
              <a:t>・ 左下に総額を表示 </a:t>
            </a:r>
            <a:r>
              <a:rPr kumimoji="1" lang="en-US" altLang="ja-JP" sz="1000" dirty="0">
                <a:ea typeface="メイリオ"/>
              </a:rPr>
              <a:t>※</a:t>
            </a:r>
            <a:r>
              <a:rPr kumimoji="1" lang="ja-JP" altLang="en-US" sz="1000" dirty="0">
                <a:ea typeface="メイリオ"/>
              </a:rPr>
              <a:t>レートは次頁</a:t>
            </a:r>
            <a:endParaRPr kumimoji="1" lang="en-US" altLang="ja-JP" sz="1000" dirty="0">
              <a:ea typeface="メイリオ"/>
            </a:endParaRPr>
          </a:p>
          <a:p>
            <a:r>
              <a:rPr kumimoji="1" lang="ja-JP" altLang="en-US" sz="1000" dirty="0">
                <a:ea typeface="メイリオ"/>
              </a:rPr>
              <a:t>・ 右下に選択数を表示</a:t>
            </a:r>
            <a:endParaRPr kumimoji="1" lang="en-US" altLang="ja-JP" sz="1000" dirty="0">
              <a:ea typeface="メイリオ"/>
            </a:endParaRPr>
          </a:p>
          <a:p>
            <a:r>
              <a:rPr kumimoji="1" lang="ja-JP" altLang="en-US" sz="1000" dirty="0">
                <a:ea typeface="メイリオ"/>
              </a:rPr>
              <a:t>・ 部隊で使用されている装備については、</a:t>
            </a:r>
            <a:endParaRPr kumimoji="1" lang="en-US" altLang="ja-JP" sz="1000" dirty="0">
              <a:ea typeface="メイリオ"/>
            </a:endParaRPr>
          </a:p>
          <a:p>
            <a:r>
              <a:rPr kumimoji="1" lang="ja-JP" altLang="en-US" sz="1000" dirty="0">
                <a:ea typeface="メイリオ"/>
              </a:rPr>
              <a:t>　「</a:t>
            </a:r>
            <a:r>
              <a:rPr kumimoji="1" lang="en-US" altLang="ja-JP" sz="1000" dirty="0">
                <a:ea typeface="メイリオ"/>
              </a:rPr>
              <a:t>E</a:t>
            </a:r>
            <a:r>
              <a:rPr kumimoji="1" lang="ja-JP" altLang="en-US" sz="1000" dirty="0">
                <a:ea typeface="メイリオ"/>
              </a:rPr>
              <a:t>」</a:t>
            </a:r>
            <a:r>
              <a:rPr kumimoji="1" lang="en-US" altLang="ja-JP" sz="1000" dirty="0">
                <a:ea typeface="メイリオ"/>
              </a:rPr>
              <a:t>(</a:t>
            </a:r>
            <a:r>
              <a:rPr kumimoji="1" lang="ja-JP" altLang="en-US" sz="1000" dirty="0">
                <a:ea typeface="メイリオ"/>
              </a:rPr>
              <a:t>使用中とわかるもの</a:t>
            </a:r>
            <a:r>
              <a:rPr kumimoji="1" lang="en-US" altLang="ja-JP" sz="1000" dirty="0">
                <a:ea typeface="メイリオ"/>
              </a:rPr>
              <a:t>)</a:t>
            </a:r>
            <a:r>
              <a:rPr kumimoji="1" lang="ja-JP" altLang="en-US" sz="1000" dirty="0">
                <a:ea typeface="メイリオ"/>
              </a:rPr>
              <a:t>で示唆。タップすると</a:t>
            </a:r>
            <a:endParaRPr kumimoji="1" lang="en-US" altLang="ja-JP" sz="1000" dirty="0">
              <a:ea typeface="メイリオ"/>
            </a:endParaRPr>
          </a:p>
          <a:p>
            <a:r>
              <a:rPr kumimoji="1" lang="ja-JP" altLang="en-US" sz="1000" dirty="0">
                <a:ea typeface="メイリオ"/>
              </a:rPr>
              <a:t>　上部が切り替わるのみ。売却対象として選択できない。</a:t>
            </a:r>
            <a:endParaRPr kumimoji="1" lang="en-US" altLang="ja-JP" sz="1000" dirty="0">
              <a:ea typeface="メイリオ"/>
            </a:endParaRPr>
          </a:p>
          <a:p>
            <a:r>
              <a:rPr kumimoji="1" lang="ja-JP" altLang="en-US" sz="1000" dirty="0">
                <a:ea typeface="メイリオ"/>
              </a:rPr>
              <a:t>・ 選択するとチェックマークが表示され、右下でカウント。</a:t>
            </a:r>
            <a:endParaRPr lang="ja-JP" altLang="en-US" sz="1000" dirty="0">
              <a:ea typeface="メイリオ"/>
            </a:endParaRPr>
          </a:p>
          <a:p>
            <a:endParaRPr lang="ja-JP" altLang="en-US" sz="1000" dirty="0">
              <a:ea typeface="メイリオ"/>
            </a:endParaRPr>
          </a:p>
        </p:txBody>
      </p:sp>
      <p:sp>
        <p:nvSpPr>
          <p:cNvPr id="207" name="テキスト ボックス 206">
            <a:extLst>
              <a:ext uri="{FF2B5EF4-FFF2-40B4-BE49-F238E27FC236}">
                <a16:creationId xmlns:a16="http://schemas.microsoft.com/office/drawing/2014/main" id="{B47CF1DB-6E08-4D90-B749-0CF8F2CBE00E}"/>
              </a:ext>
            </a:extLst>
          </p:cNvPr>
          <p:cNvSpPr txBox="1"/>
          <p:nvPr/>
        </p:nvSpPr>
        <p:spPr>
          <a:xfrm>
            <a:off x="415419" y="5479018"/>
            <a:ext cx="1103187" cy="307777"/>
          </a:xfrm>
          <a:prstGeom prst="rect">
            <a:avLst/>
          </a:prstGeom>
          <a:noFill/>
        </p:spPr>
        <p:txBody>
          <a:bodyPr wrap="none" rtlCol="0">
            <a:spAutoFit/>
          </a:bodyPr>
          <a:lstStyle/>
          <a:p>
            <a:r>
              <a:rPr kumimoji="1" lang="en-US" altLang="ja-JP" sz="1400" b="1"/>
              <a:t>2. </a:t>
            </a:r>
            <a:r>
              <a:rPr kumimoji="1" lang="ja-JP" altLang="en-US" sz="1400" b="1"/>
              <a:t>初期状態</a:t>
            </a:r>
          </a:p>
        </p:txBody>
      </p:sp>
      <p:sp>
        <p:nvSpPr>
          <p:cNvPr id="208" name="テキスト ボックス 207">
            <a:extLst>
              <a:ext uri="{FF2B5EF4-FFF2-40B4-BE49-F238E27FC236}">
                <a16:creationId xmlns:a16="http://schemas.microsoft.com/office/drawing/2014/main" id="{32FD6CF6-ECF3-4358-A2FF-8434E66B7DA2}"/>
              </a:ext>
            </a:extLst>
          </p:cNvPr>
          <p:cNvSpPr txBox="1"/>
          <p:nvPr/>
        </p:nvSpPr>
        <p:spPr>
          <a:xfrm>
            <a:off x="591845" y="5726957"/>
            <a:ext cx="4031873" cy="553998"/>
          </a:xfrm>
          <a:prstGeom prst="rect">
            <a:avLst/>
          </a:prstGeom>
          <a:noFill/>
        </p:spPr>
        <p:txBody>
          <a:bodyPr wrap="none" rtlCol="0">
            <a:spAutoFit/>
          </a:bodyPr>
          <a:lstStyle/>
          <a:p>
            <a:r>
              <a:rPr kumimoji="1" lang="ja-JP" altLang="en-US" sz="1000" dirty="0"/>
              <a:t>・初期ソートは入手順</a:t>
            </a:r>
            <a:endParaRPr kumimoji="1" lang="en-US" altLang="ja-JP" sz="1000" dirty="0"/>
          </a:p>
          <a:p>
            <a:r>
              <a:rPr kumimoji="1" lang="ja-JP" altLang="en-US" sz="1000" dirty="0"/>
              <a:t>　ユーザーが変更した場合は、他画面遷移時にサーバー側へ保存。</a:t>
            </a:r>
            <a:endParaRPr kumimoji="1" lang="en-US" altLang="ja-JP" sz="1000" dirty="0"/>
          </a:p>
          <a:p>
            <a:r>
              <a:rPr kumimoji="1" lang="ja-JP" altLang="en-US" sz="1000" dirty="0"/>
              <a:t>　</a:t>
            </a:r>
            <a:endParaRPr kumimoji="1" lang="en-US" altLang="ja-JP" sz="1000" dirty="0"/>
          </a:p>
        </p:txBody>
      </p:sp>
      <p:sp>
        <p:nvSpPr>
          <p:cNvPr id="224" name="フッター プレースホルダー 68">
            <a:extLst>
              <a:ext uri="{FF2B5EF4-FFF2-40B4-BE49-F238E27FC236}">
                <a16:creationId xmlns:a16="http://schemas.microsoft.com/office/drawing/2014/main" id="{75F585EF-CF22-4698-82DD-E08A6C70E3A3}"/>
              </a:ext>
            </a:extLst>
          </p:cNvPr>
          <p:cNvSpPr>
            <a:spLocks noGrp="1"/>
          </p:cNvSpPr>
          <p:nvPr>
            <p:ph type="ftr" sz="quarter" idx="11"/>
          </p:nvPr>
        </p:nvSpPr>
        <p:spPr>
          <a:xfrm>
            <a:off x="0" y="6492874"/>
            <a:ext cx="3086100" cy="365125"/>
          </a:xfrm>
        </p:spPr>
        <p:txBody>
          <a:bodyPr/>
          <a:lstStyle/>
          <a:p>
            <a:r>
              <a:rPr kumimoji="1" lang="en-US" altLang="ja-JP"/>
              <a:t>CONFIDENTIAL</a:t>
            </a:r>
            <a:endParaRPr kumimoji="1" lang="ja-JP" altLang="en-US"/>
          </a:p>
        </p:txBody>
      </p:sp>
      <p:sp>
        <p:nvSpPr>
          <p:cNvPr id="76" name="スライド番号プレースホルダー 69">
            <a:extLst>
              <a:ext uri="{FF2B5EF4-FFF2-40B4-BE49-F238E27FC236}">
                <a16:creationId xmlns:a16="http://schemas.microsoft.com/office/drawing/2014/main" id="{C34F8265-11E2-4308-8CF5-92FADFA93940}"/>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45</a:t>
            </a:fld>
            <a:endParaRPr kumimoji="1" lang="ja-JP" altLang="en-US"/>
          </a:p>
        </p:txBody>
      </p:sp>
      <p:sp>
        <p:nvSpPr>
          <p:cNvPr id="160" name="テキスト ボックス 159">
            <a:extLst>
              <a:ext uri="{FF2B5EF4-FFF2-40B4-BE49-F238E27FC236}">
                <a16:creationId xmlns:a16="http://schemas.microsoft.com/office/drawing/2014/main" id="{EC022F5B-71A2-46BC-A9DC-F02BA899F876}"/>
              </a:ext>
            </a:extLst>
          </p:cNvPr>
          <p:cNvSpPr txBox="1"/>
          <p:nvPr/>
        </p:nvSpPr>
        <p:spPr>
          <a:xfrm>
            <a:off x="6875159" y="1648515"/>
            <a:ext cx="1353718" cy="167073"/>
          </a:xfrm>
          <a:prstGeom prst="rect">
            <a:avLst/>
          </a:prstGeom>
          <a:noFill/>
        </p:spPr>
        <p:txBody>
          <a:bodyPr wrap="none" rtlCol="0">
            <a:spAutoFit/>
          </a:bodyPr>
          <a:lstStyle/>
          <a:p>
            <a:r>
              <a:rPr kumimoji="1" lang="ja-JP" altLang="en-US" sz="700"/>
              <a:t>武器名４５６７８９０１２３４５６</a:t>
            </a:r>
          </a:p>
        </p:txBody>
      </p:sp>
      <p:sp>
        <p:nvSpPr>
          <p:cNvPr id="161" name="テキスト ボックス 160">
            <a:extLst>
              <a:ext uri="{FF2B5EF4-FFF2-40B4-BE49-F238E27FC236}">
                <a16:creationId xmlns:a16="http://schemas.microsoft.com/office/drawing/2014/main" id="{5830CE42-9D83-443A-8ABB-93B92ABAEA10}"/>
              </a:ext>
            </a:extLst>
          </p:cNvPr>
          <p:cNvSpPr txBox="1"/>
          <p:nvPr/>
        </p:nvSpPr>
        <p:spPr>
          <a:xfrm>
            <a:off x="6874147" y="1803638"/>
            <a:ext cx="966657" cy="167073"/>
          </a:xfrm>
          <a:prstGeom prst="rect">
            <a:avLst/>
          </a:prstGeom>
          <a:noFill/>
        </p:spPr>
        <p:txBody>
          <a:bodyPr wrap="square" rtlCol="0">
            <a:spAutoFit/>
          </a:bodyPr>
          <a:lstStyle/>
          <a:p>
            <a:r>
              <a:rPr kumimoji="1" lang="ja-JP" altLang="en-US" sz="700"/>
              <a:t>武器種武器種名</a:t>
            </a:r>
          </a:p>
        </p:txBody>
      </p:sp>
      <p:sp>
        <p:nvSpPr>
          <p:cNvPr id="138" name="正方形/長方形 137">
            <a:extLst>
              <a:ext uri="{FF2B5EF4-FFF2-40B4-BE49-F238E27FC236}">
                <a16:creationId xmlns:a16="http://schemas.microsoft.com/office/drawing/2014/main" id="{FE250C04-2950-4EBD-BBE6-694406FEA80A}"/>
              </a:ext>
            </a:extLst>
          </p:cNvPr>
          <p:cNvSpPr/>
          <p:nvPr/>
        </p:nvSpPr>
        <p:spPr>
          <a:xfrm>
            <a:off x="6939087" y="716165"/>
            <a:ext cx="2162636" cy="19527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en-US" altLang="ja-JP" sz="1100" dirty="0"/>
          </a:p>
          <a:p>
            <a:pPr algn="r"/>
            <a:endParaRPr kumimoji="1" lang="en-US" altLang="ja-JP" sz="1100" dirty="0"/>
          </a:p>
          <a:p>
            <a:pPr algn="ctr"/>
            <a:endParaRPr kumimoji="1" lang="en-US" altLang="ja-JP" dirty="0"/>
          </a:p>
          <a:p>
            <a:pPr algn="ctr"/>
            <a:endParaRPr kumimoji="1" lang="en-US" altLang="ja-JP" sz="400" b="1" dirty="0">
              <a:latin typeface="メイリオ" panose="020B0604030504040204" pitchFamily="50" charset="-128"/>
              <a:ea typeface="メイリオ" panose="020B0604030504040204" pitchFamily="50" charset="-128"/>
            </a:endParaRPr>
          </a:p>
          <a:p>
            <a:pPr algn="ctr"/>
            <a:r>
              <a:rPr kumimoji="1" lang="ja-JP" altLang="en-US" b="1" dirty="0">
                <a:latin typeface="メイリオ" panose="020B0604030504040204" pitchFamily="50" charset="-128"/>
              </a:rPr>
              <a:t>売却</a:t>
            </a:r>
          </a:p>
        </p:txBody>
      </p:sp>
      <p:grpSp>
        <p:nvGrpSpPr>
          <p:cNvPr id="139" name="グループ化 138">
            <a:extLst>
              <a:ext uri="{FF2B5EF4-FFF2-40B4-BE49-F238E27FC236}">
                <a16:creationId xmlns:a16="http://schemas.microsoft.com/office/drawing/2014/main" id="{08D87328-7610-45FF-9DD7-0843F1A2C1FE}"/>
              </a:ext>
            </a:extLst>
          </p:cNvPr>
          <p:cNvGrpSpPr/>
          <p:nvPr/>
        </p:nvGrpSpPr>
        <p:grpSpPr>
          <a:xfrm>
            <a:off x="6939085" y="716163"/>
            <a:ext cx="2162636" cy="480289"/>
            <a:chOff x="0" y="0"/>
            <a:chExt cx="2637694" cy="599215"/>
          </a:xfrm>
        </p:grpSpPr>
        <p:sp>
          <p:nvSpPr>
            <p:cNvPr id="270" name="正方形/長方形 269">
              <a:extLst>
                <a:ext uri="{FF2B5EF4-FFF2-40B4-BE49-F238E27FC236}">
                  <a16:creationId xmlns:a16="http://schemas.microsoft.com/office/drawing/2014/main" id="{E97BD8A1-2F00-4D16-BD9F-C86F8F4E1702}"/>
                </a:ext>
              </a:extLst>
            </p:cNvPr>
            <p:cNvSpPr/>
            <p:nvPr/>
          </p:nvSpPr>
          <p:spPr>
            <a:xfrm>
              <a:off x="0" y="0"/>
              <a:ext cx="586154" cy="59188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800"/>
                <a:t>RANK</a:t>
              </a:r>
            </a:p>
            <a:p>
              <a:pPr algn="ctr"/>
              <a:r>
                <a:rPr kumimoji="1" lang="en-US" altLang="ja-JP"/>
                <a:t>999</a:t>
              </a:r>
              <a:endParaRPr kumimoji="1" lang="ja-JP" altLang="en-US"/>
            </a:p>
          </p:txBody>
        </p:sp>
        <p:sp>
          <p:nvSpPr>
            <p:cNvPr id="271" name="正方形/長方形 270">
              <a:extLst>
                <a:ext uri="{FF2B5EF4-FFF2-40B4-BE49-F238E27FC236}">
                  <a16:creationId xmlns:a16="http://schemas.microsoft.com/office/drawing/2014/main" id="{5A841045-EBCF-4B19-A703-EEBE8225342C}"/>
                </a:ext>
              </a:extLst>
            </p:cNvPr>
            <p:cNvSpPr/>
            <p:nvPr/>
          </p:nvSpPr>
          <p:spPr>
            <a:xfrm>
              <a:off x="586155" y="0"/>
              <a:ext cx="2051539" cy="11837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272" name="正方形/長方形 271">
              <a:extLst>
                <a:ext uri="{FF2B5EF4-FFF2-40B4-BE49-F238E27FC236}">
                  <a16:creationId xmlns:a16="http://schemas.microsoft.com/office/drawing/2014/main" id="{D8886E0A-706C-4F4B-879F-1E95DDF0D180}"/>
                </a:ext>
              </a:extLst>
            </p:cNvPr>
            <p:cNvSpPr/>
            <p:nvPr/>
          </p:nvSpPr>
          <p:spPr>
            <a:xfrm>
              <a:off x="586154" y="118664"/>
              <a:ext cx="2051539"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273" name="正方形/長方形 272">
              <a:extLst>
                <a:ext uri="{FF2B5EF4-FFF2-40B4-BE49-F238E27FC236}">
                  <a16:creationId xmlns:a16="http://schemas.microsoft.com/office/drawing/2014/main" id="{C6108829-3357-4B5B-9D1E-E3129F50124A}"/>
                </a:ext>
              </a:extLst>
            </p:cNvPr>
            <p:cNvSpPr/>
            <p:nvPr/>
          </p:nvSpPr>
          <p:spPr>
            <a:xfrm>
              <a:off x="586153" y="284157"/>
              <a:ext cx="1025770"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800"/>
                <a:t>GOLD</a:t>
              </a:r>
              <a:endParaRPr kumimoji="1" lang="ja-JP" altLang="en-US" sz="800"/>
            </a:p>
          </p:txBody>
        </p:sp>
        <p:sp>
          <p:nvSpPr>
            <p:cNvPr id="274" name="四角形: 角を丸くする 814">
              <a:extLst>
                <a:ext uri="{FF2B5EF4-FFF2-40B4-BE49-F238E27FC236}">
                  <a16:creationId xmlns:a16="http://schemas.microsoft.com/office/drawing/2014/main" id="{7AB387BE-694E-490B-959E-6F3199D29F80}"/>
                </a:ext>
              </a:extLst>
            </p:cNvPr>
            <p:cNvSpPr/>
            <p:nvPr/>
          </p:nvSpPr>
          <p:spPr>
            <a:xfrm>
              <a:off x="0" y="487075"/>
              <a:ext cx="586154" cy="7398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75" name="正方形/長方形 274">
              <a:extLst>
                <a:ext uri="{FF2B5EF4-FFF2-40B4-BE49-F238E27FC236}">
                  <a16:creationId xmlns:a16="http://schemas.microsoft.com/office/drawing/2014/main" id="{28DA164A-A068-4984-A6B7-7CCE09093993}"/>
                </a:ext>
              </a:extLst>
            </p:cNvPr>
            <p:cNvSpPr/>
            <p:nvPr/>
          </p:nvSpPr>
          <p:spPr>
            <a:xfrm>
              <a:off x="1611923" y="284157"/>
              <a:ext cx="1025770"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t>課金石</a:t>
              </a:r>
            </a:p>
          </p:txBody>
        </p:sp>
        <p:sp>
          <p:nvSpPr>
            <p:cNvPr id="276" name="楕円 816">
              <a:extLst>
                <a:ext uri="{FF2B5EF4-FFF2-40B4-BE49-F238E27FC236}">
                  <a16:creationId xmlns:a16="http://schemas.microsoft.com/office/drawing/2014/main" id="{2BB63830-6ABE-46A8-8FDD-31AA49024296}"/>
                </a:ext>
              </a:extLst>
            </p:cNvPr>
            <p:cNvSpPr/>
            <p:nvPr/>
          </p:nvSpPr>
          <p:spPr>
            <a:xfrm>
              <a:off x="2466732" y="289691"/>
              <a:ext cx="146538" cy="1479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sp>
          <p:nvSpPr>
            <p:cNvPr id="277" name="四角形: 角を丸くする 817">
              <a:extLst>
                <a:ext uri="{FF2B5EF4-FFF2-40B4-BE49-F238E27FC236}">
                  <a16:creationId xmlns:a16="http://schemas.microsoft.com/office/drawing/2014/main" id="{4FAAB34B-A359-48A0-8E83-1292965E5530}"/>
                </a:ext>
              </a:extLst>
            </p:cNvPr>
            <p:cNvSpPr/>
            <p:nvPr/>
          </p:nvSpPr>
          <p:spPr>
            <a:xfrm>
              <a:off x="0" y="487075"/>
              <a:ext cx="351692" cy="7398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78" name="正方形/長方形 277">
              <a:extLst>
                <a:ext uri="{FF2B5EF4-FFF2-40B4-BE49-F238E27FC236}">
                  <a16:creationId xmlns:a16="http://schemas.microsoft.com/office/drawing/2014/main" id="{7B956FF9-B72F-4098-885B-15D308043EFD}"/>
                </a:ext>
              </a:extLst>
            </p:cNvPr>
            <p:cNvSpPr/>
            <p:nvPr/>
          </p:nvSpPr>
          <p:spPr>
            <a:xfrm>
              <a:off x="586154" y="445351"/>
              <a:ext cx="2051538" cy="146537"/>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スタミナ</a:t>
              </a:r>
            </a:p>
          </p:txBody>
        </p:sp>
        <p:sp>
          <p:nvSpPr>
            <p:cNvPr id="279" name="四角形: 角を丸くする 819">
              <a:extLst>
                <a:ext uri="{FF2B5EF4-FFF2-40B4-BE49-F238E27FC236}">
                  <a16:creationId xmlns:a16="http://schemas.microsoft.com/office/drawing/2014/main" id="{9F05EC3C-785D-43CA-A9A9-9383B535FC85}"/>
                </a:ext>
              </a:extLst>
            </p:cNvPr>
            <p:cNvSpPr/>
            <p:nvPr/>
          </p:nvSpPr>
          <p:spPr>
            <a:xfrm>
              <a:off x="1128346" y="485288"/>
              <a:ext cx="1450730" cy="66660"/>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80" name="四角形: 角を丸くする 820">
              <a:extLst>
                <a:ext uri="{FF2B5EF4-FFF2-40B4-BE49-F238E27FC236}">
                  <a16:creationId xmlns:a16="http://schemas.microsoft.com/office/drawing/2014/main" id="{E3D0A3B7-C0A9-4118-B0FD-0CEC7F63947E}"/>
                </a:ext>
              </a:extLst>
            </p:cNvPr>
            <p:cNvSpPr/>
            <p:nvPr/>
          </p:nvSpPr>
          <p:spPr>
            <a:xfrm>
              <a:off x="1128346" y="481984"/>
              <a:ext cx="879231" cy="73269"/>
            </a:xfrm>
            <a:prstGeom prst="roundRect">
              <a:avLst>
                <a:gd name="adj" fmla="val 5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81" name="テキスト ボックス 821">
              <a:extLst>
                <a:ext uri="{FF2B5EF4-FFF2-40B4-BE49-F238E27FC236}">
                  <a16:creationId xmlns:a16="http://schemas.microsoft.com/office/drawing/2014/main" id="{FA75E71E-EF83-4264-8A0F-2066A1007093}"/>
                </a:ext>
              </a:extLst>
            </p:cNvPr>
            <p:cNvSpPr txBox="1"/>
            <p:nvPr/>
          </p:nvSpPr>
          <p:spPr>
            <a:xfrm>
              <a:off x="1113692" y="438023"/>
              <a:ext cx="439615" cy="1465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en-US" altLang="ja-JP" sz="800"/>
                <a:t>800/</a:t>
              </a:r>
              <a:r>
                <a:rPr kumimoji="1" lang="en-US" altLang="ja-JP" sz="600"/>
                <a:t>999</a:t>
              </a:r>
              <a:endParaRPr kumimoji="1" lang="ja-JP" altLang="en-US" sz="1100"/>
            </a:p>
          </p:txBody>
        </p:sp>
        <p:sp>
          <p:nvSpPr>
            <p:cNvPr id="282" name="テキスト ボックス 822">
              <a:extLst>
                <a:ext uri="{FF2B5EF4-FFF2-40B4-BE49-F238E27FC236}">
                  <a16:creationId xmlns:a16="http://schemas.microsoft.com/office/drawing/2014/main" id="{5159BFE2-FAB2-459D-9D44-E83C7F5F9F27}"/>
                </a:ext>
              </a:extLst>
            </p:cNvPr>
            <p:cNvSpPr txBox="1"/>
            <p:nvPr/>
          </p:nvSpPr>
          <p:spPr>
            <a:xfrm>
              <a:off x="2124807" y="452677"/>
              <a:ext cx="439615" cy="1465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800">
                  <a:solidFill>
                    <a:schemeClr val="bg1"/>
                  </a:solidFill>
                </a:rPr>
                <a:t>あと</a:t>
              </a:r>
              <a:r>
                <a:rPr kumimoji="1" lang="en-US" altLang="ja-JP" sz="800">
                  <a:solidFill>
                    <a:schemeClr val="bg1"/>
                  </a:solidFill>
                </a:rPr>
                <a:t>00:00</a:t>
              </a:r>
              <a:endParaRPr kumimoji="1" lang="ja-JP" altLang="en-US" sz="1100">
                <a:solidFill>
                  <a:schemeClr val="bg1"/>
                </a:solidFill>
              </a:endParaRPr>
            </a:p>
          </p:txBody>
        </p:sp>
      </p:grpSp>
      <p:sp>
        <p:nvSpPr>
          <p:cNvPr id="148" name="四角形: 角を丸くする 792">
            <a:extLst>
              <a:ext uri="{FF2B5EF4-FFF2-40B4-BE49-F238E27FC236}">
                <a16:creationId xmlns:a16="http://schemas.microsoft.com/office/drawing/2014/main" id="{65AB233D-A613-4381-B89A-A18CA2F83288}"/>
              </a:ext>
            </a:extLst>
          </p:cNvPr>
          <p:cNvSpPr/>
          <p:nvPr/>
        </p:nvSpPr>
        <p:spPr>
          <a:xfrm>
            <a:off x="8470136" y="1222975"/>
            <a:ext cx="600363" cy="240144"/>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もどる</a:t>
            </a:r>
            <a:endParaRPr kumimoji="1" lang="en-US" altLang="ja-JP" sz="1200"/>
          </a:p>
        </p:txBody>
      </p:sp>
      <p:sp>
        <p:nvSpPr>
          <p:cNvPr id="560" name="正方形/長方形 559">
            <a:extLst>
              <a:ext uri="{FF2B5EF4-FFF2-40B4-BE49-F238E27FC236}">
                <a16:creationId xmlns:a16="http://schemas.microsoft.com/office/drawing/2014/main" id="{00000000-0008-0000-0300-000075030000}"/>
              </a:ext>
            </a:extLst>
          </p:cNvPr>
          <p:cNvSpPr/>
          <p:nvPr/>
        </p:nvSpPr>
        <p:spPr>
          <a:xfrm>
            <a:off x="4244049" y="714377"/>
            <a:ext cx="2620978" cy="4683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en-US" altLang="ja-JP" sz="1100" dirty="0"/>
          </a:p>
          <a:p>
            <a:pPr algn="r"/>
            <a:endParaRPr kumimoji="1" lang="en-US" altLang="ja-JP" sz="1100" dirty="0"/>
          </a:p>
          <a:p>
            <a:pPr algn="r"/>
            <a:endParaRPr kumimoji="1" lang="en-US" altLang="ja-JP" sz="1100" dirty="0"/>
          </a:p>
          <a:p>
            <a:pPr algn="ctr"/>
            <a:endParaRPr kumimoji="1" lang="en-US" altLang="ja-JP" sz="600" b="1" dirty="0">
              <a:latin typeface="メイリオ" panose="020B0604030504040204" pitchFamily="50" charset="-128"/>
              <a:ea typeface="メイリオ" panose="020B0604030504040204" pitchFamily="50" charset="-128"/>
            </a:endParaRPr>
          </a:p>
          <a:p>
            <a:pPr algn="ctr"/>
            <a:r>
              <a:rPr kumimoji="1" lang="ja-JP" altLang="en-US" b="1" dirty="0">
                <a:latin typeface="メイリオ" panose="020B0604030504040204" pitchFamily="50" charset="-128"/>
                <a:ea typeface="メイリオ" panose="020B0604030504040204" pitchFamily="50" charset="-128"/>
              </a:rPr>
              <a:t>売却</a:t>
            </a:r>
            <a:endParaRPr kumimoji="1" lang="ja-JP" altLang="en-US" sz="1100" b="1" dirty="0">
              <a:latin typeface="メイリオ" panose="020B0604030504040204" pitchFamily="50" charset="-128"/>
              <a:ea typeface="メイリオ" panose="020B0604030504040204" pitchFamily="50" charset="-128"/>
            </a:endParaRPr>
          </a:p>
        </p:txBody>
      </p:sp>
      <p:grpSp>
        <p:nvGrpSpPr>
          <p:cNvPr id="561" name="グループ化 560">
            <a:extLst>
              <a:ext uri="{FF2B5EF4-FFF2-40B4-BE49-F238E27FC236}">
                <a16:creationId xmlns:a16="http://schemas.microsoft.com/office/drawing/2014/main" id="{00000000-0008-0000-0300-000076030000}"/>
              </a:ext>
            </a:extLst>
          </p:cNvPr>
          <p:cNvGrpSpPr/>
          <p:nvPr/>
        </p:nvGrpSpPr>
        <p:grpSpPr>
          <a:xfrm>
            <a:off x="4244909" y="716556"/>
            <a:ext cx="2620980" cy="584326"/>
            <a:chOff x="860" y="2179"/>
            <a:chExt cx="2637694" cy="587663"/>
          </a:xfrm>
        </p:grpSpPr>
        <p:sp>
          <p:nvSpPr>
            <p:cNvPr id="630" name="正方形/長方形 629">
              <a:extLst>
                <a:ext uri="{FF2B5EF4-FFF2-40B4-BE49-F238E27FC236}">
                  <a16:creationId xmlns:a16="http://schemas.microsoft.com/office/drawing/2014/main" id="{00000000-0008-0000-0300-000077030000}"/>
                </a:ext>
              </a:extLst>
            </p:cNvPr>
            <p:cNvSpPr/>
            <p:nvPr/>
          </p:nvSpPr>
          <p:spPr>
            <a:xfrm>
              <a:off x="1612783" y="442952"/>
              <a:ext cx="1025769" cy="14653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gradFill flip="none" rotWithShape="1">
                    <a:gsLst>
                      <a:gs pos="0">
                        <a:srgbClr val="7030A0"/>
                      </a:gs>
                      <a:gs pos="49000">
                        <a:srgbClr val="78D077"/>
                      </a:gs>
                      <a:gs pos="33000">
                        <a:srgbClr val="00B0F0"/>
                      </a:gs>
                      <a:gs pos="17000">
                        <a:srgbClr val="0000FF"/>
                      </a:gs>
                      <a:gs pos="65000">
                        <a:srgbClr val="FFFF00"/>
                      </a:gs>
                      <a:gs pos="80000">
                        <a:srgbClr val="FF9900"/>
                      </a:gs>
                      <a:gs pos="100000">
                        <a:srgbClr val="FF0000"/>
                      </a:gs>
                    </a:gsLst>
                    <a:lin ang="16200000" scaled="1"/>
                    <a:tileRect/>
                  </a:gradFill>
                </a:rPr>
                <a:t>●</a:t>
              </a:r>
              <a:r>
                <a:rPr kumimoji="1" lang="ja-JP" altLang="en-US" sz="800"/>
                <a:t> </a:t>
              </a:r>
              <a:r>
                <a:rPr kumimoji="1" lang="en-US" altLang="ja-JP" sz="800"/>
                <a:t>999,999,999</a:t>
              </a:r>
              <a:endParaRPr kumimoji="1" lang="ja-JP" altLang="en-US" sz="800"/>
            </a:p>
          </p:txBody>
        </p:sp>
        <p:sp>
          <p:nvSpPr>
            <p:cNvPr id="631" name="正方形/長方形 630">
              <a:extLst>
                <a:ext uri="{FF2B5EF4-FFF2-40B4-BE49-F238E27FC236}">
                  <a16:creationId xmlns:a16="http://schemas.microsoft.com/office/drawing/2014/main" id="{00000000-0008-0000-0300-000078030000}"/>
                </a:ext>
              </a:extLst>
            </p:cNvPr>
            <p:cNvSpPr/>
            <p:nvPr/>
          </p:nvSpPr>
          <p:spPr>
            <a:xfrm>
              <a:off x="860" y="2179"/>
              <a:ext cx="586154" cy="587663"/>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100"/>
                <a:t>RANK</a:t>
              </a:r>
            </a:p>
            <a:p>
              <a:pPr algn="ctr"/>
              <a:r>
                <a:rPr kumimoji="1" lang="en-US" altLang="ja-JP" sz="1800"/>
                <a:t>999</a:t>
              </a:r>
              <a:endParaRPr kumimoji="1" lang="ja-JP" altLang="en-US" sz="1800"/>
            </a:p>
          </p:txBody>
        </p:sp>
        <p:sp>
          <p:nvSpPr>
            <p:cNvPr id="632" name="正方形/長方形 631">
              <a:extLst>
                <a:ext uri="{FF2B5EF4-FFF2-40B4-BE49-F238E27FC236}">
                  <a16:creationId xmlns:a16="http://schemas.microsoft.com/office/drawing/2014/main" id="{00000000-0008-0000-0300-000079030000}"/>
                </a:ext>
              </a:extLst>
            </p:cNvPr>
            <p:cNvSpPr/>
            <p:nvPr/>
          </p:nvSpPr>
          <p:spPr>
            <a:xfrm>
              <a:off x="587015" y="2179"/>
              <a:ext cx="2051539" cy="146827"/>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633" name="正方形/長方形 632">
              <a:extLst>
                <a:ext uri="{FF2B5EF4-FFF2-40B4-BE49-F238E27FC236}">
                  <a16:creationId xmlns:a16="http://schemas.microsoft.com/office/drawing/2014/main" id="{00000000-0008-0000-0300-00007A030000}"/>
                </a:ext>
              </a:extLst>
            </p:cNvPr>
            <p:cNvSpPr/>
            <p:nvPr/>
          </p:nvSpPr>
          <p:spPr>
            <a:xfrm>
              <a:off x="587014" y="149006"/>
              <a:ext cx="2051540" cy="293653"/>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634" name="楕円 633">
              <a:extLst>
                <a:ext uri="{FF2B5EF4-FFF2-40B4-BE49-F238E27FC236}">
                  <a16:creationId xmlns:a16="http://schemas.microsoft.com/office/drawing/2014/main" id="{00000000-0008-0000-0300-00007B030000}"/>
                </a:ext>
              </a:extLst>
            </p:cNvPr>
            <p:cNvSpPr>
              <a:spLocks noChangeAspect="1"/>
            </p:cNvSpPr>
            <p:nvPr/>
          </p:nvSpPr>
          <p:spPr>
            <a:xfrm>
              <a:off x="2495305" y="453654"/>
              <a:ext cx="128376" cy="1287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grpSp>
          <p:nvGrpSpPr>
            <p:cNvPr id="635" name="グループ化 634">
              <a:extLst>
                <a:ext uri="{FF2B5EF4-FFF2-40B4-BE49-F238E27FC236}">
                  <a16:creationId xmlns:a16="http://schemas.microsoft.com/office/drawing/2014/main" id="{00000000-0008-0000-0300-00007C030000}"/>
                </a:ext>
              </a:extLst>
            </p:cNvPr>
            <p:cNvGrpSpPr/>
            <p:nvPr/>
          </p:nvGrpSpPr>
          <p:grpSpPr>
            <a:xfrm>
              <a:off x="31177" y="484427"/>
              <a:ext cx="527539" cy="71147"/>
              <a:chOff x="31177" y="484427"/>
              <a:chExt cx="581527" cy="70447"/>
            </a:xfrm>
          </p:grpSpPr>
          <p:sp>
            <p:nvSpPr>
              <p:cNvPr id="637" name="四角形: 角を丸くする 636">
                <a:extLst>
                  <a:ext uri="{FF2B5EF4-FFF2-40B4-BE49-F238E27FC236}">
                    <a16:creationId xmlns:a16="http://schemas.microsoft.com/office/drawing/2014/main" id="{00000000-0008-0000-0300-00007D030000}"/>
                  </a:ext>
                </a:extLst>
              </p:cNvPr>
              <p:cNvSpPr/>
              <p:nvPr/>
            </p:nvSpPr>
            <p:spPr>
              <a:xfrm>
                <a:off x="31177" y="484427"/>
                <a:ext cx="581527" cy="7044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638" name="四角形: 角を丸くする 637">
                <a:extLst>
                  <a:ext uri="{FF2B5EF4-FFF2-40B4-BE49-F238E27FC236}">
                    <a16:creationId xmlns:a16="http://schemas.microsoft.com/office/drawing/2014/main" id="{00000000-0008-0000-0300-00007E030000}"/>
                  </a:ext>
                </a:extLst>
              </p:cNvPr>
              <p:cNvSpPr/>
              <p:nvPr/>
            </p:nvSpPr>
            <p:spPr>
              <a:xfrm>
                <a:off x="31177" y="484427"/>
                <a:ext cx="347085" cy="7044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636" name="正方形/長方形 635">
              <a:extLst>
                <a:ext uri="{FF2B5EF4-FFF2-40B4-BE49-F238E27FC236}">
                  <a16:creationId xmlns:a16="http://schemas.microsoft.com/office/drawing/2014/main" id="{00000000-0008-0000-0300-00007F030000}"/>
                </a:ext>
              </a:extLst>
            </p:cNvPr>
            <p:cNvSpPr/>
            <p:nvPr/>
          </p:nvSpPr>
          <p:spPr>
            <a:xfrm>
              <a:off x="587013" y="442953"/>
              <a:ext cx="1025769" cy="14653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solidFill>
                    <a:srgbClr val="FFFF00"/>
                  </a:solidFill>
                </a:rPr>
                <a:t>● </a:t>
              </a:r>
              <a:r>
                <a:rPr kumimoji="1" lang="en-US" altLang="ja-JP" sz="800"/>
                <a:t>999</a:t>
              </a:r>
              <a:r>
                <a:rPr kumimoji="1" lang="ja-JP" altLang="en-US" sz="800"/>
                <a:t> </a:t>
              </a:r>
              <a:r>
                <a:rPr kumimoji="1" lang="en-US" altLang="ja-JP" sz="800"/>
                <a:t>,999,999,999</a:t>
              </a:r>
              <a:endParaRPr kumimoji="1" lang="ja-JP" altLang="en-US" sz="800"/>
            </a:p>
          </p:txBody>
        </p:sp>
      </p:grpSp>
      <p:sp>
        <p:nvSpPr>
          <p:cNvPr id="562" name="四角形: 角を丸くする 561">
            <a:extLst>
              <a:ext uri="{FF2B5EF4-FFF2-40B4-BE49-F238E27FC236}">
                <a16:creationId xmlns:a16="http://schemas.microsoft.com/office/drawing/2014/main" id="{00000000-0008-0000-0300-000080030000}"/>
              </a:ext>
            </a:extLst>
          </p:cNvPr>
          <p:cNvSpPr/>
          <p:nvPr/>
        </p:nvSpPr>
        <p:spPr>
          <a:xfrm>
            <a:off x="6210709" y="1345734"/>
            <a:ext cx="581529" cy="217175"/>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000"/>
              <a:t>もどる</a:t>
            </a:r>
            <a:endParaRPr kumimoji="1" lang="en-US" altLang="ja-JP" sz="1000"/>
          </a:p>
        </p:txBody>
      </p:sp>
      <p:sp>
        <p:nvSpPr>
          <p:cNvPr id="563" name="四角形: 角を丸くする 562">
            <a:extLst>
              <a:ext uri="{FF2B5EF4-FFF2-40B4-BE49-F238E27FC236}">
                <a16:creationId xmlns:a16="http://schemas.microsoft.com/office/drawing/2014/main" id="{00000000-0008-0000-0300-000081030000}"/>
              </a:ext>
            </a:extLst>
          </p:cNvPr>
          <p:cNvSpPr/>
          <p:nvPr/>
        </p:nvSpPr>
        <p:spPr>
          <a:xfrm>
            <a:off x="4244049" y="2695405"/>
            <a:ext cx="873600" cy="216149"/>
          </a:xfrm>
          <a:prstGeom prst="roundRect">
            <a:avLst>
              <a:gd name="adj" fmla="val 15000"/>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000">
                <a:solidFill>
                  <a:schemeClr val="tx1"/>
                </a:solidFill>
              </a:rPr>
              <a:t>武器</a:t>
            </a:r>
            <a:endParaRPr kumimoji="1" lang="en-US" altLang="ja-JP" sz="1000">
              <a:solidFill>
                <a:schemeClr val="tx1"/>
              </a:solidFill>
            </a:endParaRPr>
          </a:p>
        </p:txBody>
      </p:sp>
      <p:sp>
        <p:nvSpPr>
          <p:cNvPr id="564" name="四角形: 角を丸くする 563">
            <a:extLst>
              <a:ext uri="{FF2B5EF4-FFF2-40B4-BE49-F238E27FC236}">
                <a16:creationId xmlns:a16="http://schemas.microsoft.com/office/drawing/2014/main" id="{00000000-0008-0000-0300-000082030000}"/>
              </a:ext>
            </a:extLst>
          </p:cNvPr>
          <p:cNvSpPr/>
          <p:nvPr/>
        </p:nvSpPr>
        <p:spPr>
          <a:xfrm>
            <a:off x="5116500" y="2695405"/>
            <a:ext cx="874493" cy="21614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000"/>
              <a:t>パーツ</a:t>
            </a:r>
            <a:endParaRPr kumimoji="1" lang="en-US" altLang="ja-JP" sz="1000"/>
          </a:p>
        </p:txBody>
      </p:sp>
      <p:sp>
        <p:nvSpPr>
          <p:cNvPr id="565" name="四角形: 角を丸くする 564">
            <a:extLst>
              <a:ext uri="{FF2B5EF4-FFF2-40B4-BE49-F238E27FC236}">
                <a16:creationId xmlns:a16="http://schemas.microsoft.com/office/drawing/2014/main" id="{00000000-0008-0000-0300-000083030000}"/>
              </a:ext>
            </a:extLst>
          </p:cNvPr>
          <p:cNvSpPr/>
          <p:nvPr/>
        </p:nvSpPr>
        <p:spPr>
          <a:xfrm>
            <a:off x="5992289" y="2695405"/>
            <a:ext cx="872738" cy="21614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000" dirty="0"/>
              <a:t>結晶</a:t>
            </a:r>
            <a:endParaRPr kumimoji="1" lang="en-US" altLang="ja-JP" sz="1000" dirty="0"/>
          </a:p>
        </p:txBody>
      </p:sp>
      <p:grpSp>
        <p:nvGrpSpPr>
          <p:cNvPr id="566" name="グループ化 565">
            <a:extLst>
              <a:ext uri="{FF2B5EF4-FFF2-40B4-BE49-F238E27FC236}">
                <a16:creationId xmlns:a16="http://schemas.microsoft.com/office/drawing/2014/main" id="{00000000-0008-0000-0300-000084030000}"/>
              </a:ext>
            </a:extLst>
          </p:cNvPr>
          <p:cNvGrpSpPr/>
          <p:nvPr/>
        </p:nvGrpSpPr>
        <p:grpSpPr>
          <a:xfrm>
            <a:off x="6689422" y="2938518"/>
            <a:ext cx="51505" cy="2127755"/>
            <a:chOff x="2452936" y="2924428"/>
            <a:chExt cx="74110" cy="3612932"/>
          </a:xfrm>
        </p:grpSpPr>
        <p:sp>
          <p:nvSpPr>
            <p:cNvPr id="628" name="四角形: 角を丸くする 627">
              <a:extLst>
                <a:ext uri="{FF2B5EF4-FFF2-40B4-BE49-F238E27FC236}">
                  <a16:creationId xmlns:a16="http://schemas.microsoft.com/office/drawing/2014/main" id="{00000000-0008-0000-0300-000085030000}"/>
                </a:ext>
              </a:extLst>
            </p:cNvPr>
            <p:cNvSpPr/>
            <p:nvPr/>
          </p:nvSpPr>
          <p:spPr>
            <a:xfrm>
              <a:off x="2452936" y="2924429"/>
              <a:ext cx="74110" cy="3612931"/>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629" name="四角形: 角を丸くする 628">
              <a:extLst>
                <a:ext uri="{FF2B5EF4-FFF2-40B4-BE49-F238E27FC236}">
                  <a16:creationId xmlns:a16="http://schemas.microsoft.com/office/drawing/2014/main" id="{00000000-0008-0000-0300-000086030000}"/>
                </a:ext>
              </a:extLst>
            </p:cNvPr>
            <p:cNvSpPr/>
            <p:nvPr/>
          </p:nvSpPr>
          <p:spPr>
            <a:xfrm>
              <a:off x="2452936" y="2924428"/>
              <a:ext cx="74110" cy="587101"/>
            </a:xfrm>
            <a:prstGeom prst="roundRect">
              <a:avLst>
                <a:gd name="adj" fmla="val 5000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grpSp>
        <p:nvGrpSpPr>
          <p:cNvPr id="567" name="グループ化 566">
            <a:extLst>
              <a:ext uri="{FF2B5EF4-FFF2-40B4-BE49-F238E27FC236}">
                <a16:creationId xmlns:a16="http://schemas.microsoft.com/office/drawing/2014/main" id="{00000000-0008-0000-0300-000087030000}"/>
              </a:ext>
            </a:extLst>
          </p:cNvPr>
          <p:cNvGrpSpPr/>
          <p:nvPr/>
        </p:nvGrpSpPr>
        <p:grpSpPr>
          <a:xfrm>
            <a:off x="4367415" y="3366406"/>
            <a:ext cx="2182622" cy="444608"/>
            <a:chOff x="123366" y="2924428"/>
            <a:chExt cx="2195558" cy="446943"/>
          </a:xfrm>
        </p:grpSpPr>
        <p:sp>
          <p:nvSpPr>
            <p:cNvPr id="623" name="四角形: 角を丸くする 622">
              <a:extLst>
                <a:ext uri="{FF2B5EF4-FFF2-40B4-BE49-F238E27FC236}">
                  <a16:creationId xmlns:a16="http://schemas.microsoft.com/office/drawing/2014/main" id="{00000000-0008-0000-0300-000088030000}"/>
                </a:ext>
              </a:extLst>
            </p:cNvPr>
            <p:cNvSpPr/>
            <p:nvPr/>
          </p:nvSpPr>
          <p:spPr>
            <a:xfrm>
              <a:off x="123366" y="2924428"/>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624" name="四角形: 角を丸くする 623">
              <a:extLst>
                <a:ext uri="{FF2B5EF4-FFF2-40B4-BE49-F238E27FC236}">
                  <a16:creationId xmlns:a16="http://schemas.microsoft.com/office/drawing/2014/main" id="{00000000-0008-0000-0300-000089030000}"/>
                </a:ext>
              </a:extLst>
            </p:cNvPr>
            <p:cNvSpPr/>
            <p:nvPr/>
          </p:nvSpPr>
          <p:spPr>
            <a:xfrm>
              <a:off x="561722" y="2931902"/>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625" name="四角形: 角を丸くする 624">
              <a:extLst>
                <a:ext uri="{FF2B5EF4-FFF2-40B4-BE49-F238E27FC236}">
                  <a16:creationId xmlns:a16="http://schemas.microsoft.com/office/drawing/2014/main" id="{00000000-0008-0000-0300-00008A030000}"/>
                </a:ext>
              </a:extLst>
            </p:cNvPr>
            <p:cNvSpPr/>
            <p:nvPr/>
          </p:nvSpPr>
          <p:spPr>
            <a:xfrm>
              <a:off x="1001337" y="2931902"/>
              <a:ext cx="438356" cy="439469"/>
            </a:xfrm>
            <a:prstGeom prst="roundRect">
              <a:avLst>
                <a:gd name="adj" fmla="val 15000"/>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626" name="四角形: 角を丸くする 625">
              <a:extLst>
                <a:ext uri="{FF2B5EF4-FFF2-40B4-BE49-F238E27FC236}">
                  <a16:creationId xmlns:a16="http://schemas.microsoft.com/office/drawing/2014/main" id="{00000000-0008-0000-0300-00008B030000}"/>
                </a:ext>
              </a:extLst>
            </p:cNvPr>
            <p:cNvSpPr/>
            <p:nvPr/>
          </p:nvSpPr>
          <p:spPr>
            <a:xfrm>
              <a:off x="1440953" y="2931902"/>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627" name="四角形: 角を丸くする 626">
              <a:extLst>
                <a:ext uri="{FF2B5EF4-FFF2-40B4-BE49-F238E27FC236}">
                  <a16:creationId xmlns:a16="http://schemas.microsoft.com/office/drawing/2014/main" id="{00000000-0008-0000-0300-00008C030000}"/>
                </a:ext>
              </a:extLst>
            </p:cNvPr>
            <p:cNvSpPr/>
            <p:nvPr/>
          </p:nvSpPr>
          <p:spPr>
            <a:xfrm>
              <a:off x="1880568" y="2931755"/>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grpSp>
      <p:grpSp>
        <p:nvGrpSpPr>
          <p:cNvPr id="568" name="グループ化 567">
            <a:extLst>
              <a:ext uri="{FF2B5EF4-FFF2-40B4-BE49-F238E27FC236}">
                <a16:creationId xmlns:a16="http://schemas.microsoft.com/office/drawing/2014/main" id="{00000000-0008-0000-0300-00008D030000}"/>
              </a:ext>
            </a:extLst>
          </p:cNvPr>
          <p:cNvGrpSpPr/>
          <p:nvPr/>
        </p:nvGrpSpPr>
        <p:grpSpPr>
          <a:xfrm>
            <a:off x="4366070" y="3803990"/>
            <a:ext cx="2182622" cy="444606"/>
            <a:chOff x="122021" y="3362012"/>
            <a:chExt cx="2195558" cy="446943"/>
          </a:xfrm>
        </p:grpSpPr>
        <p:sp>
          <p:nvSpPr>
            <p:cNvPr id="618" name="四角形: 角を丸くする 617">
              <a:extLst>
                <a:ext uri="{FF2B5EF4-FFF2-40B4-BE49-F238E27FC236}">
                  <a16:creationId xmlns:a16="http://schemas.microsoft.com/office/drawing/2014/main" id="{00000000-0008-0000-0300-00008E030000}"/>
                </a:ext>
              </a:extLst>
            </p:cNvPr>
            <p:cNvSpPr/>
            <p:nvPr/>
          </p:nvSpPr>
          <p:spPr>
            <a:xfrm>
              <a:off x="122021" y="3362012"/>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619" name="四角形: 角を丸くする 618">
              <a:extLst>
                <a:ext uri="{FF2B5EF4-FFF2-40B4-BE49-F238E27FC236}">
                  <a16:creationId xmlns:a16="http://schemas.microsoft.com/office/drawing/2014/main" id="{00000000-0008-0000-0300-00008F030000}"/>
                </a:ext>
              </a:extLst>
            </p:cNvPr>
            <p:cNvSpPr/>
            <p:nvPr/>
          </p:nvSpPr>
          <p:spPr>
            <a:xfrm>
              <a:off x="560377" y="3369486"/>
              <a:ext cx="438356" cy="439469"/>
            </a:xfrm>
            <a:prstGeom prst="roundRect">
              <a:avLst>
                <a:gd name="adj" fmla="val 15000"/>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620" name="四角形: 角を丸くする 619">
              <a:extLst>
                <a:ext uri="{FF2B5EF4-FFF2-40B4-BE49-F238E27FC236}">
                  <a16:creationId xmlns:a16="http://schemas.microsoft.com/office/drawing/2014/main" id="{00000000-0008-0000-0300-000090030000}"/>
                </a:ext>
              </a:extLst>
            </p:cNvPr>
            <p:cNvSpPr/>
            <p:nvPr/>
          </p:nvSpPr>
          <p:spPr>
            <a:xfrm>
              <a:off x="999992" y="3369486"/>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621" name="四角形: 角を丸くする 620">
              <a:extLst>
                <a:ext uri="{FF2B5EF4-FFF2-40B4-BE49-F238E27FC236}">
                  <a16:creationId xmlns:a16="http://schemas.microsoft.com/office/drawing/2014/main" id="{00000000-0008-0000-0300-000091030000}"/>
                </a:ext>
              </a:extLst>
            </p:cNvPr>
            <p:cNvSpPr/>
            <p:nvPr/>
          </p:nvSpPr>
          <p:spPr>
            <a:xfrm>
              <a:off x="1439608" y="3369486"/>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622" name="四角形: 角を丸くする 621">
              <a:extLst>
                <a:ext uri="{FF2B5EF4-FFF2-40B4-BE49-F238E27FC236}">
                  <a16:creationId xmlns:a16="http://schemas.microsoft.com/office/drawing/2014/main" id="{00000000-0008-0000-0300-000092030000}"/>
                </a:ext>
              </a:extLst>
            </p:cNvPr>
            <p:cNvSpPr/>
            <p:nvPr/>
          </p:nvSpPr>
          <p:spPr>
            <a:xfrm>
              <a:off x="1879223" y="3369339"/>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grpSp>
      <p:grpSp>
        <p:nvGrpSpPr>
          <p:cNvPr id="569" name="グループ化 568">
            <a:extLst>
              <a:ext uri="{FF2B5EF4-FFF2-40B4-BE49-F238E27FC236}">
                <a16:creationId xmlns:a16="http://schemas.microsoft.com/office/drawing/2014/main" id="{00000000-0008-0000-0300-000093030000}"/>
              </a:ext>
            </a:extLst>
          </p:cNvPr>
          <p:cNvGrpSpPr/>
          <p:nvPr/>
        </p:nvGrpSpPr>
        <p:grpSpPr>
          <a:xfrm>
            <a:off x="4366070" y="4241569"/>
            <a:ext cx="2182622" cy="446249"/>
            <a:chOff x="122021" y="3799591"/>
            <a:chExt cx="2195558" cy="446943"/>
          </a:xfrm>
        </p:grpSpPr>
        <p:sp>
          <p:nvSpPr>
            <p:cNvPr id="613" name="四角形: 角を丸くする 612">
              <a:extLst>
                <a:ext uri="{FF2B5EF4-FFF2-40B4-BE49-F238E27FC236}">
                  <a16:creationId xmlns:a16="http://schemas.microsoft.com/office/drawing/2014/main" id="{00000000-0008-0000-0300-000094030000}"/>
                </a:ext>
              </a:extLst>
            </p:cNvPr>
            <p:cNvSpPr/>
            <p:nvPr/>
          </p:nvSpPr>
          <p:spPr>
            <a:xfrm>
              <a:off x="122021" y="3799591"/>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614" name="四角形: 角を丸くする 613">
              <a:extLst>
                <a:ext uri="{FF2B5EF4-FFF2-40B4-BE49-F238E27FC236}">
                  <a16:creationId xmlns:a16="http://schemas.microsoft.com/office/drawing/2014/main" id="{00000000-0008-0000-0300-000095030000}"/>
                </a:ext>
              </a:extLst>
            </p:cNvPr>
            <p:cNvSpPr/>
            <p:nvPr/>
          </p:nvSpPr>
          <p:spPr>
            <a:xfrm>
              <a:off x="560377" y="3807065"/>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615" name="四角形: 角を丸くする 614">
              <a:extLst>
                <a:ext uri="{FF2B5EF4-FFF2-40B4-BE49-F238E27FC236}">
                  <a16:creationId xmlns:a16="http://schemas.microsoft.com/office/drawing/2014/main" id="{00000000-0008-0000-0300-000096030000}"/>
                </a:ext>
              </a:extLst>
            </p:cNvPr>
            <p:cNvSpPr/>
            <p:nvPr/>
          </p:nvSpPr>
          <p:spPr>
            <a:xfrm>
              <a:off x="999992" y="3807065"/>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616" name="四角形: 角を丸くする 615">
              <a:extLst>
                <a:ext uri="{FF2B5EF4-FFF2-40B4-BE49-F238E27FC236}">
                  <a16:creationId xmlns:a16="http://schemas.microsoft.com/office/drawing/2014/main" id="{00000000-0008-0000-0300-000097030000}"/>
                </a:ext>
              </a:extLst>
            </p:cNvPr>
            <p:cNvSpPr/>
            <p:nvPr/>
          </p:nvSpPr>
          <p:spPr>
            <a:xfrm>
              <a:off x="1439608" y="3807065"/>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617" name="四角形: 角を丸くする 616">
              <a:extLst>
                <a:ext uri="{FF2B5EF4-FFF2-40B4-BE49-F238E27FC236}">
                  <a16:creationId xmlns:a16="http://schemas.microsoft.com/office/drawing/2014/main" id="{00000000-0008-0000-0300-000098030000}"/>
                </a:ext>
              </a:extLst>
            </p:cNvPr>
            <p:cNvSpPr/>
            <p:nvPr/>
          </p:nvSpPr>
          <p:spPr>
            <a:xfrm>
              <a:off x="1879223" y="3806918"/>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grpSp>
      <p:grpSp>
        <p:nvGrpSpPr>
          <p:cNvPr id="570" name="グループ化 569">
            <a:extLst>
              <a:ext uri="{FF2B5EF4-FFF2-40B4-BE49-F238E27FC236}">
                <a16:creationId xmlns:a16="http://schemas.microsoft.com/office/drawing/2014/main" id="{00000000-0008-0000-0300-000099030000}"/>
              </a:ext>
            </a:extLst>
          </p:cNvPr>
          <p:cNvGrpSpPr/>
          <p:nvPr/>
        </p:nvGrpSpPr>
        <p:grpSpPr>
          <a:xfrm>
            <a:off x="4366070" y="5072334"/>
            <a:ext cx="2182622" cy="153211"/>
            <a:chOff x="124710" y="4230915"/>
            <a:chExt cx="2195558" cy="446943"/>
          </a:xfrm>
        </p:grpSpPr>
        <p:sp>
          <p:nvSpPr>
            <p:cNvPr id="608" name="四角形: 角を丸くする 607">
              <a:extLst>
                <a:ext uri="{FF2B5EF4-FFF2-40B4-BE49-F238E27FC236}">
                  <a16:creationId xmlns:a16="http://schemas.microsoft.com/office/drawing/2014/main" id="{00000000-0008-0000-0300-00009A030000}"/>
                </a:ext>
              </a:extLst>
            </p:cNvPr>
            <p:cNvSpPr/>
            <p:nvPr/>
          </p:nvSpPr>
          <p:spPr>
            <a:xfrm>
              <a:off x="124710" y="4230915"/>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609" name="四角形: 角を丸くする 608">
              <a:extLst>
                <a:ext uri="{FF2B5EF4-FFF2-40B4-BE49-F238E27FC236}">
                  <a16:creationId xmlns:a16="http://schemas.microsoft.com/office/drawing/2014/main" id="{00000000-0008-0000-0300-00009B030000}"/>
                </a:ext>
              </a:extLst>
            </p:cNvPr>
            <p:cNvSpPr/>
            <p:nvPr/>
          </p:nvSpPr>
          <p:spPr>
            <a:xfrm>
              <a:off x="563066" y="4238389"/>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610" name="四角形: 角を丸くする 609">
              <a:extLst>
                <a:ext uri="{FF2B5EF4-FFF2-40B4-BE49-F238E27FC236}">
                  <a16:creationId xmlns:a16="http://schemas.microsoft.com/office/drawing/2014/main" id="{00000000-0008-0000-0300-00009C030000}"/>
                </a:ext>
              </a:extLst>
            </p:cNvPr>
            <p:cNvSpPr/>
            <p:nvPr/>
          </p:nvSpPr>
          <p:spPr>
            <a:xfrm>
              <a:off x="1002681" y="4238389"/>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611" name="四角形: 角を丸くする 610">
              <a:extLst>
                <a:ext uri="{FF2B5EF4-FFF2-40B4-BE49-F238E27FC236}">
                  <a16:creationId xmlns:a16="http://schemas.microsoft.com/office/drawing/2014/main" id="{00000000-0008-0000-0300-00009D030000}"/>
                </a:ext>
              </a:extLst>
            </p:cNvPr>
            <p:cNvSpPr/>
            <p:nvPr/>
          </p:nvSpPr>
          <p:spPr>
            <a:xfrm>
              <a:off x="1442297" y="4238389"/>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612" name="四角形: 角を丸くする 611">
              <a:extLst>
                <a:ext uri="{FF2B5EF4-FFF2-40B4-BE49-F238E27FC236}">
                  <a16:creationId xmlns:a16="http://schemas.microsoft.com/office/drawing/2014/main" id="{00000000-0008-0000-0300-00009E030000}"/>
                </a:ext>
              </a:extLst>
            </p:cNvPr>
            <p:cNvSpPr/>
            <p:nvPr/>
          </p:nvSpPr>
          <p:spPr>
            <a:xfrm>
              <a:off x="1881912" y="4238242"/>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grpSp>
      <p:sp>
        <p:nvSpPr>
          <p:cNvPr id="571" name="四角形: 角を丸くする 570">
            <a:extLst>
              <a:ext uri="{FF2B5EF4-FFF2-40B4-BE49-F238E27FC236}">
                <a16:creationId xmlns:a16="http://schemas.microsoft.com/office/drawing/2014/main" id="{00000000-0008-0000-0300-00009F030000}"/>
              </a:ext>
            </a:extLst>
          </p:cNvPr>
          <p:cNvSpPr/>
          <p:nvPr/>
        </p:nvSpPr>
        <p:spPr>
          <a:xfrm>
            <a:off x="5203594" y="5154927"/>
            <a:ext cx="581528" cy="217174"/>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000"/>
              <a:t>OK</a:t>
            </a:r>
          </a:p>
        </p:txBody>
      </p:sp>
      <p:sp>
        <p:nvSpPr>
          <p:cNvPr id="572" name="正方形/長方形 571">
            <a:extLst>
              <a:ext uri="{FF2B5EF4-FFF2-40B4-BE49-F238E27FC236}">
                <a16:creationId xmlns:a16="http://schemas.microsoft.com/office/drawing/2014/main" id="{00000000-0008-0000-0300-0000A0030000}"/>
              </a:ext>
            </a:extLst>
          </p:cNvPr>
          <p:cNvSpPr/>
          <p:nvPr/>
        </p:nvSpPr>
        <p:spPr>
          <a:xfrm>
            <a:off x="6144652" y="2449401"/>
            <a:ext cx="679097" cy="234049"/>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r>
              <a:rPr kumimoji="1" lang="en-US" altLang="ja-JP" sz="1050" b="1" dirty="0"/>
              <a:t>999</a:t>
            </a:r>
            <a:r>
              <a:rPr kumimoji="1" lang="en-US" altLang="ja-JP" sz="900" b="1" dirty="0"/>
              <a:t>/999</a:t>
            </a:r>
            <a:endParaRPr kumimoji="1" lang="ja-JP" altLang="en-US" sz="900" b="1" dirty="0"/>
          </a:p>
        </p:txBody>
      </p:sp>
      <p:sp>
        <p:nvSpPr>
          <p:cNvPr id="575" name="正方形/長方形 574">
            <a:extLst>
              <a:ext uri="{FF2B5EF4-FFF2-40B4-BE49-F238E27FC236}">
                <a16:creationId xmlns:a16="http://schemas.microsoft.com/office/drawing/2014/main" id="{00000000-0008-0000-0300-0000A3030000}"/>
              </a:ext>
            </a:extLst>
          </p:cNvPr>
          <p:cNvSpPr/>
          <p:nvPr/>
        </p:nvSpPr>
        <p:spPr>
          <a:xfrm>
            <a:off x="4244909" y="1592602"/>
            <a:ext cx="2620980" cy="862014"/>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nvGrpSpPr>
          <p:cNvPr id="576" name="グループ化 575">
            <a:extLst>
              <a:ext uri="{FF2B5EF4-FFF2-40B4-BE49-F238E27FC236}">
                <a16:creationId xmlns:a16="http://schemas.microsoft.com/office/drawing/2014/main" id="{00000000-0008-0000-0300-0000A5030000}"/>
              </a:ext>
            </a:extLst>
          </p:cNvPr>
          <p:cNvGrpSpPr/>
          <p:nvPr/>
        </p:nvGrpSpPr>
        <p:grpSpPr>
          <a:xfrm>
            <a:off x="5484045" y="1782821"/>
            <a:ext cx="1301381" cy="286486"/>
            <a:chOff x="1239996" y="1068444"/>
            <a:chExt cx="1279059" cy="280161"/>
          </a:xfrm>
        </p:grpSpPr>
        <p:sp>
          <p:nvSpPr>
            <p:cNvPr id="606" name="テキスト ボックス 771">
              <a:extLst>
                <a:ext uri="{FF2B5EF4-FFF2-40B4-BE49-F238E27FC236}">
                  <a16:creationId xmlns:a16="http://schemas.microsoft.com/office/drawing/2014/main" id="{00000000-0008-0000-0300-0000A6030000}"/>
                </a:ext>
              </a:extLst>
            </p:cNvPr>
            <p:cNvSpPr txBox="1"/>
            <p:nvPr/>
          </p:nvSpPr>
          <p:spPr>
            <a:xfrm>
              <a:off x="1239996" y="1068444"/>
              <a:ext cx="1279059" cy="28016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600" u="sng" dirty="0">
                  <a:solidFill>
                    <a:schemeClr val="bg1"/>
                  </a:solidFill>
                </a:rPr>
                <a:t>　 武器種武器種名名</a:t>
              </a:r>
            </a:p>
          </p:txBody>
        </p:sp>
        <p:sp>
          <p:nvSpPr>
            <p:cNvPr id="607" name="楕円 606">
              <a:extLst>
                <a:ext uri="{FF2B5EF4-FFF2-40B4-BE49-F238E27FC236}">
                  <a16:creationId xmlns:a16="http://schemas.microsoft.com/office/drawing/2014/main" id="{00000000-0008-0000-0300-0000A7030000}"/>
                </a:ext>
              </a:extLst>
            </p:cNvPr>
            <p:cNvSpPr/>
            <p:nvPr/>
          </p:nvSpPr>
          <p:spPr>
            <a:xfrm>
              <a:off x="1289692" y="1109821"/>
              <a:ext cx="142568" cy="141668"/>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577" name="テキスト ボックス 773">
            <a:extLst>
              <a:ext uri="{FF2B5EF4-FFF2-40B4-BE49-F238E27FC236}">
                <a16:creationId xmlns:a16="http://schemas.microsoft.com/office/drawing/2014/main" id="{00000000-0008-0000-0300-0000A8030000}"/>
              </a:ext>
            </a:extLst>
          </p:cNvPr>
          <p:cNvSpPr txBox="1"/>
          <p:nvPr/>
        </p:nvSpPr>
        <p:spPr>
          <a:xfrm>
            <a:off x="6144652" y="1766727"/>
            <a:ext cx="720374" cy="286486"/>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r"/>
            <a:r>
              <a:rPr kumimoji="1" lang="en-US" altLang="ja-JP" sz="900" b="1" u="none" dirty="0" err="1">
                <a:solidFill>
                  <a:schemeClr val="bg1"/>
                </a:solidFill>
                <a:latin typeface="メイリオ" panose="020B0604030504040204" pitchFamily="50" charset="-128"/>
                <a:ea typeface="メイリオ" panose="020B0604030504040204" pitchFamily="50" charset="-128"/>
              </a:rPr>
              <a:t>Lv</a:t>
            </a:r>
            <a:r>
              <a:rPr kumimoji="1" lang="ja-JP" altLang="en-US" sz="900" b="1" u="none" dirty="0">
                <a:solidFill>
                  <a:schemeClr val="bg1"/>
                </a:solidFill>
                <a:latin typeface="メイリオ" panose="020B0604030504040204" pitchFamily="50" charset="-128"/>
                <a:ea typeface="メイリオ" panose="020B0604030504040204" pitchFamily="50" charset="-128"/>
              </a:rPr>
              <a:t> </a:t>
            </a:r>
            <a:r>
              <a:rPr kumimoji="1" lang="en-US" altLang="ja-JP" sz="900" b="1" u="none" dirty="0">
                <a:solidFill>
                  <a:schemeClr val="bg1"/>
                </a:solidFill>
                <a:latin typeface="メイリオ" panose="020B0604030504040204" pitchFamily="50" charset="-128"/>
                <a:ea typeface="メイリオ" panose="020B0604030504040204" pitchFamily="50" charset="-128"/>
              </a:rPr>
              <a:t>99</a:t>
            </a:r>
          </a:p>
        </p:txBody>
      </p:sp>
      <p:sp>
        <p:nvSpPr>
          <p:cNvPr id="584" name="テキスト ボックス 798">
            <a:extLst>
              <a:ext uri="{FF2B5EF4-FFF2-40B4-BE49-F238E27FC236}">
                <a16:creationId xmlns:a16="http://schemas.microsoft.com/office/drawing/2014/main" id="{00000000-0008-0000-0300-0000BE030000}"/>
              </a:ext>
            </a:extLst>
          </p:cNvPr>
          <p:cNvSpPr txBox="1"/>
          <p:nvPr/>
        </p:nvSpPr>
        <p:spPr>
          <a:xfrm>
            <a:off x="5509292" y="1999263"/>
            <a:ext cx="1301863" cy="40956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en-US" altLang="ja-JP" sz="800" dirty="0">
                <a:solidFill>
                  <a:schemeClr val="bg1"/>
                </a:solidFill>
                <a:effectLst/>
                <a:latin typeface="+mn-lt"/>
                <a:ea typeface="+mn-ea"/>
                <a:cs typeface="+mn-cs"/>
              </a:rPr>
              <a:t>ATK</a:t>
            </a:r>
            <a:r>
              <a:rPr kumimoji="1" lang="ja-JP" altLang="en-US" sz="800" dirty="0">
                <a:solidFill>
                  <a:schemeClr val="bg1"/>
                </a:solidFill>
                <a:effectLst/>
                <a:latin typeface="+mn-lt"/>
                <a:ea typeface="+mn-ea"/>
                <a:cs typeface="+mn-cs"/>
              </a:rPr>
              <a:t> </a:t>
            </a:r>
            <a:r>
              <a:rPr kumimoji="1" lang="en-US" altLang="ja-JP" sz="800" baseline="0" dirty="0">
                <a:solidFill>
                  <a:schemeClr val="bg1"/>
                </a:solidFill>
                <a:effectLst/>
                <a:latin typeface="+mn-lt"/>
                <a:ea typeface="+mn-ea"/>
                <a:cs typeface="+mn-cs"/>
              </a:rPr>
              <a:t> </a:t>
            </a:r>
            <a:r>
              <a:rPr kumimoji="1" lang="en-US" altLang="ja-JP" sz="800" dirty="0">
                <a:solidFill>
                  <a:schemeClr val="bg1"/>
                </a:solidFill>
                <a:effectLst/>
                <a:latin typeface="+mn-lt"/>
                <a:ea typeface="+mn-ea"/>
                <a:cs typeface="+mn-cs"/>
              </a:rPr>
              <a:t>9,999</a:t>
            </a:r>
          </a:p>
          <a:p>
            <a:r>
              <a:rPr kumimoji="1" lang="en-US" altLang="ja-JP" sz="800" dirty="0">
                <a:solidFill>
                  <a:schemeClr val="bg1"/>
                </a:solidFill>
                <a:effectLst/>
                <a:latin typeface="+mn-lt"/>
                <a:ea typeface="+mn-ea"/>
                <a:cs typeface="+mn-cs"/>
              </a:rPr>
              <a:t>DEF </a:t>
            </a:r>
            <a:r>
              <a:rPr kumimoji="1" lang="en-US" altLang="ja-JP" sz="800" baseline="0" dirty="0">
                <a:solidFill>
                  <a:schemeClr val="bg1"/>
                </a:solidFill>
                <a:effectLst/>
                <a:latin typeface="+mn-lt"/>
                <a:ea typeface="+mn-ea"/>
                <a:cs typeface="+mn-cs"/>
              </a:rPr>
              <a:t> </a:t>
            </a:r>
            <a:r>
              <a:rPr kumimoji="1" lang="en-US" altLang="ja-JP" sz="800" dirty="0">
                <a:solidFill>
                  <a:schemeClr val="bg1"/>
                </a:solidFill>
                <a:effectLst/>
                <a:latin typeface="+mn-lt"/>
                <a:ea typeface="+mn-ea"/>
                <a:cs typeface="+mn-cs"/>
              </a:rPr>
              <a:t>9,999</a:t>
            </a:r>
          </a:p>
          <a:p>
            <a:r>
              <a:rPr kumimoji="1" lang="en-US" altLang="ja-JP" sz="800" dirty="0">
                <a:solidFill>
                  <a:schemeClr val="bg1"/>
                </a:solidFill>
                <a:effectLst/>
                <a:latin typeface="+mn-lt"/>
                <a:ea typeface="+mn-ea"/>
                <a:cs typeface="+mn-cs"/>
              </a:rPr>
              <a:t>SPD</a:t>
            </a:r>
            <a:r>
              <a:rPr kumimoji="1" lang="ja-JP" altLang="en-US" sz="800" baseline="0" dirty="0">
                <a:solidFill>
                  <a:schemeClr val="bg1"/>
                </a:solidFill>
                <a:effectLst/>
                <a:latin typeface="+mn-lt"/>
                <a:ea typeface="+mn-ea"/>
                <a:cs typeface="+mn-cs"/>
              </a:rPr>
              <a:t>  </a:t>
            </a:r>
            <a:r>
              <a:rPr kumimoji="1" lang="en-US" altLang="ja-JP" sz="800" dirty="0">
                <a:solidFill>
                  <a:schemeClr val="bg1"/>
                </a:solidFill>
                <a:effectLst/>
                <a:latin typeface="+mn-lt"/>
                <a:ea typeface="+mn-ea"/>
                <a:cs typeface="+mn-cs"/>
              </a:rPr>
              <a:t>9,999</a:t>
            </a:r>
          </a:p>
        </p:txBody>
      </p:sp>
      <p:sp>
        <p:nvSpPr>
          <p:cNvPr id="587" name="テキスト ボックス 801">
            <a:extLst>
              <a:ext uri="{FF2B5EF4-FFF2-40B4-BE49-F238E27FC236}">
                <a16:creationId xmlns:a16="http://schemas.microsoft.com/office/drawing/2014/main" id="{00000000-0008-0000-0300-0000C6030000}"/>
              </a:ext>
            </a:extLst>
          </p:cNvPr>
          <p:cNvSpPr txBox="1"/>
          <p:nvPr/>
        </p:nvSpPr>
        <p:spPr>
          <a:xfrm>
            <a:off x="5464514" y="1574576"/>
            <a:ext cx="1348127" cy="277065"/>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600" u="sng" dirty="0">
                <a:solidFill>
                  <a:schemeClr val="bg1"/>
                </a:solidFill>
              </a:rPr>
              <a:t>武器名４５６７８９０１２３４５</a:t>
            </a:r>
          </a:p>
        </p:txBody>
      </p:sp>
      <p:sp>
        <p:nvSpPr>
          <p:cNvPr id="595" name="四角形: 角を丸くする 594">
            <a:extLst>
              <a:ext uri="{FF2B5EF4-FFF2-40B4-BE49-F238E27FC236}">
                <a16:creationId xmlns:a16="http://schemas.microsoft.com/office/drawing/2014/main" id="{42E83B46-9595-452D-BE05-1BCBF85550B8}"/>
              </a:ext>
            </a:extLst>
          </p:cNvPr>
          <p:cNvSpPr/>
          <p:nvPr/>
        </p:nvSpPr>
        <p:spPr>
          <a:xfrm>
            <a:off x="4277605" y="2495025"/>
            <a:ext cx="777137" cy="178399"/>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500"/>
              <a:t>ソート・フィルタ</a:t>
            </a:r>
            <a:endParaRPr kumimoji="1" lang="en-US" altLang="ja-JP" sz="500"/>
          </a:p>
        </p:txBody>
      </p:sp>
      <p:pic>
        <p:nvPicPr>
          <p:cNvPr id="639" name="図 638">
            <a:extLst>
              <a:ext uri="{FF2B5EF4-FFF2-40B4-BE49-F238E27FC236}">
                <a16:creationId xmlns:a16="http://schemas.microsoft.com/office/drawing/2014/main" id="{97DAD4C8-8E2F-48C1-8F76-AEE844485B68}"/>
              </a:ext>
            </a:extLst>
          </p:cNvPr>
          <p:cNvPicPr>
            <a:picLocks noChangeAspect="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t="26177" b="28352"/>
          <a:stretch/>
        </p:blipFill>
        <p:spPr>
          <a:xfrm>
            <a:off x="4287040" y="1670180"/>
            <a:ext cx="1233365" cy="565282"/>
          </a:xfrm>
          <a:prstGeom prst="rect">
            <a:avLst/>
          </a:prstGeom>
        </p:spPr>
      </p:pic>
      <p:sp>
        <p:nvSpPr>
          <p:cNvPr id="7" name="正方形/長方形 6">
            <a:extLst>
              <a:ext uri="{FF2B5EF4-FFF2-40B4-BE49-F238E27FC236}">
                <a16:creationId xmlns:a16="http://schemas.microsoft.com/office/drawing/2014/main" id="{3C8E8D39-34DE-4446-A9E9-E9C5C3C103C9}"/>
              </a:ext>
            </a:extLst>
          </p:cNvPr>
          <p:cNvSpPr/>
          <p:nvPr/>
        </p:nvSpPr>
        <p:spPr>
          <a:xfrm>
            <a:off x="4366070" y="5150196"/>
            <a:ext cx="803145" cy="2071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kumimoji="1" lang="ja-JP" altLang="en-US" sz="700">
                <a:solidFill>
                  <a:schemeClr val="tx1"/>
                </a:solidFill>
              </a:rPr>
              <a:t>　</a:t>
            </a:r>
            <a:r>
              <a:rPr kumimoji="1" lang="en-US" altLang="ja-JP" sz="700">
                <a:solidFill>
                  <a:schemeClr val="bg1"/>
                </a:solidFill>
              </a:rPr>
              <a:t>999,999,999</a:t>
            </a:r>
            <a:endParaRPr kumimoji="1" lang="ja-JP" altLang="en-US" sz="700">
              <a:solidFill>
                <a:schemeClr val="bg1"/>
              </a:solidFill>
            </a:endParaRPr>
          </a:p>
        </p:txBody>
      </p:sp>
      <p:pic>
        <p:nvPicPr>
          <p:cNvPr id="10" name="グラフィックス 9" descr="硬貨">
            <a:extLst>
              <a:ext uri="{FF2B5EF4-FFF2-40B4-BE49-F238E27FC236}">
                <a16:creationId xmlns:a16="http://schemas.microsoft.com/office/drawing/2014/main" id="{57B20743-E3CF-4233-B1D3-082D62099DA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401130" y="5175832"/>
            <a:ext cx="148281" cy="148281"/>
          </a:xfrm>
          <a:prstGeom prst="rect">
            <a:avLst/>
          </a:prstGeom>
        </p:spPr>
      </p:pic>
      <p:sp>
        <p:nvSpPr>
          <p:cNvPr id="140" name="正方形/長方形 139">
            <a:extLst>
              <a:ext uri="{FF2B5EF4-FFF2-40B4-BE49-F238E27FC236}">
                <a16:creationId xmlns:a16="http://schemas.microsoft.com/office/drawing/2014/main" id="{9C780669-BBD9-424A-A3E8-769EC5F33A33}"/>
              </a:ext>
            </a:extLst>
          </p:cNvPr>
          <p:cNvSpPr/>
          <p:nvPr/>
        </p:nvSpPr>
        <p:spPr>
          <a:xfrm>
            <a:off x="6144652" y="5116167"/>
            <a:ext cx="679097" cy="234049"/>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r>
              <a:rPr kumimoji="1" lang="en-US" altLang="ja-JP" sz="1050" b="1" dirty="0"/>
              <a:t>999</a:t>
            </a:r>
            <a:endParaRPr kumimoji="1" lang="ja-JP" altLang="en-US" sz="900" b="1" dirty="0"/>
          </a:p>
        </p:txBody>
      </p:sp>
      <p:sp>
        <p:nvSpPr>
          <p:cNvPr id="142" name="楕円 141">
            <a:extLst>
              <a:ext uri="{FF2B5EF4-FFF2-40B4-BE49-F238E27FC236}">
                <a16:creationId xmlns:a16="http://schemas.microsoft.com/office/drawing/2014/main" id="{B3BFBD20-BA11-4752-BE3C-B0BE2909A838}"/>
              </a:ext>
            </a:extLst>
          </p:cNvPr>
          <p:cNvSpPr/>
          <p:nvPr/>
        </p:nvSpPr>
        <p:spPr>
          <a:xfrm>
            <a:off x="6160223" y="5150196"/>
            <a:ext cx="186495" cy="18735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050" b="1" dirty="0">
                <a:solidFill>
                  <a:schemeClr val="tx1"/>
                </a:solidFill>
              </a:rPr>
              <a:t>✓</a:t>
            </a:r>
          </a:p>
        </p:txBody>
      </p:sp>
      <p:grpSp>
        <p:nvGrpSpPr>
          <p:cNvPr id="152" name="グループ化 151">
            <a:extLst>
              <a:ext uri="{FF2B5EF4-FFF2-40B4-BE49-F238E27FC236}">
                <a16:creationId xmlns:a16="http://schemas.microsoft.com/office/drawing/2014/main" id="{BF204859-752D-4880-B83F-6ADB5838B1C9}"/>
              </a:ext>
            </a:extLst>
          </p:cNvPr>
          <p:cNvGrpSpPr/>
          <p:nvPr/>
        </p:nvGrpSpPr>
        <p:grpSpPr>
          <a:xfrm>
            <a:off x="4367415" y="2931230"/>
            <a:ext cx="2182622" cy="444608"/>
            <a:chOff x="123366" y="2924428"/>
            <a:chExt cx="2195558" cy="446943"/>
          </a:xfrm>
        </p:grpSpPr>
        <p:sp>
          <p:nvSpPr>
            <p:cNvPr id="153" name="四角形: 角を丸くする 152">
              <a:extLst>
                <a:ext uri="{FF2B5EF4-FFF2-40B4-BE49-F238E27FC236}">
                  <a16:creationId xmlns:a16="http://schemas.microsoft.com/office/drawing/2014/main" id="{796929F9-7C3F-4589-AB78-2F7208BB87EA}"/>
                </a:ext>
              </a:extLst>
            </p:cNvPr>
            <p:cNvSpPr/>
            <p:nvPr/>
          </p:nvSpPr>
          <p:spPr>
            <a:xfrm>
              <a:off x="123366" y="2924428"/>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54" name="四角形: 角を丸くする 153">
              <a:extLst>
                <a:ext uri="{FF2B5EF4-FFF2-40B4-BE49-F238E27FC236}">
                  <a16:creationId xmlns:a16="http://schemas.microsoft.com/office/drawing/2014/main" id="{F25787B5-7471-467F-A7AA-FB4CAABF39E3}"/>
                </a:ext>
              </a:extLst>
            </p:cNvPr>
            <p:cNvSpPr/>
            <p:nvPr/>
          </p:nvSpPr>
          <p:spPr>
            <a:xfrm>
              <a:off x="561722" y="2931902"/>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55" name="四角形: 角を丸くする 154">
              <a:extLst>
                <a:ext uri="{FF2B5EF4-FFF2-40B4-BE49-F238E27FC236}">
                  <a16:creationId xmlns:a16="http://schemas.microsoft.com/office/drawing/2014/main" id="{30300D2C-0B69-4038-BC1B-E3FCD0C7845C}"/>
                </a:ext>
              </a:extLst>
            </p:cNvPr>
            <p:cNvSpPr/>
            <p:nvPr/>
          </p:nvSpPr>
          <p:spPr>
            <a:xfrm>
              <a:off x="1001337" y="2931902"/>
              <a:ext cx="438356" cy="439469"/>
            </a:xfrm>
            <a:prstGeom prst="roundRect">
              <a:avLst>
                <a:gd name="adj" fmla="val 15000"/>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56" name="四角形: 角を丸くする 155">
              <a:extLst>
                <a:ext uri="{FF2B5EF4-FFF2-40B4-BE49-F238E27FC236}">
                  <a16:creationId xmlns:a16="http://schemas.microsoft.com/office/drawing/2014/main" id="{450ABC12-3CF1-4D15-AD03-6DEC410DE32C}"/>
                </a:ext>
              </a:extLst>
            </p:cNvPr>
            <p:cNvSpPr/>
            <p:nvPr/>
          </p:nvSpPr>
          <p:spPr>
            <a:xfrm>
              <a:off x="1440953" y="2931902"/>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57" name="四角形: 角を丸くする 156">
              <a:extLst>
                <a:ext uri="{FF2B5EF4-FFF2-40B4-BE49-F238E27FC236}">
                  <a16:creationId xmlns:a16="http://schemas.microsoft.com/office/drawing/2014/main" id="{5EA3259F-00A5-40E2-9F52-9DAE6B8E07CD}"/>
                </a:ext>
              </a:extLst>
            </p:cNvPr>
            <p:cNvSpPr/>
            <p:nvPr/>
          </p:nvSpPr>
          <p:spPr>
            <a:xfrm>
              <a:off x="1880568" y="2931755"/>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grpSp>
      <p:grpSp>
        <p:nvGrpSpPr>
          <p:cNvPr id="175" name="グループ化 174">
            <a:extLst>
              <a:ext uri="{FF2B5EF4-FFF2-40B4-BE49-F238E27FC236}">
                <a16:creationId xmlns:a16="http://schemas.microsoft.com/office/drawing/2014/main" id="{7343A7A6-5AAC-4E89-AC41-AC78E5EBAAFD}"/>
              </a:ext>
            </a:extLst>
          </p:cNvPr>
          <p:cNvGrpSpPr/>
          <p:nvPr/>
        </p:nvGrpSpPr>
        <p:grpSpPr>
          <a:xfrm>
            <a:off x="4366070" y="4677999"/>
            <a:ext cx="2182622" cy="446249"/>
            <a:chOff x="122021" y="3799591"/>
            <a:chExt cx="2195558" cy="446943"/>
          </a:xfrm>
        </p:grpSpPr>
        <p:sp>
          <p:nvSpPr>
            <p:cNvPr id="176" name="四角形: 角を丸くする 175">
              <a:extLst>
                <a:ext uri="{FF2B5EF4-FFF2-40B4-BE49-F238E27FC236}">
                  <a16:creationId xmlns:a16="http://schemas.microsoft.com/office/drawing/2014/main" id="{920A4C7A-B94E-41BA-9E5E-5EA01150E849}"/>
                </a:ext>
              </a:extLst>
            </p:cNvPr>
            <p:cNvSpPr/>
            <p:nvPr/>
          </p:nvSpPr>
          <p:spPr>
            <a:xfrm>
              <a:off x="122021" y="3799591"/>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77" name="四角形: 角を丸くする 176">
              <a:extLst>
                <a:ext uri="{FF2B5EF4-FFF2-40B4-BE49-F238E27FC236}">
                  <a16:creationId xmlns:a16="http://schemas.microsoft.com/office/drawing/2014/main" id="{1674445D-1AD9-42C0-A4AA-22A5AD355F98}"/>
                </a:ext>
              </a:extLst>
            </p:cNvPr>
            <p:cNvSpPr/>
            <p:nvPr/>
          </p:nvSpPr>
          <p:spPr>
            <a:xfrm>
              <a:off x="560377" y="3807065"/>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78" name="四角形: 角を丸くする 177">
              <a:extLst>
                <a:ext uri="{FF2B5EF4-FFF2-40B4-BE49-F238E27FC236}">
                  <a16:creationId xmlns:a16="http://schemas.microsoft.com/office/drawing/2014/main" id="{5C414E2E-2EAB-447E-8296-88F16DA0879E}"/>
                </a:ext>
              </a:extLst>
            </p:cNvPr>
            <p:cNvSpPr/>
            <p:nvPr/>
          </p:nvSpPr>
          <p:spPr>
            <a:xfrm>
              <a:off x="999992" y="3807065"/>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79" name="四角形: 角を丸くする 178">
              <a:extLst>
                <a:ext uri="{FF2B5EF4-FFF2-40B4-BE49-F238E27FC236}">
                  <a16:creationId xmlns:a16="http://schemas.microsoft.com/office/drawing/2014/main" id="{BBFFE030-1A22-411C-8435-E99AEFE902D5}"/>
                </a:ext>
              </a:extLst>
            </p:cNvPr>
            <p:cNvSpPr/>
            <p:nvPr/>
          </p:nvSpPr>
          <p:spPr>
            <a:xfrm>
              <a:off x="1439608" y="3807065"/>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80" name="四角形: 角を丸くする 179">
              <a:extLst>
                <a:ext uri="{FF2B5EF4-FFF2-40B4-BE49-F238E27FC236}">
                  <a16:creationId xmlns:a16="http://schemas.microsoft.com/office/drawing/2014/main" id="{A418F561-662D-45D8-AFB7-3D9F417C2210}"/>
                </a:ext>
              </a:extLst>
            </p:cNvPr>
            <p:cNvSpPr/>
            <p:nvPr/>
          </p:nvSpPr>
          <p:spPr>
            <a:xfrm>
              <a:off x="1879223" y="3806918"/>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grpSp>
      <p:sp>
        <p:nvSpPr>
          <p:cNvPr id="588" name="楕円 587">
            <a:extLst>
              <a:ext uri="{FF2B5EF4-FFF2-40B4-BE49-F238E27FC236}">
                <a16:creationId xmlns:a16="http://schemas.microsoft.com/office/drawing/2014/main" id="{0DD8F231-B6D6-4C4E-8217-2BDCBD2A07B7}"/>
              </a:ext>
            </a:extLst>
          </p:cNvPr>
          <p:cNvSpPr/>
          <p:nvPr/>
        </p:nvSpPr>
        <p:spPr>
          <a:xfrm>
            <a:off x="5913078" y="3355396"/>
            <a:ext cx="263860" cy="265079"/>
          </a:xfrm>
          <a:prstGeom prst="ellipse">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2000" b="1" dirty="0">
                <a:solidFill>
                  <a:schemeClr val="tx1"/>
                </a:solidFill>
              </a:rPr>
              <a:t>✓</a:t>
            </a:r>
          </a:p>
        </p:txBody>
      </p:sp>
      <p:sp>
        <p:nvSpPr>
          <p:cNvPr id="141" name="楕円 140">
            <a:extLst>
              <a:ext uri="{FF2B5EF4-FFF2-40B4-BE49-F238E27FC236}">
                <a16:creationId xmlns:a16="http://schemas.microsoft.com/office/drawing/2014/main" id="{618D5BD3-B615-495C-85C1-24192281CD86}"/>
              </a:ext>
            </a:extLst>
          </p:cNvPr>
          <p:cNvSpPr/>
          <p:nvPr/>
        </p:nvSpPr>
        <p:spPr>
          <a:xfrm>
            <a:off x="5917672" y="4219342"/>
            <a:ext cx="263860" cy="265079"/>
          </a:xfrm>
          <a:prstGeom prst="ellipse">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2000" b="1" dirty="0">
                <a:solidFill>
                  <a:schemeClr val="tx1"/>
                </a:solidFill>
              </a:rPr>
              <a:t>✓</a:t>
            </a:r>
          </a:p>
        </p:txBody>
      </p:sp>
      <p:sp>
        <p:nvSpPr>
          <p:cNvPr id="143" name="楕円 142">
            <a:extLst>
              <a:ext uri="{FF2B5EF4-FFF2-40B4-BE49-F238E27FC236}">
                <a16:creationId xmlns:a16="http://schemas.microsoft.com/office/drawing/2014/main" id="{9DB8642B-76C7-43E5-BAB6-D189DE11F18B}"/>
              </a:ext>
            </a:extLst>
          </p:cNvPr>
          <p:cNvSpPr/>
          <p:nvPr/>
        </p:nvSpPr>
        <p:spPr>
          <a:xfrm>
            <a:off x="4553213" y="4218901"/>
            <a:ext cx="263860" cy="265079"/>
          </a:xfrm>
          <a:prstGeom prst="ellipse">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2000" b="1" dirty="0">
                <a:solidFill>
                  <a:schemeClr val="tx1"/>
                </a:solidFill>
              </a:rPr>
              <a:t>✓</a:t>
            </a:r>
          </a:p>
        </p:txBody>
      </p:sp>
      <p:sp>
        <p:nvSpPr>
          <p:cNvPr id="181" name="正方形/長方形 180">
            <a:extLst>
              <a:ext uri="{FF2B5EF4-FFF2-40B4-BE49-F238E27FC236}">
                <a16:creationId xmlns:a16="http://schemas.microsoft.com/office/drawing/2014/main" id="{E526124D-4BAD-4CD1-BA4F-93E004E57601}"/>
              </a:ext>
            </a:extLst>
          </p:cNvPr>
          <p:cNvSpPr/>
          <p:nvPr/>
        </p:nvSpPr>
        <p:spPr>
          <a:xfrm>
            <a:off x="6938224" y="1579735"/>
            <a:ext cx="2163496" cy="862014"/>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330" name="星: 24 pt 321">
            <a:extLst>
              <a:ext uri="{FF2B5EF4-FFF2-40B4-BE49-F238E27FC236}">
                <a16:creationId xmlns:a16="http://schemas.microsoft.com/office/drawing/2014/main" id="{2F29177F-019F-4F85-B441-DA5897A05031}"/>
              </a:ext>
            </a:extLst>
          </p:cNvPr>
          <p:cNvSpPr/>
          <p:nvPr/>
        </p:nvSpPr>
        <p:spPr>
          <a:xfrm>
            <a:off x="7031305" y="1798805"/>
            <a:ext cx="491738" cy="492929"/>
          </a:xfrm>
          <a:prstGeom prst="star24">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nvGrpSpPr>
          <p:cNvPr id="188" name="グループ化 187">
            <a:extLst>
              <a:ext uri="{FF2B5EF4-FFF2-40B4-BE49-F238E27FC236}">
                <a16:creationId xmlns:a16="http://schemas.microsoft.com/office/drawing/2014/main" id="{B815C1C7-A2E1-4DC9-A7C8-5C1F7AFE806D}"/>
              </a:ext>
            </a:extLst>
          </p:cNvPr>
          <p:cNvGrpSpPr/>
          <p:nvPr/>
        </p:nvGrpSpPr>
        <p:grpSpPr>
          <a:xfrm>
            <a:off x="7700460" y="1782821"/>
            <a:ext cx="1301381" cy="286486"/>
            <a:chOff x="1239996" y="1068444"/>
            <a:chExt cx="1279059" cy="280161"/>
          </a:xfrm>
        </p:grpSpPr>
        <p:sp>
          <p:nvSpPr>
            <p:cNvPr id="189" name="テキスト ボックス 771">
              <a:extLst>
                <a:ext uri="{FF2B5EF4-FFF2-40B4-BE49-F238E27FC236}">
                  <a16:creationId xmlns:a16="http://schemas.microsoft.com/office/drawing/2014/main" id="{064B436A-C81B-4B09-8F4C-493E8851A295}"/>
                </a:ext>
              </a:extLst>
            </p:cNvPr>
            <p:cNvSpPr txBox="1"/>
            <p:nvPr/>
          </p:nvSpPr>
          <p:spPr>
            <a:xfrm>
              <a:off x="1239996" y="1068444"/>
              <a:ext cx="1279059" cy="28016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600" u="sng" dirty="0">
                  <a:solidFill>
                    <a:schemeClr val="bg1"/>
                  </a:solidFill>
                </a:rPr>
                <a:t>　 結晶種名名</a:t>
              </a:r>
            </a:p>
          </p:txBody>
        </p:sp>
        <p:sp>
          <p:nvSpPr>
            <p:cNvPr id="190" name="楕円 189">
              <a:extLst>
                <a:ext uri="{FF2B5EF4-FFF2-40B4-BE49-F238E27FC236}">
                  <a16:creationId xmlns:a16="http://schemas.microsoft.com/office/drawing/2014/main" id="{29C7DDAA-EEF0-4A17-94AE-B34FFBD2F403}"/>
                </a:ext>
              </a:extLst>
            </p:cNvPr>
            <p:cNvSpPr/>
            <p:nvPr/>
          </p:nvSpPr>
          <p:spPr>
            <a:xfrm>
              <a:off x="1289692" y="1109821"/>
              <a:ext cx="142568" cy="141668"/>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191" name="テキスト ボックス 773">
            <a:extLst>
              <a:ext uri="{FF2B5EF4-FFF2-40B4-BE49-F238E27FC236}">
                <a16:creationId xmlns:a16="http://schemas.microsoft.com/office/drawing/2014/main" id="{1137853A-1AAB-4AD9-A719-FFDA32E74E50}"/>
              </a:ext>
            </a:extLst>
          </p:cNvPr>
          <p:cNvSpPr txBox="1"/>
          <p:nvPr/>
        </p:nvSpPr>
        <p:spPr>
          <a:xfrm>
            <a:off x="8361067" y="1766727"/>
            <a:ext cx="720374" cy="286486"/>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r"/>
            <a:r>
              <a:rPr kumimoji="1" lang="ja-JP" altLang="en-US" sz="900" b="1" dirty="0">
                <a:solidFill>
                  <a:schemeClr val="bg1"/>
                </a:solidFill>
                <a:latin typeface="メイリオ" panose="020B0604030504040204" pitchFamily="50" charset="-128"/>
              </a:rPr>
              <a:t>★ ★ ★</a:t>
            </a:r>
            <a:endParaRPr kumimoji="1" lang="en-US" altLang="ja-JP" sz="900" b="1" u="none" dirty="0">
              <a:solidFill>
                <a:schemeClr val="bg1"/>
              </a:solidFill>
              <a:latin typeface="メイリオ" panose="020B0604030504040204" pitchFamily="50" charset="-128"/>
              <a:ea typeface="メイリオ" panose="020B0604030504040204" pitchFamily="50" charset="-128"/>
            </a:endParaRPr>
          </a:p>
        </p:txBody>
      </p:sp>
      <p:sp>
        <p:nvSpPr>
          <p:cNvPr id="192" name="テキスト ボックス 798">
            <a:extLst>
              <a:ext uri="{FF2B5EF4-FFF2-40B4-BE49-F238E27FC236}">
                <a16:creationId xmlns:a16="http://schemas.microsoft.com/office/drawing/2014/main" id="{A6C7EB72-04D4-4D90-809C-BD023EDC8979}"/>
              </a:ext>
            </a:extLst>
          </p:cNvPr>
          <p:cNvSpPr txBox="1"/>
          <p:nvPr/>
        </p:nvSpPr>
        <p:spPr>
          <a:xfrm>
            <a:off x="7725707" y="1999263"/>
            <a:ext cx="1301863" cy="40956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600" dirty="0">
                <a:solidFill>
                  <a:schemeClr val="bg1"/>
                </a:solidFill>
              </a:rPr>
              <a:t>効果テキスト効果テキスト</a:t>
            </a:r>
            <a:endParaRPr kumimoji="1" lang="en-US" altLang="ja-JP" sz="600" dirty="0">
              <a:solidFill>
                <a:schemeClr val="bg1"/>
              </a:solidFill>
            </a:endParaRPr>
          </a:p>
          <a:p>
            <a:r>
              <a:rPr kumimoji="1" lang="ja-JP" altLang="en-US" sz="600" dirty="0">
                <a:solidFill>
                  <a:schemeClr val="bg1"/>
                </a:solidFill>
              </a:rPr>
              <a:t>効果テキスト効果テキスト</a:t>
            </a:r>
            <a:endParaRPr kumimoji="1" lang="en-US" altLang="ja-JP" sz="600" dirty="0">
              <a:solidFill>
                <a:schemeClr val="bg1"/>
              </a:solidFill>
            </a:endParaRPr>
          </a:p>
          <a:p>
            <a:r>
              <a:rPr kumimoji="1" lang="ja-JP" altLang="en-US" sz="600" dirty="0">
                <a:solidFill>
                  <a:schemeClr val="bg1"/>
                </a:solidFill>
              </a:rPr>
              <a:t>効果テキスト効果テキスト</a:t>
            </a:r>
            <a:endParaRPr kumimoji="1" lang="en-US" altLang="ja-JP" sz="600" dirty="0">
              <a:solidFill>
                <a:schemeClr val="bg1"/>
              </a:solidFill>
              <a:effectLst/>
              <a:latin typeface="+mn-lt"/>
              <a:ea typeface="+mn-ea"/>
              <a:cs typeface="+mn-cs"/>
            </a:endParaRPr>
          </a:p>
        </p:txBody>
      </p:sp>
      <p:sp>
        <p:nvSpPr>
          <p:cNvPr id="193" name="テキスト ボックス 801">
            <a:extLst>
              <a:ext uri="{FF2B5EF4-FFF2-40B4-BE49-F238E27FC236}">
                <a16:creationId xmlns:a16="http://schemas.microsoft.com/office/drawing/2014/main" id="{758B1066-71B0-449C-BFEB-7F2BAF30D0A0}"/>
              </a:ext>
            </a:extLst>
          </p:cNvPr>
          <p:cNvSpPr txBox="1"/>
          <p:nvPr/>
        </p:nvSpPr>
        <p:spPr>
          <a:xfrm>
            <a:off x="7680929" y="1574576"/>
            <a:ext cx="1348127" cy="277065"/>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600" u="sng" dirty="0">
                <a:solidFill>
                  <a:schemeClr val="bg1"/>
                </a:solidFill>
              </a:rPr>
              <a:t>結晶名４５６７８９０１２３４６</a:t>
            </a:r>
          </a:p>
        </p:txBody>
      </p:sp>
      <p:sp>
        <p:nvSpPr>
          <p:cNvPr id="194" name="正方形/長方形 193">
            <a:extLst>
              <a:ext uri="{FF2B5EF4-FFF2-40B4-BE49-F238E27FC236}">
                <a16:creationId xmlns:a16="http://schemas.microsoft.com/office/drawing/2014/main" id="{23EDE61A-7567-4732-ACD5-492FBAEF31B9}"/>
              </a:ext>
            </a:extLst>
          </p:cNvPr>
          <p:cNvSpPr/>
          <p:nvPr/>
        </p:nvSpPr>
        <p:spPr>
          <a:xfrm>
            <a:off x="6946133" y="2718814"/>
            <a:ext cx="2162636" cy="19527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en-US" altLang="ja-JP" sz="1100" dirty="0"/>
          </a:p>
          <a:p>
            <a:pPr algn="r"/>
            <a:endParaRPr kumimoji="1" lang="en-US" altLang="ja-JP" sz="1100" dirty="0"/>
          </a:p>
          <a:p>
            <a:pPr algn="r"/>
            <a:endParaRPr kumimoji="1" lang="en-US" altLang="ja-JP" sz="1100" dirty="0"/>
          </a:p>
          <a:p>
            <a:pPr algn="ctr"/>
            <a:endParaRPr kumimoji="1" lang="en-US" altLang="ja-JP" sz="300" b="1" dirty="0">
              <a:latin typeface="メイリオ" panose="020B0604030504040204" pitchFamily="50" charset="-128"/>
              <a:ea typeface="メイリオ" panose="020B0604030504040204" pitchFamily="50" charset="-128"/>
            </a:endParaRPr>
          </a:p>
          <a:p>
            <a:pPr algn="ctr"/>
            <a:r>
              <a:rPr kumimoji="1" lang="ja-JP" altLang="en-US" b="1" dirty="0">
                <a:latin typeface="メイリオ" panose="020B0604030504040204" pitchFamily="50" charset="-128"/>
              </a:rPr>
              <a:t>売却</a:t>
            </a:r>
          </a:p>
        </p:txBody>
      </p:sp>
      <p:grpSp>
        <p:nvGrpSpPr>
          <p:cNvPr id="195" name="グループ化 194">
            <a:extLst>
              <a:ext uri="{FF2B5EF4-FFF2-40B4-BE49-F238E27FC236}">
                <a16:creationId xmlns:a16="http://schemas.microsoft.com/office/drawing/2014/main" id="{6E1E69D3-4DDF-4141-B4D6-964561AAF601}"/>
              </a:ext>
            </a:extLst>
          </p:cNvPr>
          <p:cNvGrpSpPr/>
          <p:nvPr/>
        </p:nvGrpSpPr>
        <p:grpSpPr>
          <a:xfrm>
            <a:off x="6946131" y="2718812"/>
            <a:ext cx="2162636" cy="480289"/>
            <a:chOff x="0" y="0"/>
            <a:chExt cx="2637694" cy="599215"/>
          </a:xfrm>
        </p:grpSpPr>
        <p:sp>
          <p:nvSpPr>
            <p:cNvPr id="196" name="正方形/長方形 195">
              <a:extLst>
                <a:ext uri="{FF2B5EF4-FFF2-40B4-BE49-F238E27FC236}">
                  <a16:creationId xmlns:a16="http://schemas.microsoft.com/office/drawing/2014/main" id="{0E985E2E-C1D5-42BC-BFA3-831676B857AC}"/>
                </a:ext>
              </a:extLst>
            </p:cNvPr>
            <p:cNvSpPr/>
            <p:nvPr/>
          </p:nvSpPr>
          <p:spPr>
            <a:xfrm>
              <a:off x="0" y="0"/>
              <a:ext cx="586154" cy="59188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800"/>
                <a:t>RANK</a:t>
              </a:r>
            </a:p>
            <a:p>
              <a:pPr algn="ctr"/>
              <a:r>
                <a:rPr kumimoji="1" lang="en-US" altLang="ja-JP"/>
                <a:t>999</a:t>
              </a:r>
              <a:endParaRPr kumimoji="1" lang="ja-JP" altLang="en-US"/>
            </a:p>
          </p:txBody>
        </p:sp>
        <p:sp>
          <p:nvSpPr>
            <p:cNvPr id="197" name="正方形/長方形 196">
              <a:extLst>
                <a:ext uri="{FF2B5EF4-FFF2-40B4-BE49-F238E27FC236}">
                  <a16:creationId xmlns:a16="http://schemas.microsoft.com/office/drawing/2014/main" id="{9A8778DE-8B6D-4367-A83F-B5356AF00A57}"/>
                </a:ext>
              </a:extLst>
            </p:cNvPr>
            <p:cNvSpPr/>
            <p:nvPr/>
          </p:nvSpPr>
          <p:spPr>
            <a:xfrm>
              <a:off x="586155" y="0"/>
              <a:ext cx="2051539" cy="11837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198" name="正方形/長方形 197">
              <a:extLst>
                <a:ext uri="{FF2B5EF4-FFF2-40B4-BE49-F238E27FC236}">
                  <a16:creationId xmlns:a16="http://schemas.microsoft.com/office/drawing/2014/main" id="{3ED09F00-6D56-4B0B-BF51-2006FC1FD747}"/>
                </a:ext>
              </a:extLst>
            </p:cNvPr>
            <p:cNvSpPr/>
            <p:nvPr/>
          </p:nvSpPr>
          <p:spPr>
            <a:xfrm>
              <a:off x="586154" y="118664"/>
              <a:ext cx="2051539"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199" name="正方形/長方形 198">
              <a:extLst>
                <a:ext uri="{FF2B5EF4-FFF2-40B4-BE49-F238E27FC236}">
                  <a16:creationId xmlns:a16="http://schemas.microsoft.com/office/drawing/2014/main" id="{F3D63565-78E3-438A-AA56-F375480E70A6}"/>
                </a:ext>
              </a:extLst>
            </p:cNvPr>
            <p:cNvSpPr/>
            <p:nvPr/>
          </p:nvSpPr>
          <p:spPr>
            <a:xfrm>
              <a:off x="586153" y="284157"/>
              <a:ext cx="1025770"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800"/>
                <a:t>GOLD</a:t>
              </a:r>
              <a:endParaRPr kumimoji="1" lang="ja-JP" altLang="en-US" sz="800"/>
            </a:p>
          </p:txBody>
        </p:sp>
        <p:sp>
          <p:nvSpPr>
            <p:cNvPr id="200" name="四角形: 角を丸くする 814">
              <a:extLst>
                <a:ext uri="{FF2B5EF4-FFF2-40B4-BE49-F238E27FC236}">
                  <a16:creationId xmlns:a16="http://schemas.microsoft.com/office/drawing/2014/main" id="{5C8E98EC-B116-4E07-90FF-F55C853EB908}"/>
                </a:ext>
              </a:extLst>
            </p:cNvPr>
            <p:cNvSpPr/>
            <p:nvPr/>
          </p:nvSpPr>
          <p:spPr>
            <a:xfrm>
              <a:off x="0" y="487075"/>
              <a:ext cx="586154" cy="7398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01" name="正方形/長方形 200">
              <a:extLst>
                <a:ext uri="{FF2B5EF4-FFF2-40B4-BE49-F238E27FC236}">
                  <a16:creationId xmlns:a16="http://schemas.microsoft.com/office/drawing/2014/main" id="{9FC1D82A-1333-4E74-B3F4-C265502E9481}"/>
                </a:ext>
              </a:extLst>
            </p:cNvPr>
            <p:cNvSpPr/>
            <p:nvPr/>
          </p:nvSpPr>
          <p:spPr>
            <a:xfrm>
              <a:off x="1611923" y="284157"/>
              <a:ext cx="1025770"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t>課金石</a:t>
              </a:r>
            </a:p>
          </p:txBody>
        </p:sp>
        <p:sp>
          <p:nvSpPr>
            <p:cNvPr id="202" name="楕円 816">
              <a:extLst>
                <a:ext uri="{FF2B5EF4-FFF2-40B4-BE49-F238E27FC236}">
                  <a16:creationId xmlns:a16="http://schemas.microsoft.com/office/drawing/2014/main" id="{CA421923-7528-4C0D-A3FD-A07F01B58128}"/>
                </a:ext>
              </a:extLst>
            </p:cNvPr>
            <p:cNvSpPr/>
            <p:nvPr/>
          </p:nvSpPr>
          <p:spPr>
            <a:xfrm>
              <a:off x="2466732" y="289691"/>
              <a:ext cx="146538" cy="1479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sp>
          <p:nvSpPr>
            <p:cNvPr id="203" name="四角形: 角を丸くする 817">
              <a:extLst>
                <a:ext uri="{FF2B5EF4-FFF2-40B4-BE49-F238E27FC236}">
                  <a16:creationId xmlns:a16="http://schemas.microsoft.com/office/drawing/2014/main" id="{2849BD3A-C621-45D0-A1F7-5916F0920378}"/>
                </a:ext>
              </a:extLst>
            </p:cNvPr>
            <p:cNvSpPr/>
            <p:nvPr/>
          </p:nvSpPr>
          <p:spPr>
            <a:xfrm>
              <a:off x="0" y="487075"/>
              <a:ext cx="351692" cy="7398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04" name="正方形/長方形 203">
              <a:extLst>
                <a:ext uri="{FF2B5EF4-FFF2-40B4-BE49-F238E27FC236}">
                  <a16:creationId xmlns:a16="http://schemas.microsoft.com/office/drawing/2014/main" id="{22748191-5A32-45A2-99C3-72EC8F373305}"/>
                </a:ext>
              </a:extLst>
            </p:cNvPr>
            <p:cNvSpPr/>
            <p:nvPr/>
          </p:nvSpPr>
          <p:spPr>
            <a:xfrm>
              <a:off x="586154" y="445351"/>
              <a:ext cx="2051538" cy="146537"/>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スタミナ</a:t>
              </a:r>
            </a:p>
          </p:txBody>
        </p:sp>
        <p:sp>
          <p:nvSpPr>
            <p:cNvPr id="205" name="四角形: 角を丸くする 819">
              <a:extLst>
                <a:ext uri="{FF2B5EF4-FFF2-40B4-BE49-F238E27FC236}">
                  <a16:creationId xmlns:a16="http://schemas.microsoft.com/office/drawing/2014/main" id="{B15D570F-A87F-4159-AAB3-3FB159D7E73C}"/>
                </a:ext>
              </a:extLst>
            </p:cNvPr>
            <p:cNvSpPr/>
            <p:nvPr/>
          </p:nvSpPr>
          <p:spPr>
            <a:xfrm>
              <a:off x="1128346" y="485288"/>
              <a:ext cx="1450730" cy="66660"/>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06" name="四角形: 角を丸くする 820">
              <a:extLst>
                <a:ext uri="{FF2B5EF4-FFF2-40B4-BE49-F238E27FC236}">
                  <a16:creationId xmlns:a16="http://schemas.microsoft.com/office/drawing/2014/main" id="{DE4EAA7F-5CB9-4EB6-9C5D-5B3A3FBA92E7}"/>
                </a:ext>
              </a:extLst>
            </p:cNvPr>
            <p:cNvSpPr/>
            <p:nvPr/>
          </p:nvSpPr>
          <p:spPr>
            <a:xfrm>
              <a:off x="1128346" y="481984"/>
              <a:ext cx="879231" cy="73269"/>
            </a:xfrm>
            <a:prstGeom prst="roundRect">
              <a:avLst>
                <a:gd name="adj" fmla="val 5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09" name="テキスト ボックス 821">
              <a:extLst>
                <a:ext uri="{FF2B5EF4-FFF2-40B4-BE49-F238E27FC236}">
                  <a16:creationId xmlns:a16="http://schemas.microsoft.com/office/drawing/2014/main" id="{AF901F1D-8A09-46B2-9B29-42AAEA8CE3E7}"/>
                </a:ext>
              </a:extLst>
            </p:cNvPr>
            <p:cNvSpPr txBox="1"/>
            <p:nvPr/>
          </p:nvSpPr>
          <p:spPr>
            <a:xfrm>
              <a:off x="1113692" y="438023"/>
              <a:ext cx="439615" cy="1465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en-US" altLang="ja-JP" sz="800"/>
                <a:t>800/</a:t>
              </a:r>
              <a:r>
                <a:rPr kumimoji="1" lang="en-US" altLang="ja-JP" sz="600"/>
                <a:t>999</a:t>
              </a:r>
              <a:endParaRPr kumimoji="1" lang="ja-JP" altLang="en-US" sz="1100"/>
            </a:p>
          </p:txBody>
        </p:sp>
        <p:sp>
          <p:nvSpPr>
            <p:cNvPr id="210" name="テキスト ボックス 822">
              <a:extLst>
                <a:ext uri="{FF2B5EF4-FFF2-40B4-BE49-F238E27FC236}">
                  <a16:creationId xmlns:a16="http://schemas.microsoft.com/office/drawing/2014/main" id="{AC8D478D-D0DA-4E13-BA20-55BAE5DF7550}"/>
                </a:ext>
              </a:extLst>
            </p:cNvPr>
            <p:cNvSpPr txBox="1"/>
            <p:nvPr/>
          </p:nvSpPr>
          <p:spPr>
            <a:xfrm>
              <a:off x="2124807" y="452677"/>
              <a:ext cx="439615" cy="1465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800">
                  <a:solidFill>
                    <a:schemeClr val="bg1"/>
                  </a:solidFill>
                </a:rPr>
                <a:t>あと</a:t>
              </a:r>
              <a:r>
                <a:rPr kumimoji="1" lang="en-US" altLang="ja-JP" sz="800">
                  <a:solidFill>
                    <a:schemeClr val="bg1"/>
                  </a:solidFill>
                </a:rPr>
                <a:t>00:00</a:t>
              </a:r>
              <a:endParaRPr kumimoji="1" lang="ja-JP" altLang="en-US" sz="1100">
                <a:solidFill>
                  <a:schemeClr val="bg1"/>
                </a:solidFill>
              </a:endParaRPr>
            </a:p>
          </p:txBody>
        </p:sp>
      </p:grpSp>
      <p:sp>
        <p:nvSpPr>
          <p:cNvPr id="211" name="四角形: 角を丸くする 792">
            <a:extLst>
              <a:ext uri="{FF2B5EF4-FFF2-40B4-BE49-F238E27FC236}">
                <a16:creationId xmlns:a16="http://schemas.microsoft.com/office/drawing/2014/main" id="{4330074D-634C-41E9-AFB1-6D74C05F3067}"/>
              </a:ext>
            </a:extLst>
          </p:cNvPr>
          <p:cNvSpPr/>
          <p:nvPr/>
        </p:nvSpPr>
        <p:spPr>
          <a:xfrm>
            <a:off x="8477182" y="3225624"/>
            <a:ext cx="600363" cy="240144"/>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dirty="0"/>
              <a:t>もどる</a:t>
            </a:r>
            <a:endParaRPr kumimoji="1" lang="en-US" altLang="ja-JP" sz="1200" dirty="0"/>
          </a:p>
        </p:txBody>
      </p:sp>
      <p:sp>
        <p:nvSpPr>
          <p:cNvPr id="212" name="正方形/長方形 211">
            <a:extLst>
              <a:ext uri="{FF2B5EF4-FFF2-40B4-BE49-F238E27FC236}">
                <a16:creationId xmlns:a16="http://schemas.microsoft.com/office/drawing/2014/main" id="{DB44E1D0-7C33-49DC-A53C-37527612CC63}"/>
              </a:ext>
            </a:extLst>
          </p:cNvPr>
          <p:cNvSpPr/>
          <p:nvPr/>
        </p:nvSpPr>
        <p:spPr>
          <a:xfrm>
            <a:off x="6945270" y="3582384"/>
            <a:ext cx="2163496" cy="862014"/>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nvGrpSpPr>
          <p:cNvPr id="214" name="グループ化 213">
            <a:extLst>
              <a:ext uri="{FF2B5EF4-FFF2-40B4-BE49-F238E27FC236}">
                <a16:creationId xmlns:a16="http://schemas.microsoft.com/office/drawing/2014/main" id="{BDA0D545-C052-4BE9-9AD6-99B2EFBBCFA8}"/>
              </a:ext>
            </a:extLst>
          </p:cNvPr>
          <p:cNvGrpSpPr/>
          <p:nvPr/>
        </p:nvGrpSpPr>
        <p:grpSpPr>
          <a:xfrm>
            <a:off x="7707506" y="3785470"/>
            <a:ext cx="1301381" cy="286486"/>
            <a:chOff x="1239996" y="1068444"/>
            <a:chExt cx="1279059" cy="280161"/>
          </a:xfrm>
        </p:grpSpPr>
        <p:sp>
          <p:nvSpPr>
            <p:cNvPr id="215" name="テキスト ボックス 771">
              <a:extLst>
                <a:ext uri="{FF2B5EF4-FFF2-40B4-BE49-F238E27FC236}">
                  <a16:creationId xmlns:a16="http://schemas.microsoft.com/office/drawing/2014/main" id="{703D98BC-6951-4F62-B234-CAC8A158C27B}"/>
                </a:ext>
              </a:extLst>
            </p:cNvPr>
            <p:cNvSpPr txBox="1"/>
            <p:nvPr/>
          </p:nvSpPr>
          <p:spPr>
            <a:xfrm>
              <a:off x="1239996" y="1068444"/>
              <a:ext cx="1279059" cy="28016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600" u="sng" dirty="0">
                  <a:solidFill>
                    <a:schemeClr val="bg1"/>
                  </a:solidFill>
                </a:rPr>
                <a:t>　 パーツ種名名</a:t>
              </a:r>
            </a:p>
          </p:txBody>
        </p:sp>
        <p:sp>
          <p:nvSpPr>
            <p:cNvPr id="216" name="楕円 215">
              <a:extLst>
                <a:ext uri="{FF2B5EF4-FFF2-40B4-BE49-F238E27FC236}">
                  <a16:creationId xmlns:a16="http://schemas.microsoft.com/office/drawing/2014/main" id="{0880E963-C46F-4FAC-B0F7-01DA30B21B4A}"/>
                </a:ext>
              </a:extLst>
            </p:cNvPr>
            <p:cNvSpPr/>
            <p:nvPr/>
          </p:nvSpPr>
          <p:spPr>
            <a:xfrm>
              <a:off x="1289692" y="1109821"/>
              <a:ext cx="142568" cy="141668"/>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217" name="テキスト ボックス 773">
            <a:extLst>
              <a:ext uri="{FF2B5EF4-FFF2-40B4-BE49-F238E27FC236}">
                <a16:creationId xmlns:a16="http://schemas.microsoft.com/office/drawing/2014/main" id="{EF423D93-AF6E-4873-9A76-3104B1B9A2A8}"/>
              </a:ext>
            </a:extLst>
          </p:cNvPr>
          <p:cNvSpPr txBox="1"/>
          <p:nvPr/>
        </p:nvSpPr>
        <p:spPr>
          <a:xfrm>
            <a:off x="8368113" y="3769376"/>
            <a:ext cx="720374" cy="286486"/>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r"/>
            <a:r>
              <a:rPr kumimoji="1" lang="ja-JP" altLang="en-US" sz="900" b="1" dirty="0">
                <a:solidFill>
                  <a:schemeClr val="bg1"/>
                </a:solidFill>
                <a:latin typeface="メイリオ" panose="020B0604030504040204" pitchFamily="50" charset="-128"/>
              </a:rPr>
              <a:t>★ ★ ★</a:t>
            </a:r>
            <a:endParaRPr kumimoji="1" lang="en-US" altLang="ja-JP" sz="900" b="1" u="none" dirty="0">
              <a:solidFill>
                <a:schemeClr val="bg1"/>
              </a:solidFill>
              <a:latin typeface="メイリオ" panose="020B0604030504040204" pitchFamily="50" charset="-128"/>
              <a:ea typeface="メイリオ" panose="020B0604030504040204" pitchFamily="50" charset="-128"/>
            </a:endParaRPr>
          </a:p>
        </p:txBody>
      </p:sp>
      <p:sp>
        <p:nvSpPr>
          <p:cNvPr id="218" name="テキスト ボックス 798">
            <a:extLst>
              <a:ext uri="{FF2B5EF4-FFF2-40B4-BE49-F238E27FC236}">
                <a16:creationId xmlns:a16="http://schemas.microsoft.com/office/drawing/2014/main" id="{10810C38-4E68-49C8-B3A8-AD4A02FC8EAB}"/>
              </a:ext>
            </a:extLst>
          </p:cNvPr>
          <p:cNvSpPr txBox="1"/>
          <p:nvPr/>
        </p:nvSpPr>
        <p:spPr>
          <a:xfrm>
            <a:off x="7732753" y="4001912"/>
            <a:ext cx="1301863" cy="40956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600" dirty="0">
                <a:solidFill>
                  <a:schemeClr val="bg1"/>
                </a:solidFill>
              </a:rPr>
              <a:t>パーツテキストパーツテキストパーツテキストパーツテキスト</a:t>
            </a:r>
            <a:endParaRPr kumimoji="1" lang="en-US" altLang="ja-JP" sz="600" dirty="0">
              <a:solidFill>
                <a:schemeClr val="bg1"/>
              </a:solidFill>
            </a:endParaRPr>
          </a:p>
          <a:p>
            <a:r>
              <a:rPr kumimoji="1" lang="ja-JP" altLang="en-US" sz="600" dirty="0">
                <a:solidFill>
                  <a:schemeClr val="bg1"/>
                </a:solidFill>
              </a:rPr>
              <a:t>パーツテキストパーツテキスト</a:t>
            </a:r>
            <a:endParaRPr kumimoji="1" lang="en-US" altLang="ja-JP" sz="600" dirty="0">
              <a:solidFill>
                <a:schemeClr val="bg1"/>
              </a:solidFill>
              <a:effectLst/>
              <a:latin typeface="+mn-lt"/>
              <a:ea typeface="+mn-ea"/>
              <a:cs typeface="+mn-cs"/>
            </a:endParaRPr>
          </a:p>
        </p:txBody>
      </p:sp>
      <p:sp>
        <p:nvSpPr>
          <p:cNvPr id="219" name="テキスト ボックス 801">
            <a:extLst>
              <a:ext uri="{FF2B5EF4-FFF2-40B4-BE49-F238E27FC236}">
                <a16:creationId xmlns:a16="http://schemas.microsoft.com/office/drawing/2014/main" id="{C862AD1B-7D8E-4B72-94A6-2C9DEBD327C1}"/>
              </a:ext>
            </a:extLst>
          </p:cNvPr>
          <p:cNvSpPr txBox="1"/>
          <p:nvPr/>
        </p:nvSpPr>
        <p:spPr>
          <a:xfrm>
            <a:off x="7687975" y="3577225"/>
            <a:ext cx="1348127" cy="277065"/>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600" u="sng" dirty="0">
                <a:solidFill>
                  <a:schemeClr val="bg1"/>
                </a:solidFill>
              </a:rPr>
              <a:t>パーツ名４５６７８９０１２３４</a:t>
            </a:r>
          </a:p>
        </p:txBody>
      </p:sp>
      <p:sp>
        <p:nvSpPr>
          <p:cNvPr id="228" name="四角形: 角を丸くする 792">
            <a:extLst>
              <a:ext uri="{FF2B5EF4-FFF2-40B4-BE49-F238E27FC236}">
                <a16:creationId xmlns:a16="http://schemas.microsoft.com/office/drawing/2014/main" id="{13FB2155-FF8C-48B9-894B-D5BDFE68CB2D}"/>
              </a:ext>
            </a:extLst>
          </p:cNvPr>
          <p:cNvSpPr/>
          <p:nvPr/>
        </p:nvSpPr>
        <p:spPr>
          <a:xfrm>
            <a:off x="7067532" y="3672948"/>
            <a:ext cx="600363" cy="666215"/>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dirty="0"/>
              <a:t>パーツ</a:t>
            </a:r>
            <a:endParaRPr kumimoji="1" lang="en-US" altLang="ja-JP" sz="1200" dirty="0"/>
          </a:p>
          <a:p>
            <a:pPr algn="ctr"/>
            <a:r>
              <a:rPr kumimoji="1" lang="ja-JP" altLang="en-US" sz="1200" dirty="0"/>
              <a:t>絵</a:t>
            </a:r>
            <a:endParaRPr kumimoji="1" lang="en-US" altLang="ja-JP" sz="1200" dirty="0"/>
          </a:p>
        </p:txBody>
      </p:sp>
      <p:sp>
        <p:nvSpPr>
          <p:cNvPr id="132" name="楕円 131">
            <a:extLst>
              <a:ext uri="{FF2B5EF4-FFF2-40B4-BE49-F238E27FC236}">
                <a16:creationId xmlns:a16="http://schemas.microsoft.com/office/drawing/2014/main" id="{DA219CBC-3033-40BB-955C-ABA96F3A7DF8}"/>
              </a:ext>
            </a:extLst>
          </p:cNvPr>
          <p:cNvSpPr/>
          <p:nvPr/>
        </p:nvSpPr>
        <p:spPr>
          <a:xfrm>
            <a:off x="5173855" y="3355396"/>
            <a:ext cx="263860" cy="265079"/>
          </a:xfrm>
          <a:prstGeom prst="ellipse">
            <a:avLst/>
          </a:prstGeom>
          <a:solidFill>
            <a:schemeClr val="accent1">
              <a:lumMod val="40000"/>
              <a:lumOff val="6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2000" b="1" dirty="0">
                <a:solidFill>
                  <a:schemeClr val="tx1"/>
                </a:solidFill>
              </a:rPr>
              <a:t>E</a:t>
            </a:r>
            <a:endParaRPr kumimoji="1" lang="ja-JP" altLang="en-US" sz="2000" b="1" dirty="0">
              <a:solidFill>
                <a:schemeClr val="tx1"/>
              </a:solidFill>
            </a:endParaRPr>
          </a:p>
        </p:txBody>
      </p:sp>
      <p:sp>
        <p:nvSpPr>
          <p:cNvPr id="162" name="楕円 161">
            <a:extLst>
              <a:ext uri="{FF2B5EF4-FFF2-40B4-BE49-F238E27FC236}">
                <a16:creationId xmlns:a16="http://schemas.microsoft.com/office/drawing/2014/main" id="{5FC0E37A-E86F-40F5-B38E-DBB49A9D6408}"/>
              </a:ext>
            </a:extLst>
          </p:cNvPr>
          <p:cNvSpPr/>
          <p:nvPr/>
        </p:nvSpPr>
        <p:spPr>
          <a:xfrm>
            <a:off x="5173855" y="2890251"/>
            <a:ext cx="263860" cy="265079"/>
          </a:xfrm>
          <a:prstGeom prst="ellipse">
            <a:avLst/>
          </a:prstGeom>
          <a:solidFill>
            <a:schemeClr val="accent1">
              <a:lumMod val="40000"/>
              <a:lumOff val="6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2000" b="1" dirty="0">
                <a:solidFill>
                  <a:schemeClr val="tx1"/>
                </a:solidFill>
              </a:rPr>
              <a:t>E</a:t>
            </a:r>
            <a:endParaRPr kumimoji="1" lang="ja-JP" altLang="en-US" sz="2000" b="1" dirty="0">
              <a:solidFill>
                <a:schemeClr val="tx1"/>
              </a:solidFill>
            </a:endParaRPr>
          </a:p>
        </p:txBody>
      </p:sp>
      <p:sp>
        <p:nvSpPr>
          <p:cNvPr id="163" name="楕円 162">
            <a:extLst>
              <a:ext uri="{FF2B5EF4-FFF2-40B4-BE49-F238E27FC236}">
                <a16:creationId xmlns:a16="http://schemas.microsoft.com/office/drawing/2014/main" id="{9041A5D0-34AF-4F36-837A-217EF8FDB821}"/>
              </a:ext>
            </a:extLst>
          </p:cNvPr>
          <p:cNvSpPr/>
          <p:nvPr/>
        </p:nvSpPr>
        <p:spPr>
          <a:xfrm>
            <a:off x="4754753" y="3744318"/>
            <a:ext cx="263860" cy="265079"/>
          </a:xfrm>
          <a:prstGeom prst="ellipse">
            <a:avLst/>
          </a:prstGeom>
          <a:solidFill>
            <a:schemeClr val="accent1">
              <a:lumMod val="40000"/>
              <a:lumOff val="6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2000" b="1" dirty="0">
                <a:solidFill>
                  <a:schemeClr val="tx1"/>
                </a:solidFill>
              </a:rPr>
              <a:t>E</a:t>
            </a:r>
            <a:endParaRPr kumimoji="1" lang="ja-JP" altLang="en-US" sz="2000" b="1" dirty="0">
              <a:solidFill>
                <a:schemeClr val="tx1"/>
              </a:solidFill>
            </a:endParaRPr>
          </a:p>
        </p:txBody>
      </p:sp>
    </p:spTree>
    <p:extLst>
      <p:ext uri="{BB962C8B-B14F-4D97-AF65-F5344CB8AC3E}">
        <p14:creationId xmlns:p14="http://schemas.microsoft.com/office/powerpoint/2010/main" val="19706926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a:extLst>
              <a:ext uri="{FF2B5EF4-FFF2-40B4-BE49-F238E27FC236}">
                <a16:creationId xmlns:a16="http://schemas.microsoft.com/office/drawing/2014/main" id="{E79E1EDF-A8B1-4205-B2FF-8DDB6C9731EC}"/>
              </a:ext>
            </a:extLst>
          </p:cNvPr>
          <p:cNvSpPr>
            <a:spLocks noGrp="1"/>
          </p:cNvSpPr>
          <p:nvPr>
            <p:ph type="ftr" sz="quarter" idx="11"/>
          </p:nvPr>
        </p:nvSpPr>
        <p:spPr/>
        <p:txBody>
          <a:bodyPr/>
          <a:lstStyle/>
          <a:p>
            <a:r>
              <a:rPr kumimoji="1" lang="en-US" altLang="ja-JP"/>
              <a:t>CONFIDENTIAL</a:t>
            </a:r>
            <a:endParaRPr kumimoji="1" lang="ja-JP" altLang="en-US"/>
          </a:p>
        </p:txBody>
      </p:sp>
      <p:sp>
        <p:nvSpPr>
          <p:cNvPr id="5" name="スライド番号プレースホルダー 4">
            <a:extLst>
              <a:ext uri="{FF2B5EF4-FFF2-40B4-BE49-F238E27FC236}">
                <a16:creationId xmlns:a16="http://schemas.microsoft.com/office/drawing/2014/main" id="{40BD7F5C-69EC-4C0B-9C6B-C5CE1A50BA90}"/>
              </a:ext>
            </a:extLst>
          </p:cNvPr>
          <p:cNvSpPr>
            <a:spLocks noGrp="1"/>
          </p:cNvSpPr>
          <p:nvPr>
            <p:ph type="sldNum" sz="quarter" idx="12"/>
          </p:nvPr>
        </p:nvSpPr>
        <p:spPr/>
        <p:txBody>
          <a:bodyPr/>
          <a:lstStyle/>
          <a:p>
            <a:fld id="{A1D1B427-6BB8-45E6-A1F2-9E04AE67DC91}" type="slidenum">
              <a:rPr kumimoji="1" lang="ja-JP" altLang="en-US" smtClean="0"/>
              <a:t>46</a:t>
            </a:fld>
            <a:endParaRPr kumimoji="1" lang="ja-JP" altLang="en-US"/>
          </a:p>
        </p:txBody>
      </p:sp>
      <p:sp>
        <p:nvSpPr>
          <p:cNvPr id="6" name="テキスト ボックス 5">
            <a:extLst>
              <a:ext uri="{FF2B5EF4-FFF2-40B4-BE49-F238E27FC236}">
                <a16:creationId xmlns:a16="http://schemas.microsoft.com/office/drawing/2014/main" id="{45DCF9BC-F3C1-475A-B452-8FDFB001FC1A}"/>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■強化画面仕様</a:t>
            </a:r>
          </a:p>
        </p:txBody>
      </p:sp>
      <p:sp>
        <p:nvSpPr>
          <p:cNvPr id="7" name="角丸四角形 1">
            <a:extLst>
              <a:ext uri="{FF2B5EF4-FFF2-40B4-BE49-F238E27FC236}">
                <a16:creationId xmlns:a16="http://schemas.microsoft.com/office/drawing/2014/main" id="{E5D16E88-85AE-4D1D-8C0C-D5F2118B3E29}"/>
              </a:ext>
            </a:extLst>
          </p:cNvPr>
          <p:cNvSpPr/>
          <p:nvPr/>
        </p:nvSpPr>
        <p:spPr>
          <a:xfrm>
            <a:off x="5264919" y="255721"/>
            <a:ext cx="3308309" cy="3308573"/>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確認</a:t>
            </a:r>
            <a:endParaRPr kumimoji="1" lang="en-US" altLang="ja-JP"/>
          </a:p>
          <a:p>
            <a:pPr algn="ctr"/>
            <a:r>
              <a:rPr kumimoji="1" lang="ja-JP" altLang="en-US" sz="1100"/>
              <a:t>高レアリティの武器、強化されている武器、限定武器、高レアリティのパーツ、限定パーツ、高レアリティの結晶、限定結晶が含まれています。</a:t>
            </a:r>
            <a:r>
              <a:rPr kumimoji="1" lang="ja-JP" altLang="en-US" sz="1100">
                <a:ea typeface="メイリオ"/>
              </a:rPr>
              <a:t>このまま続けますか？</a:t>
            </a:r>
            <a:endParaRPr lang="en-US" altLang="ja-JP" sz="1100">
              <a:ea typeface="メイリオ" panose="020B0604030504040204" pitchFamily="34" charset="-128"/>
            </a:endParaRPr>
          </a:p>
          <a:p>
            <a:pPr algn="ctr"/>
            <a:endParaRPr kumimoji="1" lang="en-US" altLang="ja-JP"/>
          </a:p>
          <a:p>
            <a:pPr algn="ctr"/>
            <a:endParaRPr kumimoji="1" lang="en-US" altLang="ja-JP"/>
          </a:p>
          <a:p>
            <a:pPr algn="ctr"/>
            <a:endParaRPr kumimoji="1" lang="en-US" altLang="ja-JP"/>
          </a:p>
          <a:p>
            <a:pPr algn="ctr"/>
            <a:endParaRPr kumimoji="1" lang="en-US" altLang="ja-JP"/>
          </a:p>
          <a:p>
            <a:pPr algn="ctr"/>
            <a:endParaRPr kumimoji="1" lang="en-US" altLang="ja-JP"/>
          </a:p>
          <a:p>
            <a:pPr algn="ctr"/>
            <a:endParaRPr kumimoji="1" lang="en-US" altLang="ja-JP"/>
          </a:p>
          <a:p>
            <a:pPr algn="ctr"/>
            <a:endParaRPr kumimoji="1" lang="ja-JP" altLang="en-US"/>
          </a:p>
        </p:txBody>
      </p:sp>
      <p:sp>
        <p:nvSpPr>
          <p:cNvPr id="8" name="四角形: 角を丸くする 317">
            <a:extLst>
              <a:ext uri="{FF2B5EF4-FFF2-40B4-BE49-F238E27FC236}">
                <a16:creationId xmlns:a16="http://schemas.microsoft.com/office/drawing/2014/main" id="{1DB42BF4-5C85-4051-9FCE-E2F839D40D31}"/>
              </a:ext>
            </a:extLst>
          </p:cNvPr>
          <p:cNvSpPr/>
          <p:nvPr/>
        </p:nvSpPr>
        <p:spPr>
          <a:xfrm>
            <a:off x="5715756" y="1414827"/>
            <a:ext cx="492304" cy="71212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9" name="四角形: 角を丸くする 317">
            <a:extLst>
              <a:ext uri="{FF2B5EF4-FFF2-40B4-BE49-F238E27FC236}">
                <a16:creationId xmlns:a16="http://schemas.microsoft.com/office/drawing/2014/main" id="{B62C8BF6-744D-4D19-B1FA-59D8F26ADA2B}"/>
              </a:ext>
            </a:extLst>
          </p:cNvPr>
          <p:cNvSpPr/>
          <p:nvPr/>
        </p:nvSpPr>
        <p:spPr>
          <a:xfrm>
            <a:off x="6201590" y="1420469"/>
            <a:ext cx="492304" cy="71212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0" name="四角形: 角を丸くする 317">
            <a:extLst>
              <a:ext uri="{FF2B5EF4-FFF2-40B4-BE49-F238E27FC236}">
                <a16:creationId xmlns:a16="http://schemas.microsoft.com/office/drawing/2014/main" id="{87DDCDE4-DDBD-4FCB-8563-273336B5CBBD}"/>
              </a:ext>
            </a:extLst>
          </p:cNvPr>
          <p:cNvSpPr/>
          <p:nvPr/>
        </p:nvSpPr>
        <p:spPr>
          <a:xfrm>
            <a:off x="6687424" y="1414827"/>
            <a:ext cx="492304" cy="71212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1" name="四角形: 角を丸くする 317">
            <a:extLst>
              <a:ext uri="{FF2B5EF4-FFF2-40B4-BE49-F238E27FC236}">
                <a16:creationId xmlns:a16="http://schemas.microsoft.com/office/drawing/2014/main" id="{926C8F0B-8BFC-4068-A18A-83D5F1902850}"/>
              </a:ext>
            </a:extLst>
          </p:cNvPr>
          <p:cNvSpPr/>
          <p:nvPr/>
        </p:nvSpPr>
        <p:spPr>
          <a:xfrm>
            <a:off x="7173258" y="1422103"/>
            <a:ext cx="492304" cy="71212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2" name="四角形: 角を丸くする 317">
            <a:extLst>
              <a:ext uri="{FF2B5EF4-FFF2-40B4-BE49-F238E27FC236}">
                <a16:creationId xmlns:a16="http://schemas.microsoft.com/office/drawing/2014/main" id="{9FDC6723-4E8F-4205-ACCB-C7A08EF38B82}"/>
              </a:ext>
            </a:extLst>
          </p:cNvPr>
          <p:cNvSpPr/>
          <p:nvPr/>
        </p:nvSpPr>
        <p:spPr>
          <a:xfrm>
            <a:off x="7659092" y="1421230"/>
            <a:ext cx="492304" cy="71212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3" name="四角形: 角を丸くする 317">
            <a:extLst>
              <a:ext uri="{FF2B5EF4-FFF2-40B4-BE49-F238E27FC236}">
                <a16:creationId xmlns:a16="http://schemas.microsoft.com/office/drawing/2014/main" id="{26A3F049-675A-44CB-B30F-0B60995791C1}"/>
              </a:ext>
            </a:extLst>
          </p:cNvPr>
          <p:cNvSpPr/>
          <p:nvPr/>
        </p:nvSpPr>
        <p:spPr>
          <a:xfrm>
            <a:off x="5709286" y="2133414"/>
            <a:ext cx="492304" cy="71212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4" name="四角形: 角を丸くする 317">
            <a:extLst>
              <a:ext uri="{FF2B5EF4-FFF2-40B4-BE49-F238E27FC236}">
                <a16:creationId xmlns:a16="http://schemas.microsoft.com/office/drawing/2014/main" id="{FCD5857B-9661-46B4-9850-2E86CDD4BF42}"/>
              </a:ext>
            </a:extLst>
          </p:cNvPr>
          <p:cNvSpPr/>
          <p:nvPr/>
        </p:nvSpPr>
        <p:spPr>
          <a:xfrm>
            <a:off x="6195120" y="2139056"/>
            <a:ext cx="492304" cy="71212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5" name="四角形: 角を丸くする 317">
            <a:extLst>
              <a:ext uri="{FF2B5EF4-FFF2-40B4-BE49-F238E27FC236}">
                <a16:creationId xmlns:a16="http://schemas.microsoft.com/office/drawing/2014/main" id="{244A3C7E-1937-41CF-A12B-7983C9B95B42}"/>
              </a:ext>
            </a:extLst>
          </p:cNvPr>
          <p:cNvSpPr/>
          <p:nvPr/>
        </p:nvSpPr>
        <p:spPr>
          <a:xfrm>
            <a:off x="6680954" y="2133414"/>
            <a:ext cx="492304" cy="71212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6" name="四角形: 角を丸くする 317">
            <a:extLst>
              <a:ext uri="{FF2B5EF4-FFF2-40B4-BE49-F238E27FC236}">
                <a16:creationId xmlns:a16="http://schemas.microsoft.com/office/drawing/2014/main" id="{ABC0ADC8-5F75-4B16-B431-68D048662F39}"/>
              </a:ext>
            </a:extLst>
          </p:cNvPr>
          <p:cNvSpPr/>
          <p:nvPr/>
        </p:nvSpPr>
        <p:spPr>
          <a:xfrm>
            <a:off x="7166788" y="2140690"/>
            <a:ext cx="492304" cy="71212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7" name="四角形: 角を丸くする 317">
            <a:extLst>
              <a:ext uri="{FF2B5EF4-FFF2-40B4-BE49-F238E27FC236}">
                <a16:creationId xmlns:a16="http://schemas.microsoft.com/office/drawing/2014/main" id="{CB675292-FBC3-4B81-976F-E60028094A1D}"/>
              </a:ext>
            </a:extLst>
          </p:cNvPr>
          <p:cNvSpPr/>
          <p:nvPr/>
        </p:nvSpPr>
        <p:spPr>
          <a:xfrm>
            <a:off x="7652622" y="2139817"/>
            <a:ext cx="492304" cy="71212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8" name="四角形: 角を丸くする 327">
            <a:extLst>
              <a:ext uri="{FF2B5EF4-FFF2-40B4-BE49-F238E27FC236}">
                <a16:creationId xmlns:a16="http://schemas.microsoft.com/office/drawing/2014/main" id="{37EE0274-AB5C-4979-9A85-6B4157E708AE}"/>
              </a:ext>
            </a:extLst>
          </p:cNvPr>
          <p:cNvSpPr/>
          <p:nvPr/>
        </p:nvSpPr>
        <p:spPr>
          <a:xfrm>
            <a:off x="8159952" y="1349247"/>
            <a:ext cx="112498" cy="1559395"/>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9" name="四角形: 角を丸くする 328">
            <a:extLst>
              <a:ext uri="{FF2B5EF4-FFF2-40B4-BE49-F238E27FC236}">
                <a16:creationId xmlns:a16="http://schemas.microsoft.com/office/drawing/2014/main" id="{F06D5819-2284-4ED4-A53C-872289651CD5}"/>
              </a:ext>
            </a:extLst>
          </p:cNvPr>
          <p:cNvSpPr/>
          <p:nvPr/>
        </p:nvSpPr>
        <p:spPr>
          <a:xfrm>
            <a:off x="8160688" y="1349248"/>
            <a:ext cx="111612" cy="625922"/>
          </a:xfrm>
          <a:prstGeom prst="roundRect">
            <a:avLst>
              <a:gd name="adj" fmla="val 5000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0" name="四角形: 角を丸くする 315">
            <a:extLst>
              <a:ext uri="{FF2B5EF4-FFF2-40B4-BE49-F238E27FC236}">
                <a16:creationId xmlns:a16="http://schemas.microsoft.com/office/drawing/2014/main" id="{AE776687-672B-42DA-B90D-04AC77E40B28}"/>
              </a:ext>
            </a:extLst>
          </p:cNvPr>
          <p:cNvSpPr/>
          <p:nvPr/>
        </p:nvSpPr>
        <p:spPr>
          <a:xfrm>
            <a:off x="7125239" y="3194050"/>
            <a:ext cx="938346" cy="315466"/>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売却する</a:t>
            </a:r>
            <a:endParaRPr kumimoji="1" lang="en-US" altLang="ja-JP" sz="1200"/>
          </a:p>
        </p:txBody>
      </p:sp>
      <p:sp>
        <p:nvSpPr>
          <p:cNvPr id="21" name="四角形: 角を丸くする 315">
            <a:extLst>
              <a:ext uri="{FF2B5EF4-FFF2-40B4-BE49-F238E27FC236}">
                <a16:creationId xmlns:a16="http://schemas.microsoft.com/office/drawing/2014/main" id="{9D4222DD-8299-482D-BED6-6D3E33A598FA}"/>
              </a:ext>
            </a:extLst>
          </p:cNvPr>
          <p:cNvSpPr/>
          <p:nvPr/>
        </p:nvSpPr>
        <p:spPr>
          <a:xfrm>
            <a:off x="5860264" y="3176305"/>
            <a:ext cx="938346" cy="315466"/>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戻る</a:t>
            </a:r>
            <a:endParaRPr kumimoji="1" lang="en-US" altLang="ja-JP" sz="1200"/>
          </a:p>
        </p:txBody>
      </p:sp>
      <p:sp>
        <p:nvSpPr>
          <p:cNvPr id="22" name="テキスト ボックス 21">
            <a:extLst>
              <a:ext uri="{FF2B5EF4-FFF2-40B4-BE49-F238E27FC236}">
                <a16:creationId xmlns:a16="http://schemas.microsoft.com/office/drawing/2014/main" id="{14BF5001-BF09-4273-8CFB-F7197AE2D1F8}"/>
              </a:ext>
            </a:extLst>
          </p:cNvPr>
          <p:cNvSpPr txBox="1"/>
          <p:nvPr/>
        </p:nvSpPr>
        <p:spPr>
          <a:xfrm>
            <a:off x="415419" y="538799"/>
            <a:ext cx="2706190" cy="307777"/>
          </a:xfrm>
          <a:prstGeom prst="rect">
            <a:avLst/>
          </a:prstGeom>
          <a:noFill/>
        </p:spPr>
        <p:txBody>
          <a:bodyPr wrap="none" rtlCol="0">
            <a:spAutoFit/>
          </a:bodyPr>
          <a:lstStyle/>
          <a:p>
            <a:r>
              <a:rPr kumimoji="1" lang="en-US" altLang="ja-JP" sz="1400" b="1"/>
              <a:t>1. eq300a.</a:t>
            </a:r>
            <a:r>
              <a:rPr kumimoji="1" lang="ja-JP" altLang="en-US" sz="1400" b="1"/>
              <a:t>売却確認ウィンドウ</a:t>
            </a:r>
          </a:p>
        </p:txBody>
      </p:sp>
      <p:sp>
        <p:nvSpPr>
          <p:cNvPr id="23" name="テキスト ボックス 22">
            <a:extLst>
              <a:ext uri="{FF2B5EF4-FFF2-40B4-BE49-F238E27FC236}">
                <a16:creationId xmlns:a16="http://schemas.microsoft.com/office/drawing/2014/main" id="{2BA108E9-E69B-415E-A20D-9D413B4441CB}"/>
              </a:ext>
            </a:extLst>
          </p:cNvPr>
          <p:cNvSpPr txBox="1"/>
          <p:nvPr/>
        </p:nvSpPr>
        <p:spPr>
          <a:xfrm>
            <a:off x="591845" y="846576"/>
            <a:ext cx="4673074" cy="3016210"/>
          </a:xfrm>
          <a:prstGeom prst="rect">
            <a:avLst/>
          </a:prstGeom>
          <a:noFill/>
        </p:spPr>
        <p:txBody>
          <a:bodyPr wrap="none" rtlCol="0" anchor="t">
            <a:spAutoFit/>
          </a:bodyPr>
          <a:lstStyle/>
          <a:p>
            <a:r>
              <a:rPr kumimoji="1" lang="ja-JP" altLang="en-US" sz="1000" dirty="0"/>
              <a:t>以下の素材が含まれている場合は確認ウィンドウを表示する。</a:t>
            </a:r>
            <a:endParaRPr kumimoji="1" lang="en-US" altLang="ja-JP" sz="1000" dirty="0"/>
          </a:p>
          <a:p>
            <a:r>
              <a:rPr kumimoji="1" lang="ja-JP" altLang="en-US" sz="1000" dirty="0"/>
              <a:t>含まれているものを検出して基本文に文言を追加して表示する。</a:t>
            </a:r>
            <a:endParaRPr kumimoji="1" lang="en-US" altLang="ja-JP" sz="1000" dirty="0"/>
          </a:p>
          <a:p>
            <a:endParaRPr kumimoji="1" lang="en-US" altLang="ja-JP" sz="1000" dirty="0"/>
          </a:p>
          <a:p>
            <a:r>
              <a:rPr kumimoji="1" lang="ja-JP" altLang="en-US" sz="1000" dirty="0"/>
              <a:t>基本文</a:t>
            </a:r>
            <a:endParaRPr kumimoji="1" lang="en-US" altLang="ja-JP" sz="1000" dirty="0"/>
          </a:p>
          <a:p>
            <a:r>
              <a:rPr kumimoji="1" lang="ja-JP" altLang="en-US" sz="1000" b="1" dirty="0"/>
              <a:t>「が含まれています。このまま続けますか？」</a:t>
            </a:r>
            <a:endParaRPr kumimoji="1" lang="en-US" altLang="ja-JP" sz="1000" b="1" dirty="0"/>
          </a:p>
          <a:p>
            <a:endParaRPr kumimoji="1" lang="en-US" altLang="ja-JP" sz="1000" dirty="0"/>
          </a:p>
          <a:p>
            <a:r>
              <a:rPr kumimoji="1" lang="ja-JP" altLang="en-US" sz="1000" dirty="0"/>
              <a:t>条件</a:t>
            </a:r>
            <a:endParaRPr kumimoji="1" lang="en-US" altLang="ja-JP" sz="1000" dirty="0"/>
          </a:p>
          <a:p>
            <a:r>
              <a:rPr kumimoji="1" lang="ja-JP" altLang="en-US" sz="1000" dirty="0">
                <a:ea typeface="メイリオ"/>
              </a:rPr>
              <a:t>○ ☆２以上の武器</a:t>
            </a:r>
            <a:endParaRPr kumimoji="1" lang="en-US" altLang="ja-JP" sz="1000" dirty="0">
              <a:ea typeface="メイリオ"/>
            </a:endParaRPr>
          </a:p>
          <a:p>
            <a:r>
              <a:rPr kumimoji="1" lang="ja-JP" altLang="en-US" sz="1000" dirty="0">
                <a:ea typeface="メイリオ"/>
              </a:rPr>
              <a:t>○ レベルが１でも上昇している武器</a:t>
            </a:r>
            <a:endParaRPr kumimoji="1" lang="en-US" altLang="ja-JP" sz="1000" dirty="0">
              <a:ea typeface="メイリオ"/>
            </a:endParaRPr>
          </a:p>
          <a:p>
            <a:r>
              <a:rPr kumimoji="1" lang="ja-JP" altLang="en-US" sz="1000" dirty="0">
                <a:ea typeface="メイリオ"/>
              </a:rPr>
              <a:t>○ イベント限定の強化用ではない武器</a:t>
            </a:r>
            <a:endParaRPr lang="en-US" altLang="ja-JP" sz="1000" dirty="0">
              <a:ea typeface="メイリオ"/>
            </a:endParaRPr>
          </a:p>
          <a:p>
            <a:endParaRPr kumimoji="1" lang="en-US" altLang="ja-JP" sz="1000" dirty="0"/>
          </a:p>
          <a:p>
            <a:r>
              <a:rPr kumimoji="1" lang="ja-JP" altLang="en-US" sz="1000" dirty="0"/>
              <a:t>上記条件から当てはまるものがある場合は下記文言を基本文の前に追加する。</a:t>
            </a:r>
            <a:endParaRPr kumimoji="1" lang="en-US" altLang="ja-JP" sz="1000" dirty="0"/>
          </a:p>
          <a:p>
            <a:r>
              <a:rPr kumimoji="1" lang="ja-JP" altLang="en-US" sz="1000" dirty="0"/>
              <a:t>・「高レアリティのパーツ</a:t>
            </a:r>
            <a:r>
              <a:rPr kumimoji="1" lang="en-US" altLang="ja-JP" sz="1000" dirty="0"/>
              <a:t>(</a:t>
            </a:r>
            <a:r>
              <a:rPr kumimoji="1" lang="ja-JP" altLang="en-US" sz="1000" dirty="0"/>
              <a:t>結晶</a:t>
            </a:r>
            <a:r>
              <a:rPr kumimoji="1" lang="en-US" altLang="ja-JP" sz="1000" dirty="0"/>
              <a:t>)</a:t>
            </a:r>
            <a:r>
              <a:rPr kumimoji="1" lang="ja-JP" altLang="en-US" sz="1000" dirty="0"/>
              <a:t>」</a:t>
            </a:r>
            <a:endParaRPr kumimoji="1" lang="en-US" altLang="ja-JP" sz="1000" dirty="0"/>
          </a:p>
          <a:p>
            <a:r>
              <a:rPr kumimoji="1" lang="ja-JP" altLang="en-US" sz="1000" dirty="0">
                <a:ea typeface="メイリオ"/>
              </a:rPr>
              <a:t>・「強化されている武器</a:t>
            </a:r>
            <a:r>
              <a:rPr kumimoji="1" lang="en-US" altLang="ja-JP" sz="1000" dirty="0"/>
              <a:t> </a:t>
            </a:r>
            <a:r>
              <a:rPr kumimoji="1" lang="ja-JP" altLang="en-US" sz="1000" dirty="0">
                <a:ea typeface="メイリオ"/>
              </a:rPr>
              <a:t>」</a:t>
            </a:r>
            <a:endParaRPr kumimoji="1" lang="en-US" altLang="ja-JP" sz="1000" dirty="0">
              <a:ea typeface="メイリオ"/>
            </a:endParaRPr>
          </a:p>
          <a:p>
            <a:r>
              <a:rPr kumimoji="1" lang="ja-JP" altLang="en-US" sz="1000" dirty="0">
                <a:ea typeface="メイリオ"/>
              </a:rPr>
              <a:t>・「限定武器</a:t>
            </a:r>
            <a:r>
              <a:rPr kumimoji="1" lang="en-US" altLang="ja-JP" sz="1000" dirty="0"/>
              <a:t>(</a:t>
            </a:r>
            <a:r>
              <a:rPr kumimoji="1" lang="ja-JP" altLang="en-US" sz="1000" dirty="0"/>
              <a:t>パーツ・結晶</a:t>
            </a:r>
            <a:r>
              <a:rPr kumimoji="1" lang="en-US" altLang="ja-JP" sz="1000" dirty="0"/>
              <a:t>) </a:t>
            </a:r>
            <a:r>
              <a:rPr kumimoji="1" lang="ja-JP" altLang="en-US" sz="1000" dirty="0">
                <a:ea typeface="メイリオ"/>
              </a:rPr>
              <a:t>」</a:t>
            </a:r>
            <a:endParaRPr kumimoji="1" lang="en-US" altLang="ja-JP" sz="1000" dirty="0"/>
          </a:p>
          <a:p>
            <a:endParaRPr kumimoji="1" lang="en-US" altLang="ja-JP" sz="1000" dirty="0"/>
          </a:p>
          <a:p>
            <a:endParaRPr kumimoji="1" lang="en-US" altLang="ja-JP" sz="1000" dirty="0"/>
          </a:p>
          <a:p>
            <a:r>
              <a:rPr kumimoji="1" lang="ja-JP" altLang="en-US" sz="1000" dirty="0"/>
              <a:t>上記指定のものが含まれていない場合は、</a:t>
            </a:r>
            <a:endParaRPr kumimoji="1" lang="en-US" altLang="ja-JP" sz="1000" dirty="0"/>
          </a:p>
          <a:p>
            <a:r>
              <a:rPr kumimoji="1" lang="ja-JP" altLang="en-US" sz="1000" b="1" dirty="0"/>
              <a:t>「選択した装備の売却をつづけますか？」</a:t>
            </a:r>
            <a:endParaRPr kumimoji="1" lang="en-US" altLang="ja-JP" sz="1000" b="1" dirty="0"/>
          </a:p>
        </p:txBody>
      </p:sp>
      <p:sp>
        <p:nvSpPr>
          <p:cNvPr id="24" name="正方形/長方形 23">
            <a:extLst>
              <a:ext uri="{FF2B5EF4-FFF2-40B4-BE49-F238E27FC236}">
                <a16:creationId xmlns:a16="http://schemas.microsoft.com/office/drawing/2014/main" id="{925AB330-694E-43C0-9F9A-65C43031AEC0}"/>
              </a:ext>
            </a:extLst>
          </p:cNvPr>
          <p:cNvSpPr/>
          <p:nvPr/>
        </p:nvSpPr>
        <p:spPr>
          <a:xfrm>
            <a:off x="37451" y="5581330"/>
            <a:ext cx="8875640" cy="1569660"/>
          </a:xfrm>
          <a:prstGeom prst="rect">
            <a:avLst/>
          </a:prstGeom>
        </p:spPr>
        <p:txBody>
          <a:bodyPr wrap="square">
            <a:spAutoFit/>
          </a:bodyPr>
          <a:lstStyle/>
          <a:p>
            <a:r>
              <a:rPr kumimoji="1" lang="ja-JP" altLang="en-US" sz="9600" b="1" dirty="0">
                <a:solidFill>
                  <a:schemeClr val="tx1">
                    <a:lumMod val="50000"/>
                    <a:lumOff val="50000"/>
                    <a:alpha val="14000"/>
                  </a:schemeClr>
                </a:solidFill>
              </a:rPr>
              <a:t>武器・売却</a:t>
            </a:r>
            <a:endParaRPr kumimoji="1" lang="en-US" altLang="ja-JP" sz="9600" b="1" dirty="0">
              <a:solidFill>
                <a:schemeClr val="tx1">
                  <a:lumMod val="50000"/>
                  <a:lumOff val="50000"/>
                  <a:alpha val="14000"/>
                </a:schemeClr>
              </a:solidFill>
            </a:endParaRPr>
          </a:p>
        </p:txBody>
      </p:sp>
      <p:sp>
        <p:nvSpPr>
          <p:cNvPr id="26" name="テキスト ボックス 25">
            <a:extLst>
              <a:ext uri="{FF2B5EF4-FFF2-40B4-BE49-F238E27FC236}">
                <a16:creationId xmlns:a16="http://schemas.microsoft.com/office/drawing/2014/main" id="{3B2C6D4C-9634-4365-9346-1B483870936D}"/>
              </a:ext>
            </a:extLst>
          </p:cNvPr>
          <p:cNvSpPr txBox="1"/>
          <p:nvPr/>
        </p:nvSpPr>
        <p:spPr>
          <a:xfrm>
            <a:off x="415419" y="4904321"/>
            <a:ext cx="1103187" cy="307777"/>
          </a:xfrm>
          <a:prstGeom prst="rect">
            <a:avLst/>
          </a:prstGeom>
          <a:noFill/>
        </p:spPr>
        <p:txBody>
          <a:bodyPr wrap="none" rtlCol="0">
            <a:spAutoFit/>
          </a:bodyPr>
          <a:lstStyle/>
          <a:p>
            <a:r>
              <a:rPr kumimoji="1" lang="en-US" altLang="ja-JP" sz="1400" b="1" dirty="0"/>
              <a:t>2. </a:t>
            </a:r>
            <a:r>
              <a:rPr kumimoji="1" lang="ja-JP" altLang="en-US" sz="1400" b="1" dirty="0"/>
              <a:t>売却金額</a:t>
            </a:r>
            <a:endParaRPr kumimoji="1" lang="en-US" altLang="ja-JP" sz="1400" b="1" dirty="0"/>
          </a:p>
        </p:txBody>
      </p:sp>
      <p:sp>
        <p:nvSpPr>
          <p:cNvPr id="32" name="角丸四角形 1">
            <a:extLst>
              <a:ext uri="{FF2B5EF4-FFF2-40B4-BE49-F238E27FC236}">
                <a16:creationId xmlns:a16="http://schemas.microsoft.com/office/drawing/2014/main" id="{174DAD4D-9091-409B-87CD-99CD21F4EB6B}"/>
              </a:ext>
            </a:extLst>
          </p:cNvPr>
          <p:cNvSpPr/>
          <p:nvPr/>
        </p:nvSpPr>
        <p:spPr>
          <a:xfrm>
            <a:off x="5264919" y="3617301"/>
            <a:ext cx="3308309" cy="2984978"/>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確認</a:t>
            </a:r>
            <a:endParaRPr kumimoji="1" lang="en-US" altLang="ja-JP"/>
          </a:p>
          <a:p>
            <a:pPr algn="ctr"/>
            <a:endParaRPr kumimoji="1" lang="en-US" altLang="ja-JP"/>
          </a:p>
          <a:p>
            <a:pPr algn="ctr"/>
            <a:endParaRPr kumimoji="1" lang="en-US" altLang="ja-JP"/>
          </a:p>
          <a:p>
            <a:pPr algn="ctr"/>
            <a:r>
              <a:rPr kumimoji="1" lang="en-US" altLang="ja-JP"/>
              <a:t>999,999,999</a:t>
            </a:r>
            <a:r>
              <a:rPr kumimoji="1" lang="ja-JP" altLang="en-US"/>
              <a:t> ゴールド</a:t>
            </a:r>
            <a:endParaRPr kumimoji="1" lang="en-US" altLang="ja-JP"/>
          </a:p>
          <a:p>
            <a:pPr algn="ctr"/>
            <a:endParaRPr kumimoji="1" lang="en-US" altLang="ja-JP"/>
          </a:p>
          <a:p>
            <a:pPr algn="ctr"/>
            <a:r>
              <a:rPr kumimoji="1" lang="ja-JP" altLang="en-US"/>
              <a:t>を獲得しました。</a:t>
            </a:r>
            <a:endParaRPr kumimoji="1" lang="en-US" altLang="ja-JP"/>
          </a:p>
          <a:p>
            <a:pPr algn="ctr"/>
            <a:endParaRPr kumimoji="1" lang="en-US" altLang="ja-JP"/>
          </a:p>
          <a:p>
            <a:pPr algn="ctr"/>
            <a:endParaRPr kumimoji="1" lang="en-US" altLang="ja-JP"/>
          </a:p>
          <a:p>
            <a:pPr algn="ctr"/>
            <a:endParaRPr kumimoji="1" lang="en-US" altLang="ja-JP"/>
          </a:p>
        </p:txBody>
      </p:sp>
      <p:sp>
        <p:nvSpPr>
          <p:cNvPr id="33" name="正方形/長方形 32">
            <a:extLst>
              <a:ext uri="{FF2B5EF4-FFF2-40B4-BE49-F238E27FC236}">
                <a16:creationId xmlns:a16="http://schemas.microsoft.com/office/drawing/2014/main" id="{535ED42C-1953-4A3B-ABF9-B31D2D0AE542}"/>
              </a:ext>
            </a:extLst>
          </p:cNvPr>
          <p:cNvSpPr/>
          <p:nvPr/>
        </p:nvSpPr>
        <p:spPr>
          <a:xfrm>
            <a:off x="6261101" y="2942638"/>
            <a:ext cx="1315946" cy="2071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kumimoji="1" lang="ja-JP" altLang="en-US" sz="700">
                <a:solidFill>
                  <a:schemeClr val="tx1"/>
                </a:solidFill>
              </a:rPr>
              <a:t>　</a:t>
            </a:r>
            <a:r>
              <a:rPr kumimoji="1" lang="en-US" altLang="ja-JP" sz="700">
                <a:solidFill>
                  <a:schemeClr val="bg1"/>
                </a:solidFill>
              </a:rPr>
              <a:t>999,999,999</a:t>
            </a:r>
            <a:endParaRPr kumimoji="1" lang="ja-JP" altLang="en-US" sz="700">
              <a:solidFill>
                <a:schemeClr val="bg1"/>
              </a:solidFill>
            </a:endParaRPr>
          </a:p>
        </p:txBody>
      </p:sp>
      <p:pic>
        <p:nvPicPr>
          <p:cNvPr id="34" name="グラフィックス 33" descr="硬貨">
            <a:extLst>
              <a:ext uri="{FF2B5EF4-FFF2-40B4-BE49-F238E27FC236}">
                <a16:creationId xmlns:a16="http://schemas.microsoft.com/office/drawing/2014/main" id="{4675D020-5110-4397-A99D-160FA81D7EC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310489" y="2972079"/>
            <a:ext cx="148281" cy="148281"/>
          </a:xfrm>
          <a:prstGeom prst="rect">
            <a:avLst/>
          </a:prstGeom>
        </p:spPr>
      </p:pic>
      <p:sp>
        <p:nvSpPr>
          <p:cNvPr id="35" name="四角形: 角を丸くする 315">
            <a:extLst>
              <a:ext uri="{FF2B5EF4-FFF2-40B4-BE49-F238E27FC236}">
                <a16:creationId xmlns:a16="http://schemas.microsoft.com/office/drawing/2014/main" id="{5E7C4A83-3ED8-425C-A2BD-74A8E352A71D}"/>
              </a:ext>
            </a:extLst>
          </p:cNvPr>
          <p:cNvSpPr/>
          <p:nvPr/>
        </p:nvSpPr>
        <p:spPr>
          <a:xfrm>
            <a:off x="6474594" y="6079421"/>
            <a:ext cx="938346" cy="315466"/>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200"/>
              <a:t>OK</a:t>
            </a:r>
          </a:p>
        </p:txBody>
      </p:sp>
      <p:sp>
        <p:nvSpPr>
          <p:cNvPr id="36" name="テキスト ボックス 35">
            <a:extLst>
              <a:ext uri="{FF2B5EF4-FFF2-40B4-BE49-F238E27FC236}">
                <a16:creationId xmlns:a16="http://schemas.microsoft.com/office/drawing/2014/main" id="{CA43BC01-060A-445D-8D77-E66C39257B47}"/>
              </a:ext>
            </a:extLst>
          </p:cNvPr>
          <p:cNvSpPr txBox="1"/>
          <p:nvPr/>
        </p:nvSpPr>
        <p:spPr>
          <a:xfrm>
            <a:off x="591845" y="5184220"/>
            <a:ext cx="2108269" cy="1015663"/>
          </a:xfrm>
          <a:prstGeom prst="rect">
            <a:avLst/>
          </a:prstGeom>
          <a:noFill/>
        </p:spPr>
        <p:txBody>
          <a:bodyPr wrap="none" rtlCol="0" anchor="t">
            <a:spAutoFit/>
          </a:bodyPr>
          <a:lstStyle/>
          <a:p>
            <a:r>
              <a:rPr kumimoji="1" lang="ja-JP" altLang="en-US" sz="1000" dirty="0"/>
              <a:t>レア度が上がるごとに上昇。</a:t>
            </a:r>
            <a:endParaRPr kumimoji="1" lang="en-US" altLang="ja-JP" sz="1000" dirty="0"/>
          </a:p>
          <a:p>
            <a:r>
              <a:rPr kumimoji="1" lang="ja-JP" altLang="en-US" sz="1000" dirty="0"/>
              <a:t>強化・進化度による上昇は無し。</a:t>
            </a:r>
            <a:endParaRPr kumimoji="1" lang="en-US" altLang="ja-JP" sz="1000" dirty="0"/>
          </a:p>
          <a:p>
            <a:endParaRPr kumimoji="1" lang="en-US" altLang="ja-JP" sz="1000" dirty="0"/>
          </a:p>
          <a:p>
            <a:r>
              <a:rPr kumimoji="1" lang="ja-JP" altLang="en-US" sz="1000" dirty="0"/>
              <a:t>武器　：</a:t>
            </a:r>
            <a:r>
              <a:rPr kumimoji="1" lang="en-US" altLang="ja-JP" sz="1000" dirty="0"/>
              <a:t>300</a:t>
            </a:r>
          </a:p>
          <a:p>
            <a:r>
              <a:rPr kumimoji="1" lang="ja-JP" altLang="en-US" sz="1000" dirty="0"/>
              <a:t>パーツ：</a:t>
            </a:r>
            <a:r>
              <a:rPr kumimoji="1" lang="en-US" altLang="ja-JP" sz="1000" dirty="0"/>
              <a:t>100, 200, 300</a:t>
            </a:r>
          </a:p>
          <a:p>
            <a:r>
              <a:rPr kumimoji="1" lang="ja-JP" altLang="en-US" sz="1000" dirty="0"/>
              <a:t>結晶　：</a:t>
            </a:r>
            <a:r>
              <a:rPr kumimoji="1" lang="en-US" altLang="ja-JP" sz="1000" dirty="0"/>
              <a:t>300, 400, 500</a:t>
            </a:r>
          </a:p>
        </p:txBody>
      </p:sp>
    </p:spTree>
    <p:extLst>
      <p:ext uri="{BB962C8B-B14F-4D97-AF65-F5344CB8AC3E}">
        <p14:creationId xmlns:p14="http://schemas.microsoft.com/office/powerpoint/2010/main" val="212848319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 name="正方形/長方形 221">
            <a:extLst>
              <a:ext uri="{FF2B5EF4-FFF2-40B4-BE49-F238E27FC236}">
                <a16:creationId xmlns:a16="http://schemas.microsoft.com/office/drawing/2014/main" id="{B0A0A2F1-A202-4E34-88D9-5308B4E7B682}"/>
              </a:ext>
            </a:extLst>
          </p:cNvPr>
          <p:cNvSpPr/>
          <p:nvPr/>
        </p:nvSpPr>
        <p:spPr>
          <a:xfrm>
            <a:off x="37451" y="5581330"/>
            <a:ext cx="8875640" cy="1569660"/>
          </a:xfrm>
          <a:prstGeom prst="rect">
            <a:avLst/>
          </a:prstGeom>
        </p:spPr>
        <p:txBody>
          <a:bodyPr wrap="square">
            <a:spAutoFit/>
          </a:bodyPr>
          <a:lstStyle/>
          <a:p>
            <a:r>
              <a:rPr kumimoji="1" lang="ja-JP" altLang="en-US" sz="9600" b="1" dirty="0">
                <a:solidFill>
                  <a:schemeClr val="tx1">
                    <a:lumMod val="50000"/>
                    <a:lumOff val="50000"/>
                    <a:alpha val="14000"/>
                  </a:schemeClr>
                </a:solidFill>
              </a:rPr>
              <a:t>武器・一覧</a:t>
            </a:r>
            <a:endParaRPr kumimoji="1" lang="en-US" altLang="ja-JP" sz="9600" b="1" dirty="0">
              <a:solidFill>
                <a:schemeClr val="tx1">
                  <a:lumMod val="50000"/>
                  <a:lumOff val="50000"/>
                  <a:alpha val="14000"/>
                </a:schemeClr>
              </a:solidFill>
            </a:endParaRPr>
          </a:p>
        </p:txBody>
      </p:sp>
      <p:sp>
        <p:nvSpPr>
          <p:cNvPr id="9" name="テキスト ボックス 8">
            <a:extLst>
              <a:ext uri="{FF2B5EF4-FFF2-40B4-BE49-F238E27FC236}">
                <a16:creationId xmlns:a16="http://schemas.microsoft.com/office/drawing/2014/main" id="{E2E235D9-3580-4ACA-9FEC-A969AA3A308A}"/>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■強化画面仕様</a:t>
            </a:r>
          </a:p>
        </p:txBody>
      </p:sp>
      <p:sp>
        <p:nvSpPr>
          <p:cNvPr id="170" name="テキスト ボックス 169">
            <a:extLst>
              <a:ext uri="{FF2B5EF4-FFF2-40B4-BE49-F238E27FC236}">
                <a16:creationId xmlns:a16="http://schemas.microsoft.com/office/drawing/2014/main" id="{DB75822E-AE03-47F6-A4CC-D731AFC56AA5}"/>
              </a:ext>
            </a:extLst>
          </p:cNvPr>
          <p:cNvSpPr txBox="1"/>
          <p:nvPr/>
        </p:nvSpPr>
        <p:spPr>
          <a:xfrm>
            <a:off x="415419" y="538799"/>
            <a:ext cx="1330814" cy="307777"/>
          </a:xfrm>
          <a:prstGeom prst="rect">
            <a:avLst/>
          </a:prstGeom>
          <a:noFill/>
        </p:spPr>
        <p:txBody>
          <a:bodyPr wrap="none" rtlCol="0">
            <a:spAutoFit/>
          </a:bodyPr>
          <a:lstStyle/>
          <a:p>
            <a:r>
              <a:rPr kumimoji="1" lang="en-US" altLang="ja-JP" sz="1400" b="1" dirty="0"/>
              <a:t>1. eq311.</a:t>
            </a:r>
            <a:r>
              <a:rPr kumimoji="1" lang="ja-JP" altLang="en-US" sz="1400" b="1" dirty="0"/>
              <a:t>一覧</a:t>
            </a:r>
            <a:endParaRPr kumimoji="1" lang="en-US" altLang="ja-JP" sz="1400" b="1" dirty="0"/>
          </a:p>
        </p:txBody>
      </p:sp>
      <p:sp>
        <p:nvSpPr>
          <p:cNvPr id="171" name="テキスト ボックス 170">
            <a:extLst>
              <a:ext uri="{FF2B5EF4-FFF2-40B4-BE49-F238E27FC236}">
                <a16:creationId xmlns:a16="http://schemas.microsoft.com/office/drawing/2014/main" id="{C8D610E0-5E5B-4944-9676-4EBB7FF1995F}"/>
              </a:ext>
            </a:extLst>
          </p:cNvPr>
          <p:cNvSpPr txBox="1"/>
          <p:nvPr/>
        </p:nvSpPr>
        <p:spPr>
          <a:xfrm>
            <a:off x="591845" y="845399"/>
            <a:ext cx="3554178" cy="2862322"/>
          </a:xfrm>
          <a:prstGeom prst="rect">
            <a:avLst/>
          </a:prstGeom>
          <a:noFill/>
        </p:spPr>
        <p:txBody>
          <a:bodyPr wrap="none" rtlCol="0" anchor="t">
            <a:spAutoFit/>
          </a:bodyPr>
          <a:lstStyle/>
          <a:p>
            <a:r>
              <a:rPr kumimoji="1" lang="ja-JP" altLang="en-US" sz="1000" dirty="0">
                <a:ea typeface="メイリオ"/>
              </a:rPr>
              <a:t>・武器一覧を確認することができる。</a:t>
            </a:r>
            <a:endParaRPr kumimoji="1" lang="en-US" altLang="ja-JP" sz="1000" dirty="0">
              <a:ea typeface="メイリオ"/>
            </a:endParaRPr>
          </a:p>
          <a:p>
            <a:r>
              <a:rPr kumimoji="1" lang="ja-JP" altLang="en-US" sz="1000" dirty="0">
                <a:ea typeface="メイリオ"/>
              </a:rPr>
              <a:t>・タップすると、選択され複数売却可能。</a:t>
            </a:r>
            <a:endParaRPr kumimoji="1" lang="en-US" altLang="ja-JP" sz="1000" dirty="0">
              <a:ea typeface="メイリオ"/>
            </a:endParaRPr>
          </a:p>
          <a:p>
            <a:r>
              <a:rPr kumimoji="1" lang="ja-JP" altLang="en-US" sz="1000" dirty="0">
                <a:ea typeface="メイリオ"/>
              </a:rPr>
              <a:t>　上部は選択したものが表示される。</a:t>
            </a:r>
            <a:endParaRPr kumimoji="1" lang="en-US" altLang="ja-JP" sz="1000" dirty="0">
              <a:ea typeface="メイリオ"/>
            </a:endParaRPr>
          </a:p>
          <a:p>
            <a:r>
              <a:rPr kumimoji="1" lang="ja-JP" altLang="en-US" sz="1000" dirty="0">
                <a:ea typeface="メイリオ"/>
              </a:rPr>
              <a:t>・武器、パーツ、結晶でタブ分けされている。</a:t>
            </a:r>
            <a:endParaRPr kumimoji="1" lang="en-US" altLang="ja-JP" sz="1000" dirty="0">
              <a:ea typeface="メイリオ"/>
            </a:endParaRPr>
          </a:p>
          <a:p>
            <a:r>
              <a:rPr kumimoji="1" lang="ja-JP" altLang="en-US" sz="1000" dirty="0">
                <a:ea typeface="メイリオ"/>
              </a:rPr>
              <a:t>・ 下部を上下に、もしくは右サイドバーを操作することで</a:t>
            </a:r>
            <a:endParaRPr lang="ja-JP" altLang="en-US" sz="1000" dirty="0">
              <a:ea typeface="メイリオ"/>
            </a:endParaRPr>
          </a:p>
          <a:p>
            <a:r>
              <a:rPr kumimoji="1" lang="ja-JP" altLang="en-US" sz="1000" dirty="0">
                <a:ea typeface="メイリオ"/>
              </a:rPr>
              <a:t>　 リストを動かすことができる。</a:t>
            </a:r>
            <a:endParaRPr kumimoji="1" lang="en-US" altLang="ja-JP" sz="1000" dirty="0">
              <a:ea typeface="メイリオ"/>
            </a:endParaRPr>
          </a:p>
          <a:p>
            <a:endParaRPr kumimoji="1" lang="en-US" altLang="ja-JP" sz="1000" dirty="0">
              <a:ea typeface="メイリオ"/>
            </a:endParaRPr>
          </a:p>
          <a:p>
            <a:r>
              <a:rPr kumimoji="1" lang="ja-JP" altLang="en-US" sz="1000" dirty="0">
                <a:ea typeface="メイリオ"/>
              </a:rPr>
              <a:t>○ ソートは以下の通り。</a:t>
            </a:r>
            <a:endParaRPr kumimoji="1" lang="en-US" altLang="ja-JP" sz="1000" dirty="0">
              <a:ea typeface="メイリオ"/>
            </a:endParaRPr>
          </a:p>
          <a:p>
            <a:r>
              <a:rPr kumimoji="1" lang="ja-JP" altLang="en-US" sz="1000" dirty="0">
                <a:ea typeface="メイリオ"/>
              </a:rPr>
              <a:t>　</a:t>
            </a:r>
            <a:r>
              <a:rPr lang="ja-JP" altLang="en-US" sz="1000" dirty="0">
                <a:ea typeface="メイリオ"/>
              </a:rPr>
              <a:t>・入手、レア度、武器種（種類ごとにレア度順）</a:t>
            </a:r>
          </a:p>
          <a:p>
            <a:r>
              <a:rPr lang="ja-JP" altLang="en-US" sz="1000" dirty="0">
                <a:ea typeface="メイリオ"/>
              </a:rPr>
              <a:t>　・ATK、DEF、SPD</a:t>
            </a:r>
            <a:endParaRPr lang="ja-JP" dirty="0"/>
          </a:p>
          <a:p>
            <a:r>
              <a:rPr lang="ja-JP" altLang="en-US" sz="1000" dirty="0">
                <a:ea typeface="メイリオ"/>
              </a:rPr>
              <a:t>　・レベル順</a:t>
            </a:r>
            <a:endParaRPr lang="en-US" altLang="ja-JP" sz="1000" dirty="0">
              <a:ea typeface="メイリオ"/>
            </a:endParaRPr>
          </a:p>
          <a:p>
            <a:r>
              <a:rPr lang="ja-JP" altLang="en-US" sz="1000" dirty="0">
                <a:ea typeface="メイリオ"/>
              </a:rPr>
              <a:t>　選択した項目に紐づくパラメータをアイコンに表示。</a:t>
            </a:r>
            <a:endParaRPr lang="en-US" altLang="ja-JP" sz="1000" dirty="0">
              <a:ea typeface="メイリオ"/>
            </a:endParaRPr>
          </a:p>
          <a:p>
            <a:endParaRPr lang="en-US" altLang="ja-JP" sz="1000" dirty="0">
              <a:ea typeface="メイリオ"/>
            </a:endParaRPr>
          </a:p>
          <a:p>
            <a:r>
              <a:rPr lang="ja-JP" altLang="en-US" sz="1000" dirty="0">
                <a:ea typeface="メイリオ"/>
              </a:rPr>
              <a:t>〇 フィルタは以下の通り。</a:t>
            </a:r>
            <a:endParaRPr lang="en-US" altLang="ja-JP" sz="1000" dirty="0">
              <a:ea typeface="メイリオ"/>
            </a:endParaRPr>
          </a:p>
          <a:p>
            <a:r>
              <a:rPr lang="ja-JP" altLang="en-US" sz="1000" dirty="0">
                <a:ea typeface="メイリオ"/>
              </a:rPr>
              <a:t>　・武器種　レア度、レベル降順でソート</a:t>
            </a:r>
            <a:endParaRPr lang="en-US" altLang="ja-JP" sz="1000" dirty="0">
              <a:ea typeface="メイリオ"/>
            </a:endParaRPr>
          </a:p>
          <a:p>
            <a:r>
              <a:rPr lang="ja-JP" altLang="en-US" sz="1000" dirty="0">
                <a:ea typeface="メイリオ"/>
              </a:rPr>
              <a:t>　・レア度　レベル降順でソート</a:t>
            </a:r>
            <a:endParaRPr lang="en-US" altLang="ja-JP" sz="1000" dirty="0">
              <a:ea typeface="メイリオ"/>
            </a:endParaRPr>
          </a:p>
          <a:p>
            <a:endParaRPr lang="ja-JP" altLang="en-US" sz="1000" dirty="0">
              <a:ea typeface="メイリオ"/>
            </a:endParaRPr>
          </a:p>
          <a:p>
            <a:r>
              <a:rPr kumimoji="1" lang="ja-JP" altLang="en-US" sz="1000" dirty="0">
                <a:ea typeface="メイリオ"/>
              </a:rPr>
              <a:t>・ 中央右に所持総数が書かれている</a:t>
            </a:r>
            <a:endParaRPr kumimoji="1" lang="en-US" altLang="ja-JP" sz="1000" dirty="0">
              <a:ea typeface="メイリオ"/>
            </a:endParaRPr>
          </a:p>
        </p:txBody>
      </p:sp>
      <p:sp>
        <p:nvSpPr>
          <p:cNvPr id="207" name="テキスト ボックス 206">
            <a:extLst>
              <a:ext uri="{FF2B5EF4-FFF2-40B4-BE49-F238E27FC236}">
                <a16:creationId xmlns:a16="http://schemas.microsoft.com/office/drawing/2014/main" id="{B47CF1DB-6E08-4D90-B749-0CF8F2CBE00E}"/>
              </a:ext>
            </a:extLst>
          </p:cNvPr>
          <p:cNvSpPr txBox="1"/>
          <p:nvPr/>
        </p:nvSpPr>
        <p:spPr>
          <a:xfrm>
            <a:off x="415419" y="5479018"/>
            <a:ext cx="1103187" cy="307777"/>
          </a:xfrm>
          <a:prstGeom prst="rect">
            <a:avLst/>
          </a:prstGeom>
          <a:noFill/>
        </p:spPr>
        <p:txBody>
          <a:bodyPr wrap="none" rtlCol="0">
            <a:spAutoFit/>
          </a:bodyPr>
          <a:lstStyle/>
          <a:p>
            <a:r>
              <a:rPr kumimoji="1" lang="en-US" altLang="ja-JP" sz="1400" b="1"/>
              <a:t>2. </a:t>
            </a:r>
            <a:r>
              <a:rPr kumimoji="1" lang="ja-JP" altLang="en-US" sz="1400" b="1"/>
              <a:t>初期状態</a:t>
            </a:r>
          </a:p>
        </p:txBody>
      </p:sp>
      <p:sp>
        <p:nvSpPr>
          <p:cNvPr id="208" name="テキスト ボックス 207">
            <a:extLst>
              <a:ext uri="{FF2B5EF4-FFF2-40B4-BE49-F238E27FC236}">
                <a16:creationId xmlns:a16="http://schemas.microsoft.com/office/drawing/2014/main" id="{32FD6CF6-ECF3-4358-A2FF-8434E66B7DA2}"/>
              </a:ext>
            </a:extLst>
          </p:cNvPr>
          <p:cNvSpPr txBox="1"/>
          <p:nvPr/>
        </p:nvSpPr>
        <p:spPr>
          <a:xfrm>
            <a:off x="591845" y="5726957"/>
            <a:ext cx="4031873" cy="553998"/>
          </a:xfrm>
          <a:prstGeom prst="rect">
            <a:avLst/>
          </a:prstGeom>
          <a:noFill/>
        </p:spPr>
        <p:txBody>
          <a:bodyPr wrap="none" rtlCol="0">
            <a:spAutoFit/>
          </a:bodyPr>
          <a:lstStyle/>
          <a:p>
            <a:r>
              <a:rPr kumimoji="1" lang="ja-JP" altLang="en-US" sz="1000" dirty="0"/>
              <a:t>・初期ソートは入手順</a:t>
            </a:r>
            <a:endParaRPr kumimoji="1" lang="en-US" altLang="ja-JP" sz="1000" dirty="0"/>
          </a:p>
          <a:p>
            <a:r>
              <a:rPr kumimoji="1" lang="ja-JP" altLang="en-US" sz="1000" dirty="0"/>
              <a:t>　ユーザーが変更した場合は、他画面遷移時にサーバー側へ保存。</a:t>
            </a:r>
            <a:endParaRPr kumimoji="1" lang="en-US" altLang="ja-JP" sz="1000" dirty="0"/>
          </a:p>
          <a:p>
            <a:r>
              <a:rPr kumimoji="1" lang="ja-JP" altLang="en-US" sz="1000" dirty="0"/>
              <a:t>　</a:t>
            </a:r>
            <a:endParaRPr kumimoji="1" lang="en-US" altLang="ja-JP" sz="1000" dirty="0"/>
          </a:p>
        </p:txBody>
      </p:sp>
      <p:sp>
        <p:nvSpPr>
          <p:cNvPr id="224" name="フッター プレースホルダー 68">
            <a:extLst>
              <a:ext uri="{FF2B5EF4-FFF2-40B4-BE49-F238E27FC236}">
                <a16:creationId xmlns:a16="http://schemas.microsoft.com/office/drawing/2014/main" id="{75F585EF-CF22-4698-82DD-E08A6C70E3A3}"/>
              </a:ext>
            </a:extLst>
          </p:cNvPr>
          <p:cNvSpPr>
            <a:spLocks noGrp="1"/>
          </p:cNvSpPr>
          <p:nvPr>
            <p:ph type="ftr" sz="quarter" idx="11"/>
          </p:nvPr>
        </p:nvSpPr>
        <p:spPr>
          <a:xfrm>
            <a:off x="0" y="6492874"/>
            <a:ext cx="3086100" cy="365125"/>
          </a:xfrm>
        </p:spPr>
        <p:txBody>
          <a:bodyPr/>
          <a:lstStyle/>
          <a:p>
            <a:r>
              <a:rPr kumimoji="1" lang="en-US" altLang="ja-JP"/>
              <a:t>CONFIDENTIAL</a:t>
            </a:r>
            <a:endParaRPr kumimoji="1" lang="ja-JP" altLang="en-US"/>
          </a:p>
        </p:txBody>
      </p:sp>
      <p:sp>
        <p:nvSpPr>
          <p:cNvPr id="76" name="スライド番号プレースホルダー 69">
            <a:extLst>
              <a:ext uri="{FF2B5EF4-FFF2-40B4-BE49-F238E27FC236}">
                <a16:creationId xmlns:a16="http://schemas.microsoft.com/office/drawing/2014/main" id="{C34F8265-11E2-4308-8CF5-92FADFA93940}"/>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47</a:t>
            </a:fld>
            <a:endParaRPr kumimoji="1" lang="ja-JP" altLang="en-US"/>
          </a:p>
        </p:txBody>
      </p:sp>
      <p:sp>
        <p:nvSpPr>
          <p:cNvPr id="160" name="テキスト ボックス 159">
            <a:extLst>
              <a:ext uri="{FF2B5EF4-FFF2-40B4-BE49-F238E27FC236}">
                <a16:creationId xmlns:a16="http://schemas.microsoft.com/office/drawing/2014/main" id="{EC022F5B-71A2-46BC-A9DC-F02BA899F876}"/>
              </a:ext>
            </a:extLst>
          </p:cNvPr>
          <p:cNvSpPr txBox="1"/>
          <p:nvPr/>
        </p:nvSpPr>
        <p:spPr>
          <a:xfrm>
            <a:off x="6875159" y="1648515"/>
            <a:ext cx="1353718" cy="167073"/>
          </a:xfrm>
          <a:prstGeom prst="rect">
            <a:avLst/>
          </a:prstGeom>
          <a:noFill/>
        </p:spPr>
        <p:txBody>
          <a:bodyPr wrap="none" rtlCol="0">
            <a:spAutoFit/>
          </a:bodyPr>
          <a:lstStyle/>
          <a:p>
            <a:r>
              <a:rPr kumimoji="1" lang="ja-JP" altLang="en-US" sz="700"/>
              <a:t>武器名４５６７８９０１２３４５６</a:t>
            </a:r>
          </a:p>
        </p:txBody>
      </p:sp>
      <p:sp>
        <p:nvSpPr>
          <p:cNvPr id="161" name="テキスト ボックス 160">
            <a:extLst>
              <a:ext uri="{FF2B5EF4-FFF2-40B4-BE49-F238E27FC236}">
                <a16:creationId xmlns:a16="http://schemas.microsoft.com/office/drawing/2014/main" id="{5830CE42-9D83-443A-8ABB-93B92ABAEA10}"/>
              </a:ext>
            </a:extLst>
          </p:cNvPr>
          <p:cNvSpPr txBox="1"/>
          <p:nvPr/>
        </p:nvSpPr>
        <p:spPr>
          <a:xfrm>
            <a:off x="6874147" y="1803638"/>
            <a:ext cx="966657" cy="167073"/>
          </a:xfrm>
          <a:prstGeom prst="rect">
            <a:avLst/>
          </a:prstGeom>
          <a:noFill/>
        </p:spPr>
        <p:txBody>
          <a:bodyPr wrap="square" rtlCol="0">
            <a:spAutoFit/>
          </a:bodyPr>
          <a:lstStyle/>
          <a:p>
            <a:r>
              <a:rPr kumimoji="1" lang="ja-JP" altLang="en-US" sz="700"/>
              <a:t>武器種武器種名</a:t>
            </a:r>
          </a:p>
        </p:txBody>
      </p:sp>
      <p:sp>
        <p:nvSpPr>
          <p:cNvPr id="138" name="正方形/長方形 137">
            <a:extLst>
              <a:ext uri="{FF2B5EF4-FFF2-40B4-BE49-F238E27FC236}">
                <a16:creationId xmlns:a16="http://schemas.microsoft.com/office/drawing/2014/main" id="{FE250C04-2950-4EBD-BBE6-694406FEA80A}"/>
              </a:ext>
            </a:extLst>
          </p:cNvPr>
          <p:cNvSpPr/>
          <p:nvPr/>
        </p:nvSpPr>
        <p:spPr>
          <a:xfrm>
            <a:off x="6939087" y="716165"/>
            <a:ext cx="2162636" cy="19527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en-US" altLang="ja-JP" sz="1100"/>
          </a:p>
          <a:p>
            <a:pPr algn="r"/>
            <a:endParaRPr kumimoji="1" lang="en-US" altLang="ja-JP" sz="1100"/>
          </a:p>
          <a:p>
            <a:pPr algn="r"/>
            <a:endParaRPr kumimoji="1" lang="en-US" altLang="ja-JP" sz="1100"/>
          </a:p>
          <a:p>
            <a:pPr algn="ctr"/>
            <a:endParaRPr kumimoji="1" lang="en-US" altLang="ja-JP" sz="1100" b="1">
              <a:latin typeface="メイリオ" panose="020B0604030504040204" pitchFamily="50" charset="-128"/>
              <a:ea typeface="メイリオ" panose="020B0604030504040204" pitchFamily="50" charset="-128"/>
            </a:endParaRPr>
          </a:p>
          <a:p>
            <a:pPr algn="ctr"/>
            <a:r>
              <a:rPr kumimoji="1" lang="ja-JP" altLang="en-US" b="1">
                <a:latin typeface="メイリオ" panose="020B0604030504040204" pitchFamily="50" charset="-128"/>
              </a:rPr>
              <a:t>装備一覧</a:t>
            </a:r>
          </a:p>
        </p:txBody>
      </p:sp>
      <p:grpSp>
        <p:nvGrpSpPr>
          <p:cNvPr id="139" name="グループ化 138">
            <a:extLst>
              <a:ext uri="{FF2B5EF4-FFF2-40B4-BE49-F238E27FC236}">
                <a16:creationId xmlns:a16="http://schemas.microsoft.com/office/drawing/2014/main" id="{08D87328-7610-45FF-9DD7-0843F1A2C1FE}"/>
              </a:ext>
            </a:extLst>
          </p:cNvPr>
          <p:cNvGrpSpPr/>
          <p:nvPr/>
        </p:nvGrpSpPr>
        <p:grpSpPr>
          <a:xfrm>
            <a:off x="6939085" y="716163"/>
            <a:ext cx="2162636" cy="480289"/>
            <a:chOff x="0" y="0"/>
            <a:chExt cx="2637694" cy="599215"/>
          </a:xfrm>
        </p:grpSpPr>
        <p:sp>
          <p:nvSpPr>
            <p:cNvPr id="270" name="正方形/長方形 269">
              <a:extLst>
                <a:ext uri="{FF2B5EF4-FFF2-40B4-BE49-F238E27FC236}">
                  <a16:creationId xmlns:a16="http://schemas.microsoft.com/office/drawing/2014/main" id="{E97BD8A1-2F00-4D16-BD9F-C86F8F4E1702}"/>
                </a:ext>
              </a:extLst>
            </p:cNvPr>
            <p:cNvSpPr/>
            <p:nvPr/>
          </p:nvSpPr>
          <p:spPr>
            <a:xfrm>
              <a:off x="0" y="0"/>
              <a:ext cx="586154" cy="59188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800"/>
                <a:t>RANK</a:t>
              </a:r>
            </a:p>
            <a:p>
              <a:pPr algn="ctr"/>
              <a:r>
                <a:rPr kumimoji="1" lang="en-US" altLang="ja-JP"/>
                <a:t>999</a:t>
              </a:r>
              <a:endParaRPr kumimoji="1" lang="ja-JP" altLang="en-US"/>
            </a:p>
          </p:txBody>
        </p:sp>
        <p:sp>
          <p:nvSpPr>
            <p:cNvPr id="271" name="正方形/長方形 270">
              <a:extLst>
                <a:ext uri="{FF2B5EF4-FFF2-40B4-BE49-F238E27FC236}">
                  <a16:creationId xmlns:a16="http://schemas.microsoft.com/office/drawing/2014/main" id="{5A841045-EBCF-4B19-A703-EEBE8225342C}"/>
                </a:ext>
              </a:extLst>
            </p:cNvPr>
            <p:cNvSpPr/>
            <p:nvPr/>
          </p:nvSpPr>
          <p:spPr>
            <a:xfrm>
              <a:off x="586155" y="0"/>
              <a:ext cx="2051539" cy="11837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272" name="正方形/長方形 271">
              <a:extLst>
                <a:ext uri="{FF2B5EF4-FFF2-40B4-BE49-F238E27FC236}">
                  <a16:creationId xmlns:a16="http://schemas.microsoft.com/office/drawing/2014/main" id="{D8886E0A-706C-4F4B-879F-1E95DDF0D180}"/>
                </a:ext>
              </a:extLst>
            </p:cNvPr>
            <p:cNvSpPr/>
            <p:nvPr/>
          </p:nvSpPr>
          <p:spPr>
            <a:xfrm>
              <a:off x="586154" y="118664"/>
              <a:ext cx="2051539"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273" name="正方形/長方形 272">
              <a:extLst>
                <a:ext uri="{FF2B5EF4-FFF2-40B4-BE49-F238E27FC236}">
                  <a16:creationId xmlns:a16="http://schemas.microsoft.com/office/drawing/2014/main" id="{C6108829-3357-4B5B-9D1E-E3129F50124A}"/>
                </a:ext>
              </a:extLst>
            </p:cNvPr>
            <p:cNvSpPr/>
            <p:nvPr/>
          </p:nvSpPr>
          <p:spPr>
            <a:xfrm>
              <a:off x="586153" y="284157"/>
              <a:ext cx="1025770"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800"/>
                <a:t>GOLD</a:t>
              </a:r>
              <a:endParaRPr kumimoji="1" lang="ja-JP" altLang="en-US" sz="800"/>
            </a:p>
          </p:txBody>
        </p:sp>
        <p:sp>
          <p:nvSpPr>
            <p:cNvPr id="274" name="四角形: 角を丸くする 814">
              <a:extLst>
                <a:ext uri="{FF2B5EF4-FFF2-40B4-BE49-F238E27FC236}">
                  <a16:creationId xmlns:a16="http://schemas.microsoft.com/office/drawing/2014/main" id="{7AB387BE-694E-490B-959E-6F3199D29F80}"/>
                </a:ext>
              </a:extLst>
            </p:cNvPr>
            <p:cNvSpPr/>
            <p:nvPr/>
          </p:nvSpPr>
          <p:spPr>
            <a:xfrm>
              <a:off x="0" y="487075"/>
              <a:ext cx="586154" cy="7398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75" name="正方形/長方形 274">
              <a:extLst>
                <a:ext uri="{FF2B5EF4-FFF2-40B4-BE49-F238E27FC236}">
                  <a16:creationId xmlns:a16="http://schemas.microsoft.com/office/drawing/2014/main" id="{28DA164A-A068-4984-A6B7-7CCE09093993}"/>
                </a:ext>
              </a:extLst>
            </p:cNvPr>
            <p:cNvSpPr/>
            <p:nvPr/>
          </p:nvSpPr>
          <p:spPr>
            <a:xfrm>
              <a:off x="1611923" y="284157"/>
              <a:ext cx="1025770"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t>課金石</a:t>
              </a:r>
            </a:p>
          </p:txBody>
        </p:sp>
        <p:sp>
          <p:nvSpPr>
            <p:cNvPr id="276" name="楕円 816">
              <a:extLst>
                <a:ext uri="{FF2B5EF4-FFF2-40B4-BE49-F238E27FC236}">
                  <a16:creationId xmlns:a16="http://schemas.microsoft.com/office/drawing/2014/main" id="{2BB63830-6ABE-46A8-8FDD-31AA49024296}"/>
                </a:ext>
              </a:extLst>
            </p:cNvPr>
            <p:cNvSpPr/>
            <p:nvPr/>
          </p:nvSpPr>
          <p:spPr>
            <a:xfrm>
              <a:off x="2466732" y="289691"/>
              <a:ext cx="146538" cy="1479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sp>
          <p:nvSpPr>
            <p:cNvPr id="277" name="四角形: 角を丸くする 817">
              <a:extLst>
                <a:ext uri="{FF2B5EF4-FFF2-40B4-BE49-F238E27FC236}">
                  <a16:creationId xmlns:a16="http://schemas.microsoft.com/office/drawing/2014/main" id="{4FAAB34B-A359-48A0-8E83-1292965E5530}"/>
                </a:ext>
              </a:extLst>
            </p:cNvPr>
            <p:cNvSpPr/>
            <p:nvPr/>
          </p:nvSpPr>
          <p:spPr>
            <a:xfrm>
              <a:off x="0" y="487075"/>
              <a:ext cx="351692" cy="7398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78" name="正方形/長方形 277">
              <a:extLst>
                <a:ext uri="{FF2B5EF4-FFF2-40B4-BE49-F238E27FC236}">
                  <a16:creationId xmlns:a16="http://schemas.microsoft.com/office/drawing/2014/main" id="{7B956FF9-B72F-4098-885B-15D308043EFD}"/>
                </a:ext>
              </a:extLst>
            </p:cNvPr>
            <p:cNvSpPr/>
            <p:nvPr/>
          </p:nvSpPr>
          <p:spPr>
            <a:xfrm>
              <a:off x="586154" y="445351"/>
              <a:ext cx="2051538" cy="146537"/>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スタミナ</a:t>
              </a:r>
            </a:p>
          </p:txBody>
        </p:sp>
        <p:sp>
          <p:nvSpPr>
            <p:cNvPr id="279" name="四角形: 角を丸くする 819">
              <a:extLst>
                <a:ext uri="{FF2B5EF4-FFF2-40B4-BE49-F238E27FC236}">
                  <a16:creationId xmlns:a16="http://schemas.microsoft.com/office/drawing/2014/main" id="{9F05EC3C-785D-43CA-A9A9-9383B535FC85}"/>
                </a:ext>
              </a:extLst>
            </p:cNvPr>
            <p:cNvSpPr/>
            <p:nvPr/>
          </p:nvSpPr>
          <p:spPr>
            <a:xfrm>
              <a:off x="1128346" y="485288"/>
              <a:ext cx="1450730" cy="66660"/>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80" name="四角形: 角を丸くする 820">
              <a:extLst>
                <a:ext uri="{FF2B5EF4-FFF2-40B4-BE49-F238E27FC236}">
                  <a16:creationId xmlns:a16="http://schemas.microsoft.com/office/drawing/2014/main" id="{E3D0A3B7-C0A9-4118-B0FD-0CEC7F63947E}"/>
                </a:ext>
              </a:extLst>
            </p:cNvPr>
            <p:cNvSpPr/>
            <p:nvPr/>
          </p:nvSpPr>
          <p:spPr>
            <a:xfrm>
              <a:off x="1128346" y="481984"/>
              <a:ext cx="879231" cy="73269"/>
            </a:xfrm>
            <a:prstGeom prst="roundRect">
              <a:avLst>
                <a:gd name="adj" fmla="val 5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81" name="テキスト ボックス 821">
              <a:extLst>
                <a:ext uri="{FF2B5EF4-FFF2-40B4-BE49-F238E27FC236}">
                  <a16:creationId xmlns:a16="http://schemas.microsoft.com/office/drawing/2014/main" id="{FA75E71E-EF83-4264-8A0F-2066A1007093}"/>
                </a:ext>
              </a:extLst>
            </p:cNvPr>
            <p:cNvSpPr txBox="1"/>
            <p:nvPr/>
          </p:nvSpPr>
          <p:spPr>
            <a:xfrm>
              <a:off x="1113692" y="438023"/>
              <a:ext cx="439615" cy="1465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en-US" altLang="ja-JP" sz="800"/>
                <a:t>800/</a:t>
              </a:r>
              <a:r>
                <a:rPr kumimoji="1" lang="en-US" altLang="ja-JP" sz="600"/>
                <a:t>999</a:t>
              </a:r>
              <a:endParaRPr kumimoji="1" lang="ja-JP" altLang="en-US" sz="1100"/>
            </a:p>
          </p:txBody>
        </p:sp>
        <p:sp>
          <p:nvSpPr>
            <p:cNvPr id="282" name="テキスト ボックス 822">
              <a:extLst>
                <a:ext uri="{FF2B5EF4-FFF2-40B4-BE49-F238E27FC236}">
                  <a16:creationId xmlns:a16="http://schemas.microsoft.com/office/drawing/2014/main" id="{5159BFE2-FAB2-459D-9D44-E83C7F5F9F27}"/>
                </a:ext>
              </a:extLst>
            </p:cNvPr>
            <p:cNvSpPr txBox="1"/>
            <p:nvPr/>
          </p:nvSpPr>
          <p:spPr>
            <a:xfrm>
              <a:off x="2124807" y="452677"/>
              <a:ext cx="439615" cy="1465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800">
                  <a:solidFill>
                    <a:schemeClr val="bg1"/>
                  </a:solidFill>
                </a:rPr>
                <a:t>あと</a:t>
              </a:r>
              <a:r>
                <a:rPr kumimoji="1" lang="en-US" altLang="ja-JP" sz="800">
                  <a:solidFill>
                    <a:schemeClr val="bg1"/>
                  </a:solidFill>
                </a:rPr>
                <a:t>00:00</a:t>
              </a:r>
              <a:endParaRPr kumimoji="1" lang="ja-JP" altLang="en-US" sz="1100">
                <a:solidFill>
                  <a:schemeClr val="bg1"/>
                </a:solidFill>
              </a:endParaRPr>
            </a:p>
          </p:txBody>
        </p:sp>
      </p:grpSp>
      <p:sp>
        <p:nvSpPr>
          <p:cNvPr id="148" name="四角形: 角を丸くする 792">
            <a:extLst>
              <a:ext uri="{FF2B5EF4-FFF2-40B4-BE49-F238E27FC236}">
                <a16:creationId xmlns:a16="http://schemas.microsoft.com/office/drawing/2014/main" id="{65AB233D-A613-4381-B89A-A18CA2F83288}"/>
              </a:ext>
            </a:extLst>
          </p:cNvPr>
          <p:cNvSpPr/>
          <p:nvPr/>
        </p:nvSpPr>
        <p:spPr>
          <a:xfrm>
            <a:off x="8470136" y="1222975"/>
            <a:ext cx="600363" cy="240144"/>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もどる</a:t>
            </a:r>
            <a:endParaRPr kumimoji="1" lang="en-US" altLang="ja-JP" sz="1200"/>
          </a:p>
        </p:txBody>
      </p:sp>
      <p:sp>
        <p:nvSpPr>
          <p:cNvPr id="560" name="正方形/長方形 559">
            <a:extLst>
              <a:ext uri="{FF2B5EF4-FFF2-40B4-BE49-F238E27FC236}">
                <a16:creationId xmlns:a16="http://schemas.microsoft.com/office/drawing/2014/main" id="{00000000-0008-0000-0300-000075030000}"/>
              </a:ext>
            </a:extLst>
          </p:cNvPr>
          <p:cNvSpPr/>
          <p:nvPr/>
        </p:nvSpPr>
        <p:spPr>
          <a:xfrm>
            <a:off x="4244049" y="714377"/>
            <a:ext cx="2620978" cy="4683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en-US" altLang="ja-JP" sz="1100"/>
          </a:p>
          <a:p>
            <a:pPr algn="r"/>
            <a:endParaRPr kumimoji="1" lang="en-US" altLang="ja-JP" sz="1100"/>
          </a:p>
          <a:p>
            <a:pPr algn="r"/>
            <a:endParaRPr kumimoji="1" lang="en-US" altLang="ja-JP" sz="1100"/>
          </a:p>
          <a:p>
            <a:pPr algn="ctr"/>
            <a:endParaRPr kumimoji="1" lang="en-US" altLang="ja-JP" sz="600" b="1">
              <a:latin typeface="メイリオ" panose="020B0604030504040204" pitchFamily="50" charset="-128"/>
              <a:ea typeface="メイリオ" panose="020B0604030504040204" pitchFamily="50" charset="-128"/>
            </a:endParaRPr>
          </a:p>
          <a:p>
            <a:pPr algn="ctr"/>
            <a:r>
              <a:rPr kumimoji="1" lang="ja-JP" altLang="en-US" sz="1100" b="1">
                <a:latin typeface="メイリオ" panose="020B0604030504040204" pitchFamily="50" charset="-128"/>
                <a:ea typeface="メイリオ" panose="020B0604030504040204" pitchFamily="50" charset="-128"/>
              </a:rPr>
              <a:t>装備一覧</a:t>
            </a:r>
          </a:p>
        </p:txBody>
      </p:sp>
      <p:grpSp>
        <p:nvGrpSpPr>
          <p:cNvPr id="561" name="グループ化 560">
            <a:extLst>
              <a:ext uri="{FF2B5EF4-FFF2-40B4-BE49-F238E27FC236}">
                <a16:creationId xmlns:a16="http://schemas.microsoft.com/office/drawing/2014/main" id="{00000000-0008-0000-0300-000076030000}"/>
              </a:ext>
            </a:extLst>
          </p:cNvPr>
          <p:cNvGrpSpPr/>
          <p:nvPr/>
        </p:nvGrpSpPr>
        <p:grpSpPr>
          <a:xfrm>
            <a:off x="4244909" y="716556"/>
            <a:ext cx="2620980" cy="584326"/>
            <a:chOff x="860" y="2179"/>
            <a:chExt cx="2637694" cy="587663"/>
          </a:xfrm>
        </p:grpSpPr>
        <p:sp>
          <p:nvSpPr>
            <p:cNvPr id="630" name="正方形/長方形 629">
              <a:extLst>
                <a:ext uri="{FF2B5EF4-FFF2-40B4-BE49-F238E27FC236}">
                  <a16:creationId xmlns:a16="http://schemas.microsoft.com/office/drawing/2014/main" id="{00000000-0008-0000-0300-000077030000}"/>
                </a:ext>
              </a:extLst>
            </p:cNvPr>
            <p:cNvSpPr/>
            <p:nvPr/>
          </p:nvSpPr>
          <p:spPr>
            <a:xfrm>
              <a:off x="1612783" y="442952"/>
              <a:ext cx="1025769" cy="14653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gradFill flip="none" rotWithShape="1">
                    <a:gsLst>
                      <a:gs pos="0">
                        <a:srgbClr val="7030A0"/>
                      </a:gs>
                      <a:gs pos="49000">
                        <a:srgbClr val="78D077"/>
                      </a:gs>
                      <a:gs pos="33000">
                        <a:srgbClr val="00B0F0"/>
                      </a:gs>
                      <a:gs pos="17000">
                        <a:srgbClr val="0000FF"/>
                      </a:gs>
                      <a:gs pos="65000">
                        <a:srgbClr val="FFFF00"/>
                      </a:gs>
                      <a:gs pos="80000">
                        <a:srgbClr val="FF9900"/>
                      </a:gs>
                      <a:gs pos="100000">
                        <a:srgbClr val="FF0000"/>
                      </a:gs>
                    </a:gsLst>
                    <a:lin ang="16200000" scaled="1"/>
                    <a:tileRect/>
                  </a:gradFill>
                </a:rPr>
                <a:t>●</a:t>
              </a:r>
              <a:r>
                <a:rPr kumimoji="1" lang="ja-JP" altLang="en-US" sz="800"/>
                <a:t> </a:t>
              </a:r>
              <a:r>
                <a:rPr kumimoji="1" lang="en-US" altLang="ja-JP" sz="800"/>
                <a:t>999,999,999</a:t>
              </a:r>
              <a:endParaRPr kumimoji="1" lang="ja-JP" altLang="en-US" sz="800"/>
            </a:p>
          </p:txBody>
        </p:sp>
        <p:sp>
          <p:nvSpPr>
            <p:cNvPr id="631" name="正方形/長方形 630">
              <a:extLst>
                <a:ext uri="{FF2B5EF4-FFF2-40B4-BE49-F238E27FC236}">
                  <a16:creationId xmlns:a16="http://schemas.microsoft.com/office/drawing/2014/main" id="{00000000-0008-0000-0300-000078030000}"/>
                </a:ext>
              </a:extLst>
            </p:cNvPr>
            <p:cNvSpPr/>
            <p:nvPr/>
          </p:nvSpPr>
          <p:spPr>
            <a:xfrm>
              <a:off x="860" y="2179"/>
              <a:ext cx="586154" cy="587663"/>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100"/>
                <a:t>RANK</a:t>
              </a:r>
            </a:p>
            <a:p>
              <a:pPr algn="ctr"/>
              <a:r>
                <a:rPr kumimoji="1" lang="en-US" altLang="ja-JP" sz="1800"/>
                <a:t>999</a:t>
              </a:r>
              <a:endParaRPr kumimoji="1" lang="ja-JP" altLang="en-US" sz="1800"/>
            </a:p>
          </p:txBody>
        </p:sp>
        <p:sp>
          <p:nvSpPr>
            <p:cNvPr id="632" name="正方形/長方形 631">
              <a:extLst>
                <a:ext uri="{FF2B5EF4-FFF2-40B4-BE49-F238E27FC236}">
                  <a16:creationId xmlns:a16="http://schemas.microsoft.com/office/drawing/2014/main" id="{00000000-0008-0000-0300-000079030000}"/>
                </a:ext>
              </a:extLst>
            </p:cNvPr>
            <p:cNvSpPr/>
            <p:nvPr/>
          </p:nvSpPr>
          <p:spPr>
            <a:xfrm>
              <a:off x="587015" y="2179"/>
              <a:ext cx="2051539" cy="146827"/>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633" name="正方形/長方形 632">
              <a:extLst>
                <a:ext uri="{FF2B5EF4-FFF2-40B4-BE49-F238E27FC236}">
                  <a16:creationId xmlns:a16="http://schemas.microsoft.com/office/drawing/2014/main" id="{00000000-0008-0000-0300-00007A030000}"/>
                </a:ext>
              </a:extLst>
            </p:cNvPr>
            <p:cNvSpPr/>
            <p:nvPr/>
          </p:nvSpPr>
          <p:spPr>
            <a:xfrm>
              <a:off x="587014" y="149006"/>
              <a:ext cx="2051540" cy="293653"/>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634" name="楕円 633">
              <a:extLst>
                <a:ext uri="{FF2B5EF4-FFF2-40B4-BE49-F238E27FC236}">
                  <a16:creationId xmlns:a16="http://schemas.microsoft.com/office/drawing/2014/main" id="{00000000-0008-0000-0300-00007B030000}"/>
                </a:ext>
              </a:extLst>
            </p:cNvPr>
            <p:cNvSpPr>
              <a:spLocks noChangeAspect="1"/>
            </p:cNvSpPr>
            <p:nvPr/>
          </p:nvSpPr>
          <p:spPr>
            <a:xfrm>
              <a:off x="2495305" y="453654"/>
              <a:ext cx="128376" cy="1287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grpSp>
          <p:nvGrpSpPr>
            <p:cNvPr id="635" name="グループ化 634">
              <a:extLst>
                <a:ext uri="{FF2B5EF4-FFF2-40B4-BE49-F238E27FC236}">
                  <a16:creationId xmlns:a16="http://schemas.microsoft.com/office/drawing/2014/main" id="{00000000-0008-0000-0300-00007C030000}"/>
                </a:ext>
              </a:extLst>
            </p:cNvPr>
            <p:cNvGrpSpPr/>
            <p:nvPr/>
          </p:nvGrpSpPr>
          <p:grpSpPr>
            <a:xfrm>
              <a:off x="31177" y="484427"/>
              <a:ext cx="527539" cy="71147"/>
              <a:chOff x="31177" y="484427"/>
              <a:chExt cx="581527" cy="70447"/>
            </a:xfrm>
          </p:grpSpPr>
          <p:sp>
            <p:nvSpPr>
              <p:cNvPr id="637" name="四角形: 角を丸くする 636">
                <a:extLst>
                  <a:ext uri="{FF2B5EF4-FFF2-40B4-BE49-F238E27FC236}">
                    <a16:creationId xmlns:a16="http://schemas.microsoft.com/office/drawing/2014/main" id="{00000000-0008-0000-0300-00007D030000}"/>
                  </a:ext>
                </a:extLst>
              </p:cNvPr>
              <p:cNvSpPr/>
              <p:nvPr/>
            </p:nvSpPr>
            <p:spPr>
              <a:xfrm>
                <a:off x="31177" y="484427"/>
                <a:ext cx="581527" cy="7044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638" name="四角形: 角を丸くする 637">
                <a:extLst>
                  <a:ext uri="{FF2B5EF4-FFF2-40B4-BE49-F238E27FC236}">
                    <a16:creationId xmlns:a16="http://schemas.microsoft.com/office/drawing/2014/main" id="{00000000-0008-0000-0300-00007E030000}"/>
                  </a:ext>
                </a:extLst>
              </p:cNvPr>
              <p:cNvSpPr/>
              <p:nvPr/>
            </p:nvSpPr>
            <p:spPr>
              <a:xfrm>
                <a:off x="31177" y="484427"/>
                <a:ext cx="347085" cy="7044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636" name="正方形/長方形 635">
              <a:extLst>
                <a:ext uri="{FF2B5EF4-FFF2-40B4-BE49-F238E27FC236}">
                  <a16:creationId xmlns:a16="http://schemas.microsoft.com/office/drawing/2014/main" id="{00000000-0008-0000-0300-00007F030000}"/>
                </a:ext>
              </a:extLst>
            </p:cNvPr>
            <p:cNvSpPr/>
            <p:nvPr/>
          </p:nvSpPr>
          <p:spPr>
            <a:xfrm>
              <a:off x="587013" y="442953"/>
              <a:ext cx="1025769" cy="14653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solidFill>
                    <a:srgbClr val="FFFF00"/>
                  </a:solidFill>
                </a:rPr>
                <a:t>● </a:t>
              </a:r>
              <a:r>
                <a:rPr kumimoji="1" lang="en-US" altLang="ja-JP" sz="800"/>
                <a:t>999</a:t>
              </a:r>
              <a:r>
                <a:rPr kumimoji="1" lang="ja-JP" altLang="en-US" sz="800"/>
                <a:t> </a:t>
              </a:r>
              <a:r>
                <a:rPr kumimoji="1" lang="en-US" altLang="ja-JP" sz="800"/>
                <a:t>,999,999,999</a:t>
              </a:r>
              <a:endParaRPr kumimoji="1" lang="ja-JP" altLang="en-US" sz="800"/>
            </a:p>
          </p:txBody>
        </p:sp>
      </p:grpSp>
      <p:sp>
        <p:nvSpPr>
          <p:cNvPr id="562" name="四角形: 角を丸くする 561">
            <a:extLst>
              <a:ext uri="{FF2B5EF4-FFF2-40B4-BE49-F238E27FC236}">
                <a16:creationId xmlns:a16="http://schemas.microsoft.com/office/drawing/2014/main" id="{00000000-0008-0000-0300-000080030000}"/>
              </a:ext>
            </a:extLst>
          </p:cNvPr>
          <p:cNvSpPr/>
          <p:nvPr/>
        </p:nvSpPr>
        <p:spPr>
          <a:xfrm>
            <a:off x="6210709" y="1345734"/>
            <a:ext cx="581529" cy="217175"/>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000"/>
              <a:t>もどる</a:t>
            </a:r>
            <a:endParaRPr kumimoji="1" lang="en-US" altLang="ja-JP" sz="1000"/>
          </a:p>
        </p:txBody>
      </p:sp>
      <p:sp>
        <p:nvSpPr>
          <p:cNvPr id="563" name="四角形: 角を丸くする 562">
            <a:extLst>
              <a:ext uri="{FF2B5EF4-FFF2-40B4-BE49-F238E27FC236}">
                <a16:creationId xmlns:a16="http://schemas.microsoft.com/office/drawing/2014/main" id="{00000000-0008-0000-0300-000081030000}"/>
              </a:ext>
            </a:extLst>
          </p:cNvPr>
          <p:cNvSpPr/>
          <p:nvPr/>
        </p:nvSpPr>
        <p:spPr>
          <a:xfrm>
            <a:off x="4244049" y="2695405"/>
            <a:ext cx="873600" cy="216149"/>
          </a:xfrm>
          <a:prstGeom prst="roundRect">
            <a:avLst>
              <a:gd name="adj" fmla="val 15000"/>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000">
                <a:solidFill>
                  <a:schemeClr val="tx1"/>
                </a:solidFill>
              </a:rPr>
              <a:t>武器</a:t>
            </a:r>
            <a:endParaRPr kumimoji="1" lang="en-US" altLang="ja-JP" sz="1000">
              <a:solidFill>
                <a:schemeClr val="tx1"/>
              </a:solidFill>
            </a:endParaRPr>
          </a:p>
        </p:txBody>
      </p:sp>
      <p:sp>
        <p:nvSpPr>
          <p:cNvPr id="564" name="四角形: 角を丸くする 563">
            <a:extLst>
              <a:ext uri="{FF2B5EF4-FFF2-40B4-BE49-F238E27FC236}">
                <a16:creationId xmlns:a16="http://schemas.microsoft.com/office/drawing/2014/main" id="{00000000-0008-0000-0300-000082030000}"/>
              </a:ext>
            </a:extLst>
          </p:cNvPr>
          <p:cNvSpPr/>
          <p:nvPr/>
        </p:nvSpPr>
        <p:spPr>
          <a:xfrm>
            <a:off x="5116500" y="2695405"/>
            <a:ext cx="874493" cy="21614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000"/>
              <a:t>パーツ</a:t>
            </a:r>
            <a:endParaRPr kumimoji="1" lang="en-US" altLang="ja-JP" sz="1000"/>
          </a:p>
        </p:txBody>
      </p:sp>
      <p:sp>
        <p:nvSpPr>
          <p:cNvPr id="565" name="四角形: 角を丸くする 564">
            <a:extLst>
              <a:ext uri="{FF2B5EF4-FFF2-40B4-BE49-F238E27FC236}">
                <a16:creationId xmlns:a16="http://schemas.microsoft.com/office/drawing/2014/main" id="{00000000-0008-0000-0300-000083030000}"/>
              </a:ext>
            </a:extLst>
          </p:cNvPr>
          <p:cNvSpPr/>
          <p:nvPr/>
        </p:nvSpPr>
        <p:spPr>
          <a:xfrm>
            <a:off x="5992289" y="2695405"/>
            <a:ext cx="872738" cy="21614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000" dirty="0"/>
              <a:t>結晶</a:t>
            </a:r>
            <a:endParaRPr kumimoji="1" lang="en-US" altLang="ja-JP" sz="1000" dirty="0"/>
          </a:p>
        </p:txBody>
      </p:sp>
      <p:grpSp>
        <p:nvGrpSpPr>
          <p:cNvPr id="566" name="グループ化 565">
            <a:extLst>
              <a:ext uri="{FF2B5EF4-FFF2-40B4-BE49-F238E27FC236}">
                <a16:creationId xmlns:a16="http://schemas.microsoft.com/office/drawing/2014/main" id="{00000000-0008-0000-0300-000084030000}"/>
              </a:ext>
            </a:extLst>
          </p:cNvPr>
          <p:cNvGrpSpPr/>
          <p:nvPr/>
        </p:nvGrpSpPr>
        <p:grpSpPr>
          <a:xfrm>
            <a:off x="6696985" y="2979072"/>
            <a:ext cx="45719" cy="1974117"/>
            <a:chOff x="2452936" y="2924428"/>
            <a:chExt cx="74110" cy="3612932"/>
          </a:xfrm>
        </p:grpSpPr>
        <p:sp>
          <p:nvSpPr>
            <p:cNvPr id="628" name="四角形: 角を丸くする 627">
              <a:extLst>
                <a:ext uri="{FF2B5EF4-FFF2-40B4-BE49-F238E27FC236}">
                  <a16:creationId xmlns:a16="http://schemas.microsoft.com/office/drawing/2014/main" id="{00000000-0008-0000-0300-000085030000}"/>
                </a:ext>
              </a:extLst>
            </p:cNvPr>
            <p:cNvSpPr/>
            <p:nvPr/>
          </p:nvSpPr>
          <p:spPr>
            <a:xfrm>
              <a:off x="2452936" y="2924429"/>
              <a:ext cx="74110" cy="3612931"/>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629" name="四角形: 角を丸くする 628">
              <a:extLst>
                <a:ext uri="{FF2B5EF4-FFF2-40B4-BE49-F238E27FC236}">
                  <a16:creationId xmlns:a16="http://schemas.microsoft.com/office/drawing/2014/main" id="{00000000-0008-0000-0300-000086030000}"/>
                </a:ext>
              </a:extLst>
            </p:cNvPr>
            <p:cNvSpPr/>
            <p:nvPr/>
          </p:nvSpPr>
          <p:spPr>
            <a:xfrm>
              <a:off x="2452936" y="2924428"/>
              <a:ext cx="74110" cy="587101"/>
            </a:xfrm>
            <a:prstGeom prst="roundRect">
              <a:avLst>
                <a:gd name="adj" fmla="val 5000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grpSp>
        <p:nvGrpSpPr>
          <p:cNvPr id="569" name="グループ化 568">
            <a:extLst>
              <a:ext uri="{FF2B5EF4-FFF2-40B4-BE49-F238E27FC236}">
                <a16:creationId xmlns:a16="http://schemas.microsoft.com/office/drawing/2014/main" id="{00000000-0008-0000-0300-000093030000}"/>
              </a:ext>
            </a:extLst>
          </p:cNvPr>
          <p:cNvGrpSpPr/>
          <p:nvPr/>
        </p:nvGrpSpPr>
        <p:grpSpPr>
          <a:xfrm>
            <a:off x="4366070" y="4241569"/>
            <a:ext cx="2182622" cy="446249"/>
            <a:chOff x="122021" y="3799591"/>
            <a:chExt cx="2195558" cy="446943"/>
          </a:xfrm>
        </p:grpSpPr>
        <p:sp>
          <p:nvSpPr>
            <p:cNvPr id="613" name="四角形: 角を丸くする 612">
              <a:extLst>
                <a:ext uri="{FF2B5EF4-FFF2-40B4-BE49-F238E27FC236}">
                  <a16:creationId xmlns:a16="http://schemas.microsoft.com/office/drawing/2014/main" id="{00000000-0008-0000-0300-000094030000}"/>
                </a:ext>
              </a:extLst>
            </p:cNvPr>
            <p:cNvSpPr/>
            <p:nvPr/>
          </p:nvSpPr>
          <p:spPr>
            <a:xfrm>
              <a:off x="122021" y="3799591"/>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614" name="四角形: 角を丸くする 613">
              <a:extLst>
                <a:ext uri="{FF2B5EF4-FFF2-40B4-BE49-F238E27FC236}">
                  <a16:creationId xmlns:a16="http://schemas.microsoft.com/office/drawing/2014/main" id="{00000000-0008-0000-0300-000095030000}"/>
                </a:ext>
              </a:extLst>
            </p:cNvPr>
            <p:cNvSpPr/>
            <p:nvPr/>
          </p:nvSpPr>
          <p:spPr>
            <a:xfrm>
              <a:off x="560377" y="3807065"/>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615" name="四角形: 角を丸くする 614">
              <a:extLst>
                <a:ext uri="{FF2B5EF4-FFF2-40B4-BE49-F238E27FC236}">
                  <a16:creationId xmlns:a16="http://schemas.microsoft.com/office/drawing/2014/main" id="{00000000-0008-0000-0300-000096030000}"/>
                </a:ext>
              </a:extLst>
            </p:cNvPr>
            <p:cNvSpPr/>
            <p:nvPr/>
          </p:nvSpPr>
          <p:spPr>
            <a:xfrm>
              <a:off x="999992" y="3807065"/>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616" name="四角形: 角を丸くする 615">
              <a:extLst>
                <a:ext uri="{FF2B5EF4-FFF2-40B4-BE49-F238E27FC236}">
                  <a16:creationId xmlns:a16="http://schemas.microsoft.com/office/drawing/2014/main" id="{00000000-0008-0000-0300-000097030000}"/>
                </a:ext>
              </a:extLst>
            </p:cNvPr>
            <p:cNvSpPr/>
            <p:nvPr/>
          </p:nvSpPr>
          <p:spPr>
            <a:xfrm>
              <a:off x="1439608" y="3807065"/>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617" name="四角形: 角を丸くする 616">
              <a:extLst>
                <a:ext uri="{FF2B5EF4-FFF2-40B4-BE49-F238E27FC236}">
                  <a16:creationId xmlns:a16="http://schemas.microsoft.com/office/drawing/2014/main" id="{00000000-0008-0000-0300-000098030000}"/>
                </a:ext>
              </a:extLst>
            </p:cNvPr>
            <p:cNvSpPr/>
            <p:nvPr/>
          </p:nvSpPr>
          <p:spPr>
            <a:xfrm>
              <a:off x="1879223" y="3806918"/>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grpSp>
      <p:grpSp>
        <p:nvGrpSpPr>
          <p:cNvPr id="570" name="グループ化 569">
            <a:extLst>
              <a:ext uri="{FF2B5EF4-FFF2-40B4-BE49-F238E27FC236}">
                <a16:creationId xmlns:a16="http://schemas.microsoft.com/office/drawing/2014/main" id="{00000000-0008-0000-0300-000099030000}"/>
              </a:ext>
            </a:extLst>
          </p:cNvPr>
          <p:cNvGrpSpPr/>
          <p:nvPr/>
        </p:nvGrpSpPr>
        <p:grpSpPr>
          <a:xfrm>
            <a:off x="4366070" y="5072334"/>
            <a:ext cx="2182622" cy="153211"/>
            <a:chOff x="124710" y="4230915"/>
            <a:chExt cx="2195558" cy="446943"/>
          </a:xfrm>
        </p:grpSpPr>
        <p:sp>
          <p:nvSpPr>
            <p:cNvPr id="608" name="四角形: 角を丸くする 607">
              <a:extLst>
                <a:ext uri="{FF2B5EF4-FFF2-40B4-BE49-F238E27FC236}">
                  <a16:creationId xmlns:a16="http://schemas.microsoft.com/office/drawing/2014/main" id="{00000000-0008-0000-0300-00009A030000}"/>
                </a:ext>
              </a:extLst>
            </p:cNvPr>
            <p:cNvSpPr/>
            <p:nvPr/>
          </p:nvSpPr>
          <p:spPr>
            <a:xfrm>
              <a:off x="124710" y="4230915"/>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609" name="四角形: 角を丸くする 608">
              <a:extLst>
                <a:ext uri="{FF2B5EF4-FFF2-40B4-BE49-F238E27FC236}">
                  <a16:creationId xmlns:a16="http://schemas.microsoft.com/office/drawing/2014/main" id="{00000000-0008-0000-0300-00009B030000}"/>
                </a:ext>
              </a:extLst>
            </p:cNvPr>
            <p:cNvSpPr/>
            <p:nvPr/>
          </p:nvSpPr>
          <p:spPr>
            <a:xfrm>
              <a:off x="563066" y="4238389"/>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610" name="四角形: 角を丸くする 609">
              <a:extLst>
                <a:ext uri="{FF2B5EF4-FFF2-40B4-BE49-F238E27FC236}">
                  <a16:creationId xmlns:a16="http://schemas.microsoft.com/office/drawing/2014/main" id="{00000000-0008-0000-0300-00009C030000}"/>
                </a:ext>
              </a:extLst>
            </p:cNvPr>
            <p:cNvSpPr/>
            <p:nvPr/>
          </p:nvSpPr>
          <p:spPr>
            <a:xfrm>
              <a:off x="1002681" y="4238389"/>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611" name="四角形: 角を丸くする 610">
              <a:extLst>
                <a:ext uri="{FF2B5EF4-FFF2-40B4-BE49-F238E27FC236}">
                  <a16:creationId xmlns:a16="http://schemas.microsoft.com/office/drawing/2014/main" id="{00000000-0008-0000-0300-00009D030000}"/>
                </a:ext>
              </a:extLst>
            </p:cNvPr>
            <p:cNvSpPr/>
            <p:nvPr/>
          </p:nvSpPr>
          <p:spPr>
            <a:xfrm>
              <a:off x="1442297" y="4238389"/>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612" name="四角形: 角を丸くする 611">
              <a:extLst>
                <a:ext uri="{FF2B5EF4-FFF2-40B4-BE49-F238E27FC236}">
                  <a16:creationId xmlns:a16="http://schemas.microsoft.com/office/drawing/2014/main" id="{00000000-0008-0000-0300-00009E030000}"/>
                </a:ext>
              </a:extLst>
            </p:cNvPr>
            <p:cNvSpPr/>
            <p:nvPr/>
          </p:nvSpPr>
          <p:spPr>
            <a:xfrm>
              <a:off x="1881912" y="4238242"/>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grpSp>
      <p:sp>
        <p:nvSpPr>
          <p:cNvPr id="571" name="四角形: 角を丸くする 570">
            <a:extLst>
              <a:ext uri="{FF2B5EF4-FFF2-40B4-BE49-F238E27FC236}">
                <a16:creationId xmlns:a16="http://schemas.microsoft.com/office/drawing/2014/main" id="{00000000-0008-0000-0300-00009F030000}"/>
              </a:ext>
            </a:extLst>
          </p:cNvPr>
          <p:cNvSpPr/>
          <p:nvPr/>
        </p:nvSpPr>
        <p:spPr>
          <a:xfrm>
            <a:off x="5203594" y="5154927"/>
            <a:ext cx="581528" cy="217174"/>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000"/>
              <a:t>OK</a:t>
            </a:r>
          </a:p>
        </p:txBody>
      </p:sp>
      <p:sp>
        <p:nvSpPr>
          <p:cNvPr id="572" name="正方形/長方形 571">
            <a:extLst>
              <a:ext uri="{FF2B5EF4-FFF2-40B4-BE49-F238E27FC236}">
                <a16:creationId xmlns:a16="http://schemas.microsoft.com/office/drawing/2014/main" id="{00000000-0008-0000-0300-0000A0030000}"/>
              </a:ext>
            </a:extLst>
          </p:cNvPr>
          <p:cNvSpPr/>
          <p:nvPr/>
        </p:nvSpPr>
        <p:spPr>
          <a:xfrm>
            <a:off x="6144652" y="2449401"/>
            <a:ext cx="679097" cy="234049"/>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r>
              <a:rPr kumimoji="1" lang="en-US" altLang="ja-JP" sz="1050" b="1" dirty="0"/>
              <a:t>999</a:t>
            </a:r>
            <a:r>
              <a:rPr kumimoji="1" lang="en-US" altLang="ja-JP" sz="900" b="1" dirty="0"/>
              <a:t>/999</a:t>
            </a:r>
            <a:endParaRPr kumimoji="1" lang="ja-JP" altLang="en-US" sz="900" b="1" dirty="0"/>
          </a:p>
        </p:txBody>
      </p:sp>
      <p:sp>
        <p:nvSpPr>
          <p:cNvPr id="575" name="正方形/長方形 574">
            <a:extLst>
              <a:ext uri="{FF2B5EF4-FFF2-40B4-BE49-F238E27FC236}">
                <a16:creationId xmlns:a16="http://schemas.microsoft.com/office/drawing/2014/main" id="{00000000-0008-0000-0300-0000A3030000}"/>
              </a:ext>
            </a:extLst>
          </p:cNvPr>
          <p:cNvSpPr/>
          <p:nvPr/>
        </p:nvSpPr>
        <p:spPr>
          <a:xfrm>
            <a:off x="4244909" y="1592602"/>
            <a:ext cx="2620980" cy="862014"/>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nvGrpSpPr>
          <p:cNvPr id="576" name="グループ化 575">
            <a:extLst>
              <a:ext uri="{FF2B5EF4-FFF2-40B4-BE49-F238E27FC236}">
                <a16:creationId xmlns:a16="http://schemas.microsoft.com/office/drawing/2014/main" id="{00000000-0008-0000-0300-0000A5030000}"/>
              </a:ext>
            </a:extLst>
          </p:cNvPr>
          <p:cNvGrpSpPr/>
          <p:nvPr/>
        </p:nvGrpSpPr>
        <p:grpSpPr>
          <a:xfrm>
            <a:off x="5484045" y="1782821"/>
            <a:ext cx="1301381" cy="286486"/>
            <a:chOff x="1239996" y="1068444"/>
            <a:chExt cx="1279059" cy="280161"/>
          </a:xfrm>
        </p:grpSpPr>
        <p:sp>
          <p:nvSpPr>
            <p:cNvPr id="606" name="テキスト ボックス 771">
              <a:extLst>
                <a:ext uri="{FF2B5EF4-FFF2-40B4-BE49-F238E27FC236}">
                  <a16:creationId xmlns:a16="http://schemas.microsoft.com/office/drawing/2014/main" id="{00000000-0008-0000-0300-0000A6030000}"/>
                </a:ext>
              </a:extLst>
            </p:cNvPr>
            <p:cNvSpPr txBox="1"/>
            <p:nvPr/>
          </p:nvSpPr>
          <p:spPr>
            <a:xfrm>
              <a:off x="1239996" y="1068444"/>
              <a:ext cx="1279059" cy="28016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600" u="sng" dirty="0">
                  <a:solidFill>
                    <a:schemeClr val="bg1"/>
                  </a:solidFill>
                </a:rPr>
                <a:t>　 武器種武器種名名</a:t>
              </a:r>
            </a:p>
          </p:txBody>
        </p:sp>
        <p:sp>
          <p:nvSpPr>
            <p:cNvPr id="607" name="楕円 606">
              <a:extLst>
                <a:ext uri="{FF2B5EF4-FFF2-40B4-BE49-F238E27FC236}">
                  <a16:creationId xmlns:a16="http://schemas.microsoft.com/office/drawing/2014/main" id="{00000000-0008-0000-0300-0000A7030000}"/>
                </a:ext>
              </a:extLst>
            </p:cNvPr>
            <p:cNvSpPr/>
            <p:nvPr/>
          </p:nvSpPr>
          <p:spPr>
            <a:xfrm>
              <a:off x="1289692" y="1109821"/>
              <a:ext cx="142568" cy="141668"/>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577" name="テキスト ボックス 773">
            <a:extLst>
              <a:ext uri="{FF2B5EF4-FFF2-40B4-BE49-F238E27FC236}">
                <a16:creationId xmlns:a16="http://schemas.microsoft.com/office/drawing/2014/main" id="{00000000-0008-0000-0300-0000A8030000}"/>
              </a:ext>
            </a:extLst>
          </p:cNvPr>
          <p:cNvSpPr txBox="1"/>
          <p:nvPr/>
        </p:nvSpPr>
        <p:spPr>
          <a:xfrm>
            <a:off x="6144652" y="1766727"/>
            <a:ext cx="720374" cy="286486"/>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r"/>
            <a:r>
              <a:rPr kumimoji="1" lang="en-US" altLang="ja-JP" sz="900" b="1" u="none" dirty="0" err="1">
                <a:solidFill>
                  <a:schemeClr val="bg1"/>
                </a:solidFill>
                <a:latin typeface="メイリオ" panose="020B0604030504040204" pitchFamily="50" charset="-128"/>
                <a:ea typeface="メイリオ" panose="020B0604030504040204" pitchFamily="50" charset="-128"/>
              </a:rPr>
              <a:t>Lv</a:t>
            </a:r>
            <a:r>
              <a:rPr kumimoji="1" lang="ja-JP" altLang="en-US" sz="900" b="1" u="none" dirty="0">
                <a:solidFill>
                  <a:schemeClr val="bg1"/>
                </a:solidFill>
                <a:latin typeface="メイリオ" panose="020B0604030504040204" pitchFamily="50" charset="-128"/>
                <a:ea typeface="メイリオ" panose="020B0604030504040204" pitchFamily="50" charset="-128"/>
              </a:rPr>
              <a:t> </a:t>
            </a:r>
            <a:r>
              <a:rPr kumimoji="1" lang="en-US" altLang="ja-JP" sz="900" b="1" u="none" dirty="0">
                <a:solidFill>
                  <a:schemeClr val="bg1"/>
                </a:solidFill>
                <a:latin typeface="メイリオ" panose="020B0604030504040204" pitchFamily="50" charset="-128"/>
                <a:ea typeface="メイリオ" panose="020B0604030504040204" pitchFamily="50" charset="-128"/>
              </a:rPr>
              <a:t>99</a:t>
            </a:r>
          </a:p>
        </p:txBody>
      </p:sp>
      <p:sp>
        <p:nvSpPr>
          <p:cNvPr id="584" name="テキスト ボックス 798">
            <a:extLst>
              <a:ext uri="{FF2B5EF4-FFF2-40B4-BE49-F238E27FC236}">
                <a16:creationId xmlns:a16="http://schemas.microsoft.com/office/drawing/2014/main" id="{00000000-0008-0000-0300-0000BE030000}"/>
              </a:ext>
            </a:extLst>
          </p:cNvPr>
          <p:cNvSpPr txBox="1"/>
          <p:nvPr/>
        </p:nvSpPr>
        <p:spPr>
          <a:xfrm>
            <a:off x="5509292" y="1999263"/>
            <a:ext cx="1301863" cy="40956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en-US" altLang="ja-JP" sz="800" dirty="0">
                <a:solidFill>
                  <a:schemeClr val="bg1"/>
                </a:solidFill>
                <a:effectLst/>
                <a:latin typeface="+mn-lt"/>
                <a:ea typeface="+mn-ea"/>
                <a:cs typeface="+mn-cs"/>
              </a:rPr>
              <a:t>ATK</a:t>
            </a:r>
            <a:r>
              <a:rPr kumimoji="1" lang="ja-JP" altLang="en-US" sz="800" dirty="0">
                <a:solidFill>
                  <a:schemeClr val="bg1"/>
                </a:solidFill>
                <a:effectLst/>
                <a:latin typeface="+mn-lt"/>
                <a:ea typeface="+mn-ea"/>
                <a:cs typeface="+mn-cs"/>
              </a:rPr>
              <a:t> </a:t>
            </a:r>
            <a:r>
              <a:rPr kumimoji="1" lang="en-US" altLang="ja-JP" sz="800" baseline="0" dirty="0">
                <a:solidFill>
                  <a:schemeClr val="bg1"/>
                </a:solidFill>
                <a:effectLst/>
                <a:latin typeface="+mn-lt"/>
                <a:ea typeface="+mn-ea"/>
                <a:cs typeface="+mn-cs"/>
              </a:rPr>
              <a:t> </a:t>
            </a:r>
            <a:r>
              <a:rPr kumimoji="1" lang="en-US" altLang="ja-JP" sz="800" dirty="0">
                <a:solidFill>
                  <a:schemeClr val="bg1"/>
                </a:solidFill>
                <a:effectLst/>
                <a:latin typeface="+mn-lt"/>
                <a:ea typeface="+mn-ea"/>
                <a:cs typeface="+mn-cs"/>
              </a:rPr>
              <a:t>9,999</a:t>
            </a:r>
          </a:p>
          <a:p>
            <a:r>
              <a:rPr kumimoji="1" lang="en-US" altLang="ja-JP" sz="800" dirty="0">
                <a:solidFill>
                  <a:schemeClr val="bg1"/>
                </a:solidFill>
                <a:effectLst/>
                <a:latin typeface="+mn-lt"/>
                <a:ea typeface="+mn-ea"/>
                <a:cs typeface="+mn-cs"/>
              </a:rPr>
              <a:t>DEF </a:t>
            </a:r>
            <a:r>
              <a:rPr kumimoji="1" lang="en-US" altLang="ja-JP" sz="800" baseline="0" dirty="0">
                <a:solidFill>
                  <a:schemeClr val="bg1"/>
                </a:solidFill>
                <a:effectLst/>
                <a:latin typeface="+mn-lt"/>
                <a:ea typeface="+mn-ea"/>
                <a:cs typeface="+mn-cs"/>
              </a:rPr>
              <a:t> </a:t>
            </a:r>
            <a:r>
              <a:rPr kumimoji="1" lang="en-US" altLang="ja-JP" sz="800" dirty="0">
                <a:solidFill>
                  <a:schemeClr val="bg1"/>
                </a:solidFill>
                <a:effectLst/>
                <a:latin typeface="+mn-lt"/>
                <a:ea typeface="+mn-ea"/>
                <a:cs typeface="+mn-cs"/>
              </a:rPr>
              <a:t>9,999</a:t>
            </a:r>
          </a:p>
          <a:p>
            <a:r>
              <a:rPr kumimoji="1" lang="en-US" altLang="ja-JP" sz="800" dirty="0">
                <a:solidFill>
                  <a:schemeClr val="bg1"/>
                </a:solidFill>
                <a:effectLst/>
                <a:latin typeface="+mn-lt"/>
                <a:ea typeface="+mn-ea"/>
                <a:cs typeface="+mn-cs"/>
              </a:rPr>
              <a:t>SPD</a:t>
            </a:r>
            <a:r>
              <a:rPr kumimoji="1" lang="ja-JP" altLang="en-US" sz="800" baseline="0" dirty="0">
                <a:solidFill>
                  <a:schemeClr val="bg1"/>
                </a:solidFill>
                <a:effectLst/>
                <a:latin typeface="+mn-lt"/>
                <a:ea typeface="+mn-ea"/>
                <a:cs typeface="+mn-cs"/>
              </a:rPr>
              <a:t>  </a:t>
            </a:r>
            <a:r>
              <a:rPr kumimoji="1" lang="en-US" altLang="ja-JP" sz="800" dirty="0">
                <a:solidFill>
                  <a:schemeClr val="bg1"/>
                </a:solidFill>
                <a:effectLst/>
                <a:latin typeface="+mn-lt"/>
                <a:ea typeface="+mn-ea"/>
                <a:cs typeface="+mn-cs"/>
              </a:rPr>
              <a:t>9,999</a:t>
            </a:r>
          </a:p>
        </p:txBody>
      </p:sp>
      <p:sp>
        <p:nvSpPr>
          <p:cNvPr id="587" name="テキスト ボックス 801">
            <a:extLst>
              <a:ext uri="{FF2B5EF4-FFF2-40B4-BE49-F238E27FC236}">
                <a16:creationId xmlns:a16="http://schemas.microsoft.com/office/drawing/2014/main" id="{00000000-0008-0000-0300-0000C6030000}"/>
              </a:ext>
            </a:extLst>
          </p:cNvPr>
          <p:cNvSpPr txBox="1"/>
          <p:nvPr/>
        </p:nvSpPr>
        <p:spPr>
          <a:xfrm>
            <a:off x="5464514" y="1574576"/>
            <a:ext cx="1348127" cy="277065"/>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600" u="sng" dirty="0">
                <a:solidFill>
                  <a:schemeClr val="bg1"/>
                </a:solidFill>
              </a:rPr>
              <a:t>武器名４５６７８９０１２３４５</a:t>
            </a:r>
          </a:p>
        </p:txBody>
      </p:sp>
      <p:sp>
        <p:nvSpPr>
          <p:cNvPr id="595" name="四角形: 角を丸くする 594">
            <a:extLst>
              <a:ext uri="{FF2B5EF4-FFF2-40B4-BE49-F238E27FC236}">
                <a16:creationId xmlns:a16="http://schemas.microsoft.com/office/drawing/2014/main" id="{42E83B46-9595-452D-BE05-1BCBF85550B8}"/>
              </a:ext>
            </a:extLst>
          </p:cNvPr>
          <p:cNvSpPr/>
          <p:nvPr/>
        </p:nvSpPr>
        <p:spPr>
          <a:xfrm>
            <a:off x="4277605" y="2495025"/>
            <a:ext cx="777137" cy="178399"/>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500"/>
              <a:t>ソート・フィルタ</a:t>
            </a:r>
            <a:endParaRPr kumimoji="1" lang="en-US" altLang="ja-JP" sz="500"/>
          </a:p>
        </p:txBody>
      </p:sp>
      <p:pic>
        <p:nvPicPr>
          <p:cNvPr id="639" name="図 638">
            <a:extLst>
              <a:ext uri="{FF2B5EF4-FFF2-40B4-BE49-F238E27FC236}">
                <a16:creationId xmlns:a16="http://schemas.microsoft.com/office/drawing/2014/main" id="{97DAD4C8-8E2F-48C1-8F76-AEE844485B68}"/>
              </a:ext>
            </a:extLst>
          </p:cNvPr>
          <p:cNvPicPr>
            <a:picLocks noChangeAspect="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t="26177" b="28352"/>
          <a:stretch/>
        </p:blipFill>
        <p:spPr>
          <a:xfrm>
            <a:off x="4287040" y="1670180"/>
            <a:ext cx="1233365" cy="565282"/>
          </a:xfrm>
          <a:prstGeom prst="rect">
            <a:avLst/>
          </a:prstGeom>
        </p:spPr>
      </p:pic>
      <p:grpSp>
        <p:nvGrpSpPr>
          <p:cNvPr id="175" name="グループ化 174">
            <a:extLst>
              <a:ext uri="{FF2B5EF4-FFF2-40B4-BE49-F238E27FC236}">
                <a16:creationId xmlns:a16="http://schemas.microsoft.com/office/drawing/2014/main" id="{7343A7A6-5AAC-4E89-AC41-AC78E5EBAAFD}"/>
              </a:ext>
            </a:extLst>
          </p:cNvPr>
          <p:cNvGrpSpPr/>
          <p:nvPr/>
        </p:nvGrpSpPr>
        <p:grpSpPr>
          <a:xfrm>
            <a:off x="4366070" y="4677999"/>
            <a:ext cx="2182622" cy="446249"/>
            <a:chOff x="122021" y="3799591"/>
            <a:chExt cx="2195558" cy="446943"/>
          </a:xfrm>
        </p:grpSpPr>
        <p:sp>
          <p:nvSpPr>
            <p:cNvPr id="176" name="四角形: 角を丸くする 175">
              <a:extLst>
                <a:ext uri="{FF2B5EF4-FFF2-40B4-BE49-F238E27FC236}">
                  <a16:creationId xmlns:a16="http://schemas.microsoft.com/office/drawing/2014/main" id="{920A4C7A-B94E-41BA-9E5E-5EA01150E849}"/>
                </a:ext>
              </a:extLst>
            </p:cNvPr>
            <p:cNvSpPr/>
            <p:nvPr/>
          </p:nvSpPr>
          <p:spPr>
            <a:xfrm>
              <a:off x="122021" y="3799591"/>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77" name="四角形: 角を丸くする 176">
              <a:extLst>
                <a:ext uri="{FF2B5EF4-FFF2-40B4-BE49-F238E27FC236}">
                  <a16:creationId xmlns:a16="http://schemas.microsoft.com/office/drawing/2014/main" id="{1674445D-1AD9-42C0-A4AA-22A5AD355F98}"/>
                </a:ext>
              </a:extLst>
            </p:cNvPr>
            <p:cNvSpPr/>
            <p:nvPr/>
          </p:nvSpPr>
          <p:spPr>
            <a:xfrm>
              <a:off x="560377" y="3807065"/>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78" name="四角形: 角を丸くする 177">
              <a:extLst>
                <a:ext uri="{FF2B5EF4-FFF2-40B4-BE49-F238E27FC236}">
                  <a16:creationId xmlns:a16="http://schemas.microsoft.com/office/drawing/2014/main" id="{5C414E2E-2EAB-447E-8296-88F16DA0879E}"/>
                </a:ext>
              </a:extLst>
            </p:cNvPr>
            <p:cNvSpPr/>
            <p:nvPr/>
          </p:nvSpPr>
          <p:spPr>
            <a:xfrm>
              <a:off x="999992" y="3807065"/>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79" name="四角形: 角を丸くする 178">
              <a:extLst>
                <a:ext uri="{FF2B5EF4-FFF2-40B4-BE49-F238E27FC236}">
                  <a16:creationId xmlns:a16="http://schemas.microsoft.com/office/drawing/2014/main" id="{BBFFE030-1A22-411C-8435-E99AEFE902D5}"/>
                </a:ext>
              </a:extLst>
            </p:cNvPr>
            <p:cNvSpPr/>
            <p:nvPr/>
          </p:nvSpPr>
          <p:spPr>
            <a:xfrm>
              <a:off x="1439608" y="3807065"/>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80" name="四角形: 角を丸くする 179">
              <a:extLst>
                <a:ext uri="{FF2B5EF4-FFF2-40B4-BE49-F238E27FC236}">
                  <a16:creationId xmlns:a16="http://schemas.microsoft.com/office/drawing/2014/main" id="{A418F561-662D-45D8-AFB7-3D9F417C2210}"/>
                </a:ext>
              </a:extLst>
            </p:cNvPr>
            <p:cNvSpPr/>
            <p:nvPr/>
          </p:nvSpPr>
          <p:spPr>
            <a:xfrm>
              <a:off x="1879223" y="3806918"/>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grpSp>
      <p:sp>
        <p:nvSpPr>
          <p:cNvPr id="181" name="正方形/長方形 180">
            <a:extLst>
              <a:ext uri="{FF2B5EF4-FFF2-40B4-BE49-F238E27FC236}">
                <a16:creationId xmlns:a16="http://schemas.microsoft.com/office/drawing/2014/main" id="{E526124D-4BAD-4CD1-BA4F-93E004E57601}"/>
              </a:ext>
            </a:extLst>
          </p:cNvPr>
          <p:cNvSpPr/>
          <p:nvPr/>
        </p:nvSpPr>
        <p:spPr>
          <a:xfrm>
            <a:off x="6938224" y="1579735"/>
            <a:ext cx="2163496" cy="862014"/>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330" name="星: 24 pt 321">
            <a:extLst>
              <a:ext uri="{FF2B5EF4-FFF2-40B4-BE49-F238E27FC236}">
                <a16:creationId xmlns:a16="http://schemas.microsoft.com/office/drawing/2014/main" id="{2F29177F-019F-4F85-B441-DA5897A05031}"/>
              </a:ext>
            </a:extLst>
          </p:cNvPr>
          <p:cNvSpPr/>
          <p:nvPr/>
        </p:nvSpPr>
        <p:spPr>
          <a:xfrm>
            <a:off x="7031305" y="1798805"/>
            <a:ext cx="491738" cy="492929"/>
          </a:xfrm>
          <a:prstGeom prst="star24">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nvGrpSpPr>
          <p:cNvPr id="188" name="グループ化 187">
            <a:extLst>
              <a:ext uri="{FF2B5EF4-FFF2-40B4-BE49-F238E27FC236}">
                <a16:creationId xmlns:a16="http://schemas.microsoft.com/office/drawing/2014/main" id="{B815C1C7-A2E1-4DC9-A7C8-5C1F7AFE806D}"/>
              </a:ext>
            </a:extLst>
          </p:cNvPr>
          <p:cNvGrpSpPr/>
          <p:nvPr/>
        </p:nvGrpSpPr>
        <p:grpSpPr>
          <a:xfrm>
            <a:off x="7700460" y="1782821"/>
            <a:ext cx="1301381" cy="286486"/>
            <a:chOff x="1239996" y="1068444"/>
            <a:chExt cx="1279059" cy="280161"/>
          </a:xfrm>
        </p:grpSpPr>
        <p:sp>
          <p:nvSpPr>
            <p:cNvPr id="189" name="テキスト ボックス 771">
              <a:extLst>
                <a:ext uri="{FF2B5EF4-FFF2-40B4-BE49-F238E27FC236}">
                  <a16:creationId xmlns:a16="http://schemas.microsoft.com/office/drawing/2014/main" id="{064B436A-C81B-4B09-8F4C-493E8851A295}"/>
                </a:ext>
              </a:extLst>
            </p:cNvPr>
            <p:cNvSpPr txBox="1"/>
            <p:nvPr/>
          </p:nvSpPr>
          <p:spPr>
            <a:xfrm>
              <a:off x="1239996" y="1068444"/>
              <a:ext cx="1279059" cy="28016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600" u="sng" dirty="0">
                  <a:solidFill>
                    <a:schemeClr val="bg1"/>
                  </a:solidFill>
                </a:rPr>
                <a:t>　 結晶種名名</a:t>
              </a:r>
            </a:p>
          </p:txBody>
        </p:sp>
        <p:sp>
          <p:nvSpPr>
            <p:cNvPr id="190" name="楕円 189">
              <a:extLst>
                <a:ext uri="{FF2B5EF4-FFF2-40B4-BE49-F238E27FC236}">
                  <a16:creationId xmlns:a16="http://schemas.microsoft.com/office/drawing/2014/main" id="{29C7DDAA-EEF0-4A17-94AE-B34FFBD2F403}"/>
                </a:ext>
              </a:extLst>
            </p:cNvPr>
            <p:cNvSpPr/>
            <p:nvPr/>
          </p:nvSpPr>
          <p:spPr>
            <a:xfrm>
              <a:off x="1289692" y="1109821"/>
              <a:ext cx="142568" cy="141668"/>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191" name="テキスト ボックス 773">
            <a:extLst>
              <a:ext uri="{FF2B5EF4-FFF2-40B4-BE49-F238E27FC236}">
                <a16:creationId xmlns:a16="http://schemas.microsoft.com/office/drawing/2014/main" id="{1137853A-1AAB-4AD9-A719-FFDA32E74E50}"/>
              </a:ext>
            </a:extLst>
          </p:cNvPr>
          <p:cNvSpPr txBox="1"/>
          <p:nvPr/>
        </p:nvSpPr>
        <p:spPr>
          <a:xfrm>
            <a:off x="8361067" y="1766727"/>
            <a:ext cx="720374" cy="286486"/>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r"/>
            <a:r>
              <a:rPr kumimoji="1" lang="ja-JP" altLang="en-US" sz="900" b="1" dirty="0">
                <a:solidFill>
                  <a:schemeClr val="bg1"/>
                </a:solidFill>
                <a:latin typeface="メイリオ" panose="020B0604030504040204" pitchFamily="50" charset="-128"/>
              </a:rPr>
              <a:t>★ ★ ★</a:t>
            </a:r>
            <a:endParaRPr kumimoji="1" lang="en-US" altLang="ja-JP" sz="900" b="1" u="none" dirty="0">
              <a:solidFill>
                <a:schemeClr val="bg1"/>
              </a:solidFill>
              <a:latin typeface="メイリオ" panose="020B0604030504040204" pitchFamily="50" charset="-128"/>
              <a:ea typeface="メイリオ" panose="020B0604030504040204" pitchFamily="50" charset="-128"/>
            </a:endParaRPr>
          </a:p>
        </p:txBody>
      </p:sp>
      <p:sp>
        <p:nvSpPr>
          <p:cNvPr id="192" name="テキスト ボックス 798">
            <a:extLst>
              <a:ext uri="{FF2B5EF4-FFF2-40B4-BE49-F238E27FC236}">
                <a16:creationId xmlns:a16="http://schemas.microsoft.com/office/drawing/2014/main" id="{A6C7EB72-04D4-4D90-809C-BD023EDC8979}"/>
              </a:ext>
            </a:extLst>
          </p:cNvPr>
          <p:cNvSpPr txBox="1"/>
          <p:nvPr/>
        </p:nvSpPr>
        <p:spPr>
          <a:xfrm>
            <a:off x="7725707" y="1999263"/>
            <a:ext cx="1301863" cy="40956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600" dirty="0">
                <a:solidFill>
                  <a:schemeClr val="bg1"/>
                </a:solidFill>
              </a:rPr>
              <a:t>効果テキスト効果テキスト</a:t>
            </a:r>
            <a:endParaRPr kumimoji="1" lang="en-US" altLang="ja-JP" sz="600" dirty="0">
              <a:solidFill>
                <a:schemeClr val="bg1"/>
              </a:solidFill>
            </a:endParaRPr>
          </a:p>
          <a:p>
            <a:r>
              <a:rPr kumimoji="1" lang="ja-JP" altLang="en-US" sz="600" dirty="0">
                <a:solidFill>
                  <a:schemeClr val="bg1"/>
                </a:solidFill>
              </a:rPr>
              <a:t>効果テキスト効果テキスト</a:t>
            </a:r>
            <a:endParaRPr kumimoji="1" lang="en-US" altLang="ja-JP" sz="600" dirty="0">
              <a:solidFill>
                <a:schemeClr val="bg1"/>
              </a:solidFill>
            </a:endParaRPr>
          </a:p>
          <a:p>
            <a:r>
              <a:rPr kumimoji="1" lang="ja-JP" altLang="en-US" sz="600" dirty="0">
                <a:solidFill>
                  <a:schemeClr val="bg1"/>
                </a:solidFill>
              </a:rPr>
              <a:t>効果テキスト効果テキスト</a:t>
            </a:r>
            <a:endParaRPr kumimoji="1" lang="en-US" altLang="ja-JP" sz="600" dirty="0">
              <a:solidFill>
                <a:schemeClr val="bg1"/>
              </a:solidFill>
              <a:effectLst/>
              <a:latin typeface="+mn-lt"/>
              <a:ea typeface="+mn-ea"/>
              <a:cs typeface="+mn-cs"/>
            </a:endParaRPr>
          </a:p>
        </p:txBody>
      </p:sp>
      <p:sp>
        <p:nvSpPr>
          <p:cNvPr id="193" name="テキスト ボックス 801">
            <a:extLst>
              <a:ext uri="{FF2B5EF4-FFF2-40B4-BE49-F238E27FC236}">
                <a16:creationId xmlns:a16="http://schemas.microsoft.com/office/drawing/2014/main" id="{758B1066-71B0-449C-BFEB-7F2BAF30D0A0}"/>
              </a:ext>
            </a:extLst>
          </p:cNvPr>
          <p:cNvSpPr txBox="1"/>
          <p:nvPr/>
        </p:nvSpPr>
        <p:spPr>
          <a:xfrm>
            <a:off x="7680929" y="1574576"/>
            <a:ext cx="1348127" cy="277065"/>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600" u="sng" dirty="0">
                <a:solidFill>
                  <a:schemeClr val="bg1"/>
                </a:solidFill>
              </a:rPr>
              <a:t>結晶名４５６７８９０１２３４６</a:t>
            </a:r>
          </a:p>
        </p:txBody>
      </p:sp>
      <p:sp>
        <p:nvSpPr>
          <p:cNvPr id="194" name="正方形/長方形 193">
            <a:extLst>
              <a:ext uri="{FF2B5EF4-FFF2-40B4-BE49-F238E27FC236}">
                <a16:creationId xmlns:a16="http://schemas.microsoft.com/office/drawing/2014/main" id="{23EDE61A-7567-4732-ACD5-492FBAEF31B9}"/>
              </a:ext>
            </a:extLst>
          </p:cNvPr>
          <p:cNvSpPr/>
          <p:nvPr/>
        </p:nvSpPr>
        <p:spPr>
          <a:xfrm>
            <a:off x="6946133" y="2718814"/>
            <a:ext cx="2162636" cy="19527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en-US" altLang="ja-JP" sz="1100" dirty="0"/>
          </a:p>
          <a:p>
            <a:pPr algn="r"/>
            <a:endParaRPr kumimoji="1" lang="en-US" altLang="ja-JP" sz="1100" dirty="0"/>
          </a:p>
          <a:p>
            <a:pPr algn="r"/>
            <a:endParaRPr kumimoji="1" lang="en-US" altLang="ja-JP" sz="1100" dirty="0"/>
          </a:p>
          <a:p>
            <a:pPr algn="ctr"/>
            <a:endParaRPr kumimoji="1" lang="en-US" altLang="ja-JP" sz="1100" b="1" dirty="0">
              <a:latin typeface="メイリオ" panose="020B0604030504040204" pitchFamily="50" charset="-128"/>
              <a:ea typeface="メイリオ" panose="020B0604030504040204" pitchFamily="50" charset="-128"/>
            </a:endParaRPr>
          </a:p>
          <a:p>
            <a:pPr algn="ctr"/>
            <a:r>
              <a:rPr kumimoji="1" lang="ja-JP" altLang="en-US" b="1" dirty="0">
                <a:latin typeface="メイリオ" panose="020B0604030504040204" pitchFamily="50" charset="-128"/>
              </a:rPr>
              <a:t>装備一覧</a:t>
            </a:r>
          </a:p>
        </p:txBody>
      </p:sp>
      <p:grpSp>
        <p:nvGrpSpPr>
          <p:cNvPr id="195" name="グループ化 194">
            <a:extLst>
              <a:ext uri="{FF2B5EF4-FFF2-40B4-BE49-F238E27FC236}">
                <a16:creationId xmlns:a16="http://schemas.microsoft.com/office/drawing/2014/main" id="{6E1E69D3-4DDF-4141-B4D6-964561AAF601}"/>
              </a:ext>
            </a:extLst>
          </p:cNvPr>
          <p:cNvGrpSpPr/>
          <p:nvPr/>
        </p:nvGrpSpPr>
        <p:grpSpPr>
          <a:xfrm>
            <a:off x="6946131" y="2718812"/>
            <a:ext cx="2162636" cy="480289"/>
            <a:chOff x="0" y="0"/>
            <a:chExt cx="2637694" cy="599215"/>
          </a:xfrm>
        </p:grpSpPr>
        <p:sp>
          <p:nvSpPr>
            <p:cNvPr id="196" name="正方形/長方形 195">
              <a:extLst>
                <a:ext uri="{FF2B5EF4-FFF2-40B4-BE49-F238E27FC236}">
                  <a16:creationId xmlns:a16="http://schemas.microsoft.com/office/drawing/2014/main" id="{0E985E2E-C1D5-42BC-BFA3-831676B857AC}"/>
                </a:ext>
              </a:extLst>
            </p:cNvPr>
            <p:cNvSpPr/>
            <p:nvPr/>
          </p:nvSpPr>
          <p:spPr>
            <a:xfrm>
              <a:off x="0" y="0"/>
              <a:ext cx="586154" cy="59188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800"/>
                <a:t>RANK</a:t>
              </a:r>
            </a:p>
            <a:p>
              <a:pPr algn="ctr"/>
              <a:r>
                <a:rPr kumimoji="1" lang="en-US" altLang="ja-JP"/>
                <a:t>999</a:t>
              </a:r>
              <a:endParaRPr kumimoji="1" lang="ja-JP" altLang="en-US"/>
            </a:p>
          </p:txBody>
        </p:sp>
        <p:sp>
          <p:nvSpPr>
            <p:cNvPr id="197" name="正方形/長方形 196">
              <a:extLst>
                <a:ext uri="{FF2B5EF4-FFF2-40B4-BE49-F238E27FC236}">
                  <a16:creationId xmlns:a16="http://schemas.microsoft.com/office/drawing/2014/main" id="{9A8778DE-8B6D-4367-A83F-B5356AF00A57}"/>
                </a:ext>
              </a:extLst>
            </p:cNvPr>
            <p:cNvSpPr/>
            <p:nvPr/>
          </p:nvSpPr>
          <p:spPr>
            <a:xfrm>
              <a:off x="586155" y="0"/>
              <a:ext cx="2051539" cy="11837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198" name="正方形/長方形 197">
              <a:extLst>
                <a:ext uri="{FF2B5EF4-FFF2-40B4-BE49-F238E27FC236}">
                  <a16:creationId xmlns:a16="http://schemas.microsoft.com/office/drawing/2014/main" id="{3ED09F00-6D56-4B0B-BF51-2006FC1FD747}"/>
                </a:ext>
              </a:extLst>
            </p:cNvPr>
            <p:cNvSpPr/>
            <p:nvPr/>
          </p:nvSpPr>
          <p:spPr>
            <a:xfrm>
              <a:off x="586154" y="118664"/>
              <a:ext cx="2051539"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199" name="正方形/長方形 198">
              <a:extLst>
                <a:ext uri="{FF2B5EF4-FFF2-40B4-BE49-F238E27FC236}">
                  <a16:creationId xmlns:a16="http://schemas.microsoft.com/office/drawing/2014/main" id="{F3D63565-78E3-438A-AA56-F375480E70A6}"/>
                </a:ext>
              </a:extLst>
            </p:cNvPr>
            <p:cNvSpPr/>
            <p:nvPr/>
          </p:nvSpPr>
          <p:spPr>
            <a:xfrm>
              <a:off x="586153" y="284157"/>
              <a:ext cx="1025770"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800"/>
                <a:t>GOLD</a:t>
              </a:r>
              <a:endParaRPr kumimoji="1" lang="ja-JP" altLang="en-US" sz="800"/>
            </a:p>
          </p:txBody>
        </p:sp>
        <p:sp>
          <p:nvSpPr>
            <p:cNvPr id="200" name="四角形: 角を丸くする 814">
              <a:extLst>
                <a:ext uri="{FF2B5EF4-FFF2-40B4-BE49-F238E27FC236}">
                  <a16:creationId xmlns:a16="http://schemas.microsoft.com/office/drawing/2014/main" id="{5C8E98EC-B116-4E07-90FF-F55C853EB908}"/>
                </a:ext>
              </a:extLst>
            </p:cNvPr>
            <p:cNvSpPr/>
            <p:nvPr/>
          </p:nvSpPr>
          <p:spPr>
            <a:xfrm>
              <a:off x="0" y="487075"/>
              <a:ext cx="586154" cy="7398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01" name="正方形/長方形 200">
              <a:extLst>
                <a:ext uri="{FF2B5EF4-FFF2-40B4-BE49-F238E27FC236}">
                  <a16:creationId xmlns:a16="http://schemas.microsoft.com/office/drawing/2014/main" id="{9FC1D82A-1333-4E74-B3F4-C265502E9481}"/>
                </a:ext>
              </a:extLst>
            </p:cNvPr>
            <p:cNvSpPr/>
            <p:nvPr/>
          </p:nvSpPr>
          <p:spPr>
            <a:xfrm>
              <a:off x="1611923" y="284157"/>
              <a:ext cx="1025770"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t>課金石</a:t>
              </a:r>
            </a:p>
          </p:txBody>
        </p:sp>
        <p:sp>
          <p:nvSpPr>
            <p:cNvPr id="202" name="楕円 816">
              <a:extLst>
                <a:ext uri="{FF2B5EF4-FFF2-40B4-BE49-F238E27FC236}">
                  <a16:creationId xmlns:a16="http://schemas.microsoft.com/office/drawing/2014/main" id="{CA421923-7528-4C0D-A3FD-A07F01B58128}"/>
                </a:ext>
              </a:extLst>
            </p:cNvPr>
            <p:cNvSpPr/>
            <p:nvPr/>
          </p:nvSpPr>
          <p:spPr>
            <a:xfrm>
              <a:off x="2466732" y="289691"/>
              <a:ext cx="146538" cy="1479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sp>
          <p:nvSpPr>
            <p:cNvPr id="203" name="四角形: 角を丸くする 817">
              <a:extLst>
                <a:ext uri="{FF2B5EF4-FFF2-40B4-BE49-F238E27FC236}">
                  <a16:creationId xmlns:a16="http://schemas.microsoft.com/office/drawing/2014/main" id="{2849BD3A-C621-45D0-A1F7-5916F0920378}"/>
                </a:ext>
              </a:extLst>
            </p:cNvPr>
            <p:cNvSpPr/>
            <p:nvPr/>
          </p:nvSpPr>
          <p:spPr>
            <a:xfrm>
              <a:off x="0" y="487075"/>
              <a:ext cx="351692" cy="7398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04" name="正方形/長方形 203">
              <a:extLst>
                <a:ext uri="{FF2B5EF4-FFF2-40B4-BE49-F238E27FC236}">
                  <a16:creationId xmlns:a16="http://schemas.microsoft.com/office/drawing/2014/main" id="{22748191-5A32-45A2-99C3-72EC8F373305}"/>
                </a:ext>
              </a:extLst>
            </p:cNvPr>
            <p:cNvSpPr/>
            <p:nvPr/>
          </p:nvSpPr>
          <p:spPr>
            <a:xfrm>
              <a:off x="586154" y="445351"/>
              <a:ext cx="2051538" cy="146537"/>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スタミナ</a:t>
              </a:r>
            </a:p>
          </p:txBody>
        </p:sp>
        <p:sp>
          <p:nvSpPr>
            <p:cNvPr id="205" name="四角形: 角を丸くする 819">
              <a:extLst>
                <a:ext uri="{FF2B5EF4-FFF2-40B4-BE49-F238E27FC236}">
                  <a16:creationId xmlns:a16="http://schemas.microsoft.com/office/drawing/2014/main" id="{B15D570F-A87F-4159-AAB3-3FB159D7E73C}"/>
                </a:ext>
              </a:extLst>
            </p:cNvPr>
            <p:cNvSpPr/>
            <p:nvPr/>
          </p:nvSpPr>
          <p:spPr>
            <a:xfrm>
              <a:off x="1128346" y="485288"/>
              <a:ext cx="1450730" cy="66660"/>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06" name="四角形: 角を丸くする 820">
              <a:extLst>
                <a:ext uri="{FF2B5EF4-FFF2-40B4-BE49-F238E27FC236}">
                  <a16:creationId xmlns:a16="http://schemas.microsoft.com/office/drawing/2014/main" id="{DE4EAA7F-5CB9-4EB6-9C5D-5B3A3FBA92E7}"/>
                </a:ext>
              </a:extLst>
            </p:cNvPr>
            <p:cNvSpPr/>
            <p:nvPr/>
          </p:nvSpPr>
          <p:spPr>
            <a:xfrm>
              <a:off x="1128346" y="481984"/>
              <a:ext cx="879231" cy="73269"/>
            </a:xfrm>
            <a:prstGeom prst="roundRect">
              <a:avLst>
                <a:gd name="adj" fmla="val 5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09" name="テキスト ボックス 821">
              <a:extLst>
                <a:ext uri="{FF2B5EF4-FFF2-40B4-BE49-F238E27FC236}">
                  <a16:creationId xmlns:a16="http://schemas.microsoft.com/office/drawing/2014/main" id="{AF901F1D-8A09-46B2-9B29-42AAEA8CE3E7}"/>
                </a:ext>
              </a:extLst>
            </p:cNvPr>
            <p:cNvSpPr txBox="1"/>
            <p:nvPr/>
          </p:nvSpPr>
          <p:spPr>
            <a:xfrm>
              <a:off x="1113692" y="438023"/>
              <a:ext cx="439615" cy="1465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en-US" altLang="ja-JP" sz="800"/>
                <a:t>800/</a:t>
              </a:r>
              <a:r>
                <a:rPr kumimoji="1" lang="en-US" altLang="ja-JP" sz="600"/>
                <a:t>999</a:t>
              </a:r>
              <a:endParaRPr kumimoji="1" lang="ja-JP" altLang="en-US" sz="1100"/>
            </a:p>
          </p:txBody>
        </p:sp>
        <p:sp>
          <p:nvSpPr>
            <p:cNvPr id="210" name="テキスト ボックス 822">
              <a:extLst>
                <a:ext uri="{FF2B5EF4-FFF2-40B4-BE49-F238E27FC236}">
                  <a16:creationId xmlns:a16="http://schemas.microsoft.com/office/drawing/2014/main" id="{AC8D478D-D0DA-4E13-BA20-55BAE5DF7550}"/>
                </a:ext>
              </a:extLst>
            </p:cNvPr>
            <p:cNvSpPr txBox="1"/>
            <p:nvPr/>
          </p:nvSpPr>
          <p:spPr>
            <a:xfrm>
              <a:off x="2124807" y="452677"/>
              <a:ext cx="439615" cy="1465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800">
                  <a:solidFill>
                    <a:schemeClr val="bg1"/>
                  </a:solidFill>
                </a:rPr>
                <a:t>あと</a:t>
              </a:r>
              <a:r>
                <a:rPr kumimoji="1" lang="en-US" altLang="ja-JP" sz="800">
                  <a:solidFill>
                    <a:schemeClr val="bg1"/>
                  </a:solidFill>
                </a:rPr>
                <a:t>00:00</a:t>
              </a:r>
              <a:endParaRPr kumimoji="1" lang="ja-JP" altLang="en-US" sz="1100">
                <a:solidFill>
                  <a:schemeClr val="bg1"/>
                </a:solidFill>
              </a:endParaRPr>
            </a:p>
          </p:txBody>
        </p:sp>
      </p:grpSp>
      <p:sp>
        <p:nvSpPr>
          <p:cNvPr id="211" name="四角形: 角を丸くする 792">
            <a:extLst>
              <a:ext uri="{FF2B5EF4-FFF2-40B4-BE49-F238E27FC236}">
                <a16:creationId xmlns:a16="http://schemas.microsoft.com/office/drawing/2014/main" id="{4330074D-634C-41E9-AFB1-6D74C05F3067}"/>
              </a:ext>
            </a:extLst>
          </p:cNvPr>
          <p:cNvSpPr/>
          <p:nvPr/>
        </p:nvSpPr>
        <p:spPr>
          <a:xfrm>
            <a:off x="8477182" y="3225624"/>
            <a:ext cx="600363" cy="240144"/>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dirty="0"/>
              <a:t>もどる</a:t>
            </a:r>
            <a:endParaRPr kumimoji="1" lang="en-US" altLang="ja-JP" sz="1200" dirty="0"/>
          </a:p>
        </p:txBody>
      </p:sp>
      <p:sp>
        <p:nvSpPr>
          <p:cNvPr id="212" name="正方形/長方形 211">
            <a:extLst>
              <a:ext uri="{FF2B5EF4-FFF2-40B4-BE49-F238E27FC236}">
                <a16:creationId xmlns:a16="http://schemas.microsoft.com/office/drawing/2014/main" id="{DB44E1D0-7C33-49DC-A53C-37527612CC63}"/>
              </a:ext>
            </a:extLst>
          </p:cNvPr>
          <p:cNvSpPr/>
          <p:nvPr/>
        </p:nvSpPr>
        <p:spPr>
          <a:xfrm>
            <a:off x="6945270" y="3582384"/>
            <a:ext cx="2163496" cy="862014"/>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nvGrpSpPr>
          <p:cNvPr id="214" name="グループ化 213">
            <a:extLst>
              <a:ext uri="{FF2B5EF4-FFF2-40B4-BE49-F238E27FC236}">
                <a16:creationId xmlns:a16="http://schemas.microsoft.com/office/drawing/2014/main" id="{BDA0D545-C052-4BE9-9AD6-99B2EFBBCFA8}"/>
              </a:ext>
            </a:extLst>
          </p:cNvPr>
          <p:cNvGrpSpPr/>
          <p:nvPr/>
        </p:nvGrpSpPr>
        <p:grpSpPr>
          <a:xfrm>
            <a:off x="7707506" y="3785470"/>
            <a:ext cx="1301381" cy="286486"/>
            <a:chOff x="1239996" y="1068444"/>
            <a:chExt cx="1279059" cy="280161"/>
          </a:xfrm>
        </p:grpSpPr>
        <p:sp>
          <p:nvSpPr>
            <p:cNvPr id="215" name="テキスト ボックス 771">
              <a:extLst>
                <a:ext uri="{FF2B5EF4-FFF2-40B4-BE49-F238E27FC236}">
                  <a16:creationId xmlns:a16="http://schemas.microsoft.com/office/drawing/2014/main" id="{703D98BC-6951-4F62-B234-CAC8A158C27B}"/>
                </a:ext>
              </a:extLst>
            </p:cNvPr>
            <p:cNvSpPr txBox="1"/>
            <p:nvPr/>
          </p:nvSpPr>
          <p:spPr>
            <a:xfrm>
              <a:off x="1239996" y="1068444"/>
              <a:ext cx="1279059" cy="28016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600" u="sng" dirty="0">
                  <a:solidFill>
                    <a:schemeClr val="bg1"/>
                  </a:solidFill>
                </a:rPr>
                <a:t>　 パーツ種名名</a:t>
              </a:r>
            </a:p>
          </p:txBody>
        </p:sp>
        <p:sp>
          <p:nvSpPr>
            <p:cNvPr id="216" name="楕円 215">
              <a:extLst>
                <a:ext uri="{FF2B5EF4-FFF2-40B4-BE49-F238E27FC236}">
                  <a16:creationId xmlns:a16="http://schemas.microsoft.com/office/drawing/2014/main" id="{0880E963-C46F-4FAC-B0F7-01DA30B21B4A}"/>
                </a:ext>
              </a:extLst>
            </p:cNvPr>
            <p:cNvSpPr/>
            <p:nvPr/>
          </p:nvSpPr>
          <p:spPr>
            <a:xfrm>
              <a:off x="1289692" y="1109821"/>
              <a:ext cx="142568" cy="141668"/>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217" name="テキスト ボックス 773">
            <a:extLst>
              <a:ext uri="{FF2B5EF4-FFF2-40B4-BE49-F238E27FC236}">
                <a16:creationId xmlns:a16="http://schemas.microsoft.com/office/drawing/2014/main" id="{EF423D93-AF6E-4873-9A76-3104B1B9A2A8}"/>
              </a:ext>
            </a:extLst>
          </p:cNvPr>
          <p:cNvSpPr txBox="1"/>
          <p:nvPr/>
        </p:nvSpPr>
        <p:spPr>
          <a:xfrm>
            <a:off x="8368113" y="3769376"/>
            <a:ext cx="720374" cy="286486"/>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r"/>
            <a:r>
              <a:rPr kumimoji="1" lang="ja-JP" altLang="en-US" sz="900" b="1" dirty="0">
                <a:solidFill>
                  <a:schemeClr val="bg1"/>
                </a:solidFill>
                <a:latin typeface="メイリオ" panose="020B0604030504040204" pitchFamily="50" charset="-128"/>
              </a:rPr>
              <a:t>★ ★ ★</a:t>
            </a:r>
            <a:endParaRPr kumimoji="1" lang="en-US" altLang="ja-JP" sz="900" b="1" u="none" dirty="0">
              <a:solidFill>
                <a:schemeClr val="bg1"/>
              </a:solidFill>
              <a:latin typeface="メイリオ" panose="020B0604030504040204" pitchFamily="50" charset="-128"/>
              <a:ea typeface="メイリオ" panose="020B0604030504040204" pitchFamily="50" charset="-128"/>
            </a:endParaRPr>
          </a:p>
        </p:txBody>
      </p:sp>
      <p:sp>
        <p:nvSpPr>
          <p:cNvPr id="218" name="テキスト ボックス 798">
            <a:extLst>
              <a:ext uri="{FF2B5EF4-FFF2-40B4-BE49-F238E27FC236}">
                <a16:creationId xmlns:a16="http://schemas.microsoft.com/office/drawing/2014/main" id="{10810C38-4E68-49C8-B3A8-AD4A02FC8EAB}"/>
              </a:ext>
            </a:extLst>
          </p:cNvPr>
          <p:cNvSpPr txBox="1"/>
          <p:nvPr/>
        </p:nvSpPr>
        <p:spPr>
          <a:xfrm>
            <a:off x="7732753" y="4001912"/>
            <a:ext cx="1301863" cy="40956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600" dirty="0">
                <a:solidFill>
                  <a:schemeClr val="bg1"/>
                </a:solidFill>
              </a:rPr>
              <a:t>パーツテキストパーツテキストパーツテキストパーツテキスト</a:t>
            </a:r>
            <a:endParaRPr kumimoji="1" lang="en-US" altLang="ja-JP" sz="600" dirty="0">
              <a:solidFill>
                <a:schemeClr val="bg1"/>
              </a:solidFill>
            </a:endParaRPr>
          </a:p>
          <a:p>
            <a:r>
              <a:rPr kumimoji="1" lang="ja-JP" altLang="en-US" sz="600" dirty="0">
                <a:solidFill>
                  <a:schemeClr val="bg1"/>
                </a:solidFill>
              </a:rPr>
              <a:t>パーツテキストパーツテキスト</a:t>
            </a:r>
            <a:endParaRPr kumimoji="1" lang="en-US" altLang="ja-JP" sz="600" dirty="0">
              <a:solidFill>
                <a:schemeClr val="bg1"/>
              </a:solidFill>
              <a:effectLst/>
              <a:latin typeface="+mn-lt"/>
              <a:ea typeface="+mn-ea"/>
              <a:cs typeface="+mn-cs"/>
            </a:endParaRPr>
          </a:p>
        </p:txBody>
      </p:sp>
      <p:sp>
        <p:nvSpPr>
          <p:cNvPr id="219" name="テキスト ボックス 801">
            <a:extLst>
              <a:ext uri="{FF2B5EF4-FFF2-40B4-BE49-F238E27FC236}">
                <a16:creationId xmlns:a16="http://schemas.microsoft.com/office/drawing/2014/main" id="{C862AD1B-7D8E-4B72-94A6-2C9DEBD327C1}"/>
              </a:ext>
            </a:extLst>
          </p:cNvPr>
          <p:cNvSpPr txBox="1"/>
          <p:nvPr/>
        </p:nvSpPr>
        <p:spPr>
          <a:xfrm>
            <a:off x="7687975" y="3577225"/>
            <a:ext cx="1348127" cy="277065"/>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600" u="sng" dirty="0">
                <a:solidFill>
                  <a:schemeClr val="bg1"/>
                </a:solidFill>
              </a:rPr>
              <a:t>パーツ名４５６７８９０１２３４</a:t>
            </a:r>
          </a:p>
        </p:txBody>
      </p:sp>
      <p:sp>
        <p:nvSpPr>
          <p:cNvPr id="228" name="四角形: 角を丸くする 792">
            <a:extLst>
              <a:ext uri="{FF2B5EF4-FFF2-40B4-BE49-F238E27FC236}">
                <a16:creationId xmlns:a16="http://schemas.microsoft.com/office/drawing/2014/main" id="{13FB2155-FF8C-48B9-894B-D5BDFE68CB2D}"/>
              </a:ext>
            </a:extLst>
          </p:cNvPr>
          <p:cNvSpPr/>
          <p:nvPr/>
        </p:nvSpPr>
        <p:spPr>
          <a:xfrm>
            <a:off x="7067532" y="3672948"/>
            <a:ext cx="600363" cy="666215"/>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dirty="0"/>
              <a:t>パーツ</a:t>
            </a:r>
            <a:endParaRPr kumimoji="1" lang="en-US" altLang="ja-JP" sz="1200" dirty="0"/>
          </a:p>
          <a:p>
            <a:pPr algn="ctr"/>
            <a:r>
              <a:rPr kumimoji="1" lang="ja-JP" altLang="en-US" sz="1200" dirty="0"/>
              <a:t>絵</a:t>
            </a:r>
            <a:endParaRPr kumimoji="1" lang="en-US" altLang="ja-JP" sz="1200" dirty="0"/>
          </a:p>
        </p:txBody>
      </p:sp>
      <p:grpSp>
        <p:nvGrpSpPr>
          <p:cNvPr id="135" name="グループ化 134">
            <a:extLst>
              <a:ext uri="{FF2B5EF4-FFF2-40B4-BE49-F238E27FC236}">
                <a16:creationId xmlns:a16="http://schemas.microsoft.com/office/drawing/2014/main" id="{E165A2EF-81DA-4A44-BEF9-8640451EB100}"/>
              </a:ext>
            </a:extLst>
          </p:cNvPr>
          <p:cNvGrpSpPr/>
          <p:nvPr/>
        </p:nvGrpSpPr>
        <p:grpSpPr>
          <a:xfrm>
            <a:off x="4366070" y="3791808"/>
            <a:ext cx="2182622" cy="446249"/>
            <a:chOff x="122021" y="3799591"/>
            <a:chExt cx="2195558" cy="446943"/>
          </a:xfrm>
        </p:grpSpPr>
        <p:sp>
          <p:nvSpPr>
            <p:cNvPr id="136" name="四角形: 角を丸くする 135">
              <a:extLst>
                <a:ext uri="{FF2B5EF4-FFF2-40B4-BE49-F238E27FC236}">
                  <a16:creationId xmlns:a16="http://schemas.microsoft.com/office/drawing/2014/main" id="{EB6E9442-1392-40C5-851A-A3FD72D9DDE7}"/>
                </a:ext>
              </a:extLst>
            </p:cNvPr>
            <p:cNvSpPr/>
            <p:nvPr/>
          </p:nvSpPr>
          <p:spPr>
            <a:xfrm>
              <a:off x="122021" y="3799591"/>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37" name="四角形: 角を丸くする 136">
              <a:extLst>
                <a:ext uri="{FF2B5EF4-FFF2-40B4-BE49-F238E27FC236}">
                  <a16:creationId xmlns:a16="http://schemas.microsoft.com/office/drawing/2014/main" id="{3B664C79-4A61-4EB0-A94D-76C3AEFD4883}"/>
                </a:ext>
              </a:extLst>
            </p:cNvPr>
            <p:cNvSpPr/>
            <p:nvPr/>
          </p:nvSpPr>
          <p:spPr>
            <a:xfrm>
              <a:off x="560377" y="3807065"/>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44" name="四角形: 角を丸くする 143">
              <a:extLst>
                <a:ext uri="{FF2B5EF4-FFF2-40B4-BE49-F238E27FC236}">
                  <a16:creationId xmlns:a16="http://schemas.microsoft.com/office/drawing/2014/main" id="{06A598E4-D084-4497-8D2C-B5886450F9C4}"/>
                </a:ext>
              </a:extLst>
            </p:cNvPr>
            <p:cNvSpPr/>
            <p:nvPr/>
          </p:nvSpPr>
          <p:spPr>
            <a:xfrm>
              <a:off x="999992" y="3807065"/>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45" name="四角形: 角を丸くする 144">
              <a:extLst>
                <a:ext uri="{FF2B5EF4-FFF2-40B4-BE49-F238E27FC236}">
                  <a16:creationId xmlns:a16="http://schemas.microsoft.com/office/drawing/2014/main" id="{90A41306-8E90-45EF-BE07-D45838B27EB5}"/>
                </a:ext>
              </a:extLst>
            </p:cNvPr>
            <p:cNvSpPr/>
            <p:nvPr/>
          </p:nvSpPr>
          <p:spPr>
            <a:xfrm>
              <a:off x="1439608" y="3807065"/>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46" name="四角形: 角を丸くする 145">
              <a:extLst>
                <a:ext uri="{FF2B5EF4-FFF2-40B4-BE49-F238E27FC236}">
                  <a16:creationId xmlns:a16="http://schemas.microsoft.com/office/drawing/2014/main" id="{5C8B7407-E4E1-421C-8FEA-86C46279C5B9}"/>
                </a:ext>
              </a:extLst>
            </p:cNvPr>
            <p:cNvSpPr/>
            <p:nvPr/>
          </p:nvSpPr>
          <p:spPr>
            <a:xfrm>
              <a:off x="1879223" y="3806918"/>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grpSp>
      <p:grpSp>
        <p:nvGrpSpPr>
          <p:cNvPr id="147" name="グループ化 146">
            <a:extLst>
              <a:ext uri="{FF2B5EF4-FFF2-40B4-BE49-F238E27FC236}">
                <a16:creationId xmlns:a16="http://schemas.microsoft.com/office/drawing/2014/main" id="{283FA228-5046-4EA3-8F01-E2A9C579F66A}"/>
              </a:ext>
            </a:extLst>
          </p:cNvPr>
          <p:cNvGrpSpPr/>
          <p:nvPr/>
        </p:nvGrpSpPr>
        <p:grpSpPr>
          <a:xfrm>
            <a:off x="4366070" y="3350812"/>
            <a:ext cx="2182622" cy="446249"/>
            <a:chOff x="122021" y="3799591"/>
            <a:chExt cx="2195558" cy="446943"/>
          </a:xfrm>
        </p:grpSpPr>
        <p:sp>
          <p:nvSpPr>
            <p:cNvPr id="149" name="四角形: 角を丸くする 148">
              <a:extLst>
                <a:ext uri="{FF2B5EF4-FFF2-40B4-BE49-F238E27FC236}">
                  <a16:creationId xmlns:a16="http://schemas.microsoft.com/office/drawing/2014/main" id="{5EC1245A-32AE-4FF3-B755-5C4A521220F4}"/>
                </a:ext>
              </a:extLst>
            </p:cNvPr>
            <p:cNvSpPr/>
            <p:nvPr/>
          </p:nvSpPr>
          <p:spPr>
            <a:xfrm>
              <a:off x="122021" y="3799591"/>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50" name="四角形: 角を丸くする 149">
              <a:extLst>
                <a:ext uri="{FF2B5EF4-FFF2-40B4-BE49-F238E27FC236}">
                  <a16:creationId xmlns:a16="http://schemas.microsoft.com/office/drawing/2014/main" id="{A7CEDA56-83A4-4D5F-A346-79F2EA5BA39F}"/>
                </a:ext>
              </a:extLst>
            </p:cNvPr>
            <p:cNvSpPr/>
            <p:nvPr/>
          </p:nvSpPr>
          <p:spPr>
            <a:xfrm>
              <a:off x="560377" y="3807065"/>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51" name="四角形: 角を丸くする 150">
              <a:extLst>
                <a:ext uri="{FF2B5EF4-FFF2-40B4-BE49-F238E27FC236}">
                  <a16:creationId xmlns:a16="http://schemas.microsoft.com/office/drawing/2014/main" id="{2B05DFE6-EA99-4C12-A5F1-0FCBDE43D9E7}"/>
                </a:ext>
              </a:extLst>
            </p:cNvPr>
            <p:cNvSpPr/>
            <p:nvPr/>
          </p:nvSpPr>
          <p:spPr>
            <a:xfrm>
              <a:off x="999992" y="3807065"/>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58" name="四角形: 角を丸くする 157">
              <a:extLst>
                <a:ext uri="{FF2B5EF4-FFF2-40B4-BE49-F238E27FC236}">
                  <a16:creationId xmlns:a16="http://schemas.microsoft.com/office/drawing/2014/main" id="{0CF708F4-FC08-42E2-AE6A-E676D5B5976E}"/>
                </a:ext>
              </a:extLst>
            </p:cNvPr>
            <p:cNvSpPr/>
            <p:nvPr/>
          </p:nvSpPr>
          <p:spPr>
            <a:xfrm>
              <a:off x="1439608" y="3807065"/>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59" name="四角形: 角を丸くする 158">
              <a:extLst>
                <a:ext uri="{FF2B5EF4-FFF2-40B4-BE49-F238E27FC236}">
                  <a16:creationId xmlns:a16="http://schemas.microsoft.com/office/drawing/2014/main" id="{40AD4EED-D419-42C3-BBFD-7A12DF2584FA}"/>
                </a:ext>
              </a:extLst>
            </p:cNvPr>
            <p:cNvSpPr/>
            <p:nvPr/>
          </p:nvSpPr>
          <p:spPr>
            <a:xfrm>
              <a:off x="1879223" y="3806918"/>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grpSp>
      <p:grpSp>
        <p:nvGrpSpPr>
          <p:cNvPr id="164" name="グループ化 163">
            <a:extLst>
              <a:ext uri="{FF2B5EF4-FFF2-40B4-BE49-F238E27FC236}">
                <a16:creationId xmlns:a16="http://schemas.microsoft.com/office/drawing/2014/main" id="{A0C369A5-E779-4777-AA0A-EA65D1733742}"/>
              </a:ext>
            </a:extLst>
          </p:cNvPr>
          <p:cNvGrpSpPr/>
          <p:nvPr/>
        </p:nvGrpSpPr>
        <p:grpSpPr>
          <a:xfrm>
            <a:off x="4366070" y="2907951"/>
            <a:ext cx="2182622" cy="446249"/>
            <a:chOff x="122021" y="3799591"/>
            <a:chExt cx="2195558" cy="446943"/>
          </a:xfrm>
        </p:grpSpPr>
        <p:sp>
          <p:nvSpPr>
            <p:cNvPr id="165" name="四角形: 角を丸くする 164">
              <a:extLst>
                <a:ext uri="{FF2B5EF4-FFF2-40B4-BE49-F238E27FC236}">
                  <a16:creationId xmlns:a16="http://schemas.microsoft.com/office/drawing/2014/main" id="{02D519B6-A90B-4470-951E-4E2044D50FB6}"/>
                </a:ext>
              </a:extLst>
            </p:cNvPr>
            <p:cNvSpPr/>
            <p:nvPr/>
          </p:nvSpPr>
          <p:spPr>
            <a:xfrm>
              <a:off x="122021" y="3799591"/>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66" name="四角形: 角を丸くする 165">
              <a:extLst>
                <a:ext uri="{FF2B5EF4-FFF2-40B4-BE49-F238E27FC236}">
                  <a16:creationId xmlns:a16="http://schemas.microsoft.com/office/drawing/2014/main" id="{28203377-8502-4641-ABB9-E580E50F65A5}"/>
                </a:ext>
              </a:extLst>
            </p:cNvPr>
            <p:cNvSpPr/>
            <p:nvPr/>
          </p:nvSpPr>
          <p:spPr>
            <a:xfrm>
              <a:off x="560377" y="3807065"/>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67" name="四角形: 角を丸くする 166">
              <a:extLst>
                <a:ext uri="{FF2B5EF4-FFF2-40B4-BE49-F238E27FC236}">
                  <a16:creationId xmlns:a16="http://schemas.microsoft.com/office/drawing/2014/main" id="{0104E89E-86B0-4775-B41A-325EB7378DE0}"/>
                </a:ext>
              </a:extLst>
            </p:cNvPr>
            <p:cNvSpPr/>
            <p:nvPr/>
          </p:nvSpPr>
          <p:spPr>
            <a:xfrm>
              <a:off x="999992" y="3807065"/>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68" name="四角形: 角を丸くする 167">
              <a:extLst>
                <a:ext uri="{FF2B5EF4-FFF2-40B4-BE49-F238E27FC236}">
                  <a16:creationId xmlns:a16="http://schemas.microsoft.com/office/drawing/2014/main" id="{210D4E86-30D5-46AC-A4ED-0B7BA69E255E}"/>
                </a:ext>
              </a:extLst>
            </p:cNvPr>
            <p:cNvSpPr/>
            <p:nvPr/>
          </p:nvSpPr>
          <p:spPr>
            <a:xfrm>
              <a:off x="1439608" y="3807065"/>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69" name="四角形: 角を丸くする 168">
              <a:extLst>
                <a:ext uri="{FF2B5EF4-FFF2-40B4-BE49-F238E27FC236}">
                  <a16:creationId xmlns:a16="http://schemas.microsoft.com/office/drawing/2014/main" id="{2B09A5AE-F351-42E5-836C-076D96D994F9}"/>
                </a:ext>
              </a:extLst>
            </p:cNvPr>
            <p:cNvSpPr/>
            <p:nvPr/>
          </p:nvSpPr>
          <p:spPr>
            <a:xfrm>
              <a:off x="1879223" y="3806918"/>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grpSp>
    </p:spTree>
    <p:extLst>
      <p:ext uri="{BB962C8B-B14F-4D97-AF65-F5344CB8AC3E}">
        <p14:creationId xmlns:p14="http://schemas.microsoft.com/office/powerpoint/2010/main" val="20665569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正方形/長方形 90">
            <a:extLst>
              <a:ext uri="{FF2B5EF4-FFF2-40B4-BE49-F238E27FC236}">
                <a16:creationId xmlns:a16="http://schemas.microsoft.com/office/drawing/2014/main" id="{B542AE45-3A53-4C04-A1DF-58D98C493F7C}"/>
              </a:ext>
            </a:extLst>
          </p:cNvPr>
          <p:cNvSpPr/>
          <p:nvPr/>
        </p:nvSpPr>
        <p:spPr>
          <a:xfrm>
            <a:off x="37451" y="5581330"/>
            <a:ext cx="5612002" cy="1569660"/>
          </a:xfrm>
          <a:prstGeom prst="rect">
            <a:avLst/>
          </a:prstGeom>
        </p:spPr>
        <p:txBody>
          <a:bodyPr wrap="square">
            <a:spAutoFit/>
          </a:bodyPr>
          <a:lstStyle/>
          <a:p>
            <a:r>
              <a:rPr kumimoji="1" lang="ja-JP" altLang="en-US" sz="9600" b="1">
                <a:solidFill>
                  <a:schemeClr val="tx1">
                    <a:lumMod val="50000"/>
                    <a:lumOff val="50000"/>
                    <a:alpha val="14000"/>
                  </a:schemeClr>
                </a:solidFill>
              </a:rPr>
              <a:t>武器詳細</a:t>
            </a:r>
          </a:p>
        </p:txBody>
      </p:sp>
      <p:pic>
        <p:nvPicPr>
          <p:cNvPr id="42" name="図 41" descr="駐車, ブルー, ストリート, 駐車場 が含まれている画像&#10;&#10;自動的に生成された説明">
            <a:extLst>
              <a:ext uri="{FF2B5EF4-FFF2-40B4-BE49-F238E27FC236}">
                <a16:creationId xmlns:a16="http://schemas.microsoft.com/office/drawing/2014/main" id="{A1DB0803-7FFB-488B-ABC0-28EBF37892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96151" y="1773605"/>
            <a:ext cx="1990642" cy="3533949"/>
          </a:xfrm>
          <a:prstGeom prst="rect">
            <a:avLst/>
          </a:prstGeom>
        </p:spPr>
      </p:pic>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a:xfrm>
            <a:off x="0" y="6492874"/>
            <a:ext cx="3086100" cy="365125"/>
          </a:xfrm>
        </p:spPr>
        <p:txBody>
          <a:bodyPr/>
          <a:lstStyle/>
          <a:p>
            <a:r>
              <a:rPr kumimoji="1" lang="en-US" altLang="ja-JP"/>
              <a:t>CONFIDENTIAL</a:t>
            </a:r>
            <a:endParaRPr kumimoji="1" lang="ja-JP" altLang="en-US"/>
          </a:p>
        </p:txBody>
      </p:sp>
      <p:sp>
        <p:nvSpPr>
          <p:cNvPr id="55" name="テキスト ボックス 54">
            <a:extLst>
              <a:ext uri="{FF2B5EF4-FFF2-40B4-BE49-F238E27FC236}">
                <a16:creationId xmlns:a16="http://schemas.microsoft.com/office/drawing/2014/main" id="{C2E210C9-2A72-43DC-AAB5-1FF35794CD78}"/>
              </a:ext>
            </a:extLst>
          </p:cNvPr>
          <p:cNvSpPr txBox="1"/>
          <p:nvPr/>
        </p:nvSpPr>
        <p:spPr>
          <a:xfrm>
            <a:off x="401416" y="542439"/>
            <a:ext cx="1415772" cy="276999"/>
          </a:xfrm>
          <a:prstGeom prst="rect">
            <a:avLst/>
          </a:prstGeom>
          <a:noFill/>
        </p:spPr>
        <p:txBody>
          <a:bodyPr wrap="none" rtlCol="0">
            <a:noAutofit/>
          </a:bodyPr>
          <a:lstStyle/>
          <a:p>
            <a:r>
              <a:rPr kumimoji="1" lang="ja-JP" altLang="en-US" sz="1200" b="1"/>
              <a:t>○武器詳細画面（</a:t>
            </a:r>
            <a:r>
              <a:rPr kumimoji="1" lang="en-US" altLang="ja-JP" sz="1200" b="1"/>
              <a:t>1/2</a:t>
            </a:r>
            <a:r>
              <a:rPr kumimoji="1" lang="ja-JP" altLang="en-US" sz="1200" b="1"/>
              <a:t>）（</a:t>
            </a:r>
            <a:r>
              <a:rPr kumimoji="1" lang="en-US" altLang="ja-JP" sz="1200" b="1"/>
              <a:t>eq210.</a:t>
            </a:r>
            <a:r>
              <a:rPr kumimoji="1" lang="ja-JP" altLang="en-US" sz="1200" b="1"/>
              <a:t>装着場所選択と同じ）</a:t>
            </a:r>
          </a:p>
        </p:txBody>
      </p:sp>
      <p:sp>
        <p:nvSpPr>
          <p:cNvPr id="56" name="テキスト ボックス 55">
            <a:extLst>
              <a:ext uri="{FF2B5EF4-FFF2-40B4-BE49-F238E27FC236}">
                <a16:creationId xmlns:a16="http://schemas.microsoft.com/office/drawing/2014/main" id="{9D780763-5DD5-4D6E-96D7-F862064DBE11}"/>
              </a:ext>
            </a:extLst>
          </p:cNvPr>
          <p:cNvSpPr txBox="1"/>
          <p:nvPr/>
        </p:nvSpPr>
        <p:spPr>
          <a:xfrm>
            <a:off x="622741" y="948991"/>
            <a:ext cx="973123" cy="246221"/>
          </a:xfrm>
          <a:prstGeom prst="rect">
            <a:avLst/>
          </a:prstGeom>
          <a:noFill/>
        </p:spPr>
        <p:txBody>
          <a:bodyPr wrap="none" rtlCol="0">
            <a:noAutofit/>
          </a:bodyPr>
          <a:lstStyle/>
          <a:p>
            <a:r>
              <a:rPr kumimoji="1" lang="en-US" altLang="ja-JP" sz="1000" b="1"/>
              <a:t>01.</a:t>
            </a:r>
            <a:r>
              <a:rPr kumimoji="1" lang="ja-JP" altLang="en-US" sz="1000" b="1"/>
              <a:t>武器名</a:t>
            </a:r>
          </a:p>
        </p:txBody>
      </p:sp>
      <p:sp>
        <p:nvSpPr>
          <p:cNvPr id="57" name="テキスト ボックス 56">
            <a:extLst>
              <a:ext uri="{FF2B5EF4-FFF2-40B4-BE49-F238E27FC236}">
                <a16:creationId xmlns:a16="http://schemas.microsoft.com/office/drawing/2014/main" id="{1FDDF13C-6FFF-4297-B502-8361423D1260}"/>
              </a:ext>
            </a:extLst>
          </p:cNvPr>
          <p:cNvSpPr txBox="1"/>
          <p:nvPr/>
        </p:nvSpPr>
        <p:spPr>
          <a:xfrm>
            <a:off x="815184" y="1193822"/>
            <a:ext cx="2508462" cy="246221"/>
          </a:xfrm>
          <a:prstGeom prst="rect">
            <a:avLst/>
          </a:prstGeom>
          <a:noFill/>
        </p:spPr>
        <p:txBody>
          <a:bodyPr wrap="square" rtlCol="0">
            <a:noAutofit/>
          </a:bodyPr>
          <a:lstStyle/>
          <a:p>
            <a:r>
              <a:rPr kumimoji="1" lang="ja-JP" altLang="en-US" sz="1000"/>
              <a:t>武器の名称。（最大１６文字）</a:t>
            </a:r>
          </a:p>
        </p:txBody>
      </p:sp>
      <p:sp>
        <p:nvSpPr>
          <p:cNvPr id="58" name="テキスト ボックス 57">
            <a:extLst>
              <a:ext uri="{FF2B5EF4-FFF2-40B4-BE49-F238E27FC236}">
                <a16:creationId xmlns:a16="http://schemas.microsoft.com/office/drawing/2014/main" id="{CED261F4-C0AF-4157-B925-5AF24ED84B10}"/>
              </a:ext>
            </a:extLst>
          </p:cNvPr>
          <p:cNvSpPr txBox="1"/>
          <p:nvPr/>
        </p:nvSpPr>
        <p:spPr>
          <a:xfrm>
            <a:off x="622741" y="1526621"/>
            <a:ext cx="973123" cy="246221"/>
          </a:xfrm>
          <a:prstGeom prst="rect">
            <a:avLst/>
          </a:prstGeom>
          <a:noFill/>
        </p:spPr>
        <p:txBody>
          <a:bodyPr wrap="none" rtlCol="0">
            <a:noAutofit/>
          </a:bodyPr>
          <a:lstStyle/>
          <a:p>
            <a:r>
              <a:rPr kumimoji="1" lang="en-US" altLang="ja-JP" sz="1000" b="1"/>
              <a:t>02.</a:t>
            </a:r>
            <a:r>
              <a:rPr kumimoji="1" lang="ja-JP" altLang="en-US" sz="1000" b="1"/>
              <a:t>武器種名</a:t>
            </a:r>
          </a:p>
        </p:txBody>
      </p:sp>
      <p:sp>
        <p:nvSpPr>
          <p:cNvPr id="59" name="テキスト ボックス 58">
            <a:extLst>
              <a:ext uri="{FF2B5EF4-FFF2-40B4-BE49-F238E27FC236}">
                <a16:creationId xmlns:a16="http://schemas.microsoft.com/office/drawing/2014/main" id="{1853B249-85E0-422C-83F3-443F7F95197A}"/>
              </a:ext>
            </a:extLst>
          </p:cNvPr>
          <p:cNvSpPr txBox="1"/>
          <p:nvPr/>
        </p:nvSpPr>
        <p:spPr>
          <a:xfrm>
            <a:off x="815184" y="1789780"/>
            <a:ext cx="2508462" cy="246221"/>
          </a:xfrm>
          <a:prstGeom prst="rect">
            <a:avLst/>
          </a:prstGeom>
          <a:noFill/>
        </p:spPr>
        <p:txBody>
          <a:bodyPr wrap="square" rtlCol="0">
            <a:noAutofit/>
          </a:bodyPr>
          <a:lstStyle/>
          <a:p>
            <a:r>
              <a:rPr kumimoji="1" lang="ja-JP" altLang="en-US" sz="1000"/>
              <a:t>武器種の名称。</a:t>
            </a:r>
          </a:p>
        </p:txBody>
      </p:sp>
      <p:sp>
        <p:nvSpPr>
          <p:cNvPr id="60" name="テキスト ボックス 59">
            <a:extLst>
              <a:ext uri="{FF2B5EF4-FFF2-40B4-BE49-F238E27FC236}">
                <a16:creationId xmlns:a16="http://schemas.microsoft.com/office/drawing/2014/main" id="{9FFA2B4A-6224-4AB7-A48F-BA1D3905684E}"/>
              </a:ext>
            </a:extLst>
          </p:cNvPr>
          <p:cNvSpPr txBox="1"/>
          <p:nvPr/>
        </p:nvSpPr>
        <p:spPr>
          <a:xfrm>
            <a:off x="623608" y="2120176"/>
            <a:ext cx="973123" cy="246221"/>
          </a:xfrm>
          <a:prstGeom prst="rect">
            <a:avLst/>
          </a:prstGeom>
          <a:noFill/>
        </p:spPr>
        <p:txBody>
          <a:bodyPr wrap="none" rtlCol="0">
            <a:noAutofit/>
          </a:bodyPr>
          <a:lstStyle/>
          <a:p>
            <a:r>
              <a:rPr kumimoji="1" lang="en-US" altLang="ja-JP" sz="1000" b="1"/>
              <a:t>03.</a:t>
            </a:r>
            <a:r>
              <a:rPr kumimoji="1" lang="ja-JP" altLang="en-US" sz="1000" b="1"/>
              <a:t>武器レベル</a:t>
            </a:r>
          </a:p>
        </p:txBody>
      </p:sp>
      <p:sp>
        <p:nvSpPr>
          <p:cNvPr id="61" name="テキスト ボックス 60">
            <a:extLst>
              <a:ext uri="{FF2B5EF4-FFF2-40B4-BE49-F238E27FC236}">
                <a16:creationId xmlns:a16="http://schemas.microsoft.com/office/drawing/2014/main" id="{77C11F33-A47A-4EA8-89DB-2552A7B5BE59}"/>
              </a:ext>
            </a:extLst>
          </p:cNvPr>
          <p:cNvSpPr txBox="1"/>
          <p:nvPr/>
        </p:nvSpPr>
        <p:spPr>
          <a:xfrm>
            <a:off x="816051" y="2383335"/>
            <a:ext cx="2508462" cy="246221"/>
          </a:xfrm>
          <a:prstGeom prst="rect">
            <a:avLst/>
          </a:prstGeom>
          <a:noFill/>
        </p:spPr>
        <p:txBody>
          <a:bodyPr wrap="square" rtlCol="0">
            <a:noAutofit/>
          </a:bodyPr>
          <a:lstStyle/>
          <a:p>
            <a:r>
              <a:rPr kumimoji="1" lang="ja-JP" altLang="en-US" sz="1000"/>
              <a:t>武器の強化レベル。</a:t>
            </a:r>
          </a:p>
        </p:txBody>
      </p:sp>
      <p:sp>
        <p:nvSpPr>
          <p:cNvPr id="62" name="テキスト ボックス 61">
            <a:extLst>
              <a:ext uri="{FF2B5EF4-FFF2-40B4-BE49-F238E27FC236}">
                <a16:creationId xmlns:a16="http://schemas.microsoft.com/office/drawing/2014/main" id="{A68A155C-931A-4E56-87E9-CF33B63EE659}"/>
              </a:ext>
            </a:extLst>
          </p:cNvPr>
          <p:cNvSpPr txBox="1"/>
          <p:nvPr/>
        </p:nvSpPr>
        <p:spPr>
          <a:xfrm>
            <a:off x="622741" y="2713731"/>
            <a:ext cx="973123" cy="246221"/>
          </a:xfrm>
          <a:prstGeom prst="rect">
            <a:avLst/>
          </a:prstGeom>
          <a:noFill/>
        </p:spPr>
        <p:txBody>
          <a:bodyPr wrap="none" rtlCol="0">
            <a:noAutofit/>
          </a:bodyPr>
          <a:lstStyle/>
          <a:p>
            <a:r>
              <a:rPr kumimoji="1" lang="en-US" altLang="ja-JP" sz="1000" b="1"/>
              <a:t>04.</a:t>
            </a:r>
            <a:r>
              <a:rPr kumimoji="1" lang="ja-JP" altLang="en-US" sz="1000" b="1"/>
              <a:t>武器パラメータ</a:t>
            </a:r>
          </a:p>
        </p:txBody>
      </p:sp>
      <p:sp>
        <p:nvSpPr>
          <p:cNvPr id="63" name="テキスト ボックス 62">
            <a:extLst>
              <a:ext uri="{FF2B5EF4-FFF2-40B4-BE49-F238E27FC236}">
                <a16:creationId xmlns:a16="http://schemas.microsoft.com/office/drawing/2014/main" id="{C899B131-FF3F-43CE-85CF-EAF9A538AF93}"/>
              </a:ext>
            </a:extLst>
          </p:cNvPr>
          <p:cNvSpPr txBox="1"/>
          <p:nvPr/>
        </p:nvSpPr>
        <p:spPr>
          <a:xfrm>
            <a:off x="815183" y="2976890"/>
            <a:ext cx="2877711" cy="707886"/>
          </a:xfrm>
          <a:prstGeom prst="rect">
            <a:avLst/>
          </a:prstGeom>
          <a:noFill/>
        </p:spPr>
        <p:txBody>
          <a:bodyPr wrap="none" rtlCol="0">
            <a:spAutoFit/>
          </a:bodyPr>
          <a:lstStyle/>
          <a:p>
            <a:r>
              <a:rPr kumimoji="1" lang="ja-JP" altLang="en-US" sz="1000"/>
              <a:t>武器のパラメータの数値。表示は以下の通り。</a:t>
            </a:r>
            <a:endParaRPr kumimoji="1" lang="en-US" altLang="ja-JP" sz="1000"/>
          </a:p>
          <a:p>
            <a:r>
              <a:rPr kumimoji="1" lang="ja-JP" altLang="en-US" sz="1000"/>
              <a:t>・</a:t>
            </a:r>
            <a:r>
              <a:rPr kumimoji="1" lang="en-US" altLang="ja-JP" sz="1000"/>
              <a:t>ATK</a:t>
            </a:r>
            <a:r>
              <a:rPr kumimoji="1" lang="ja-JP" altLang="en-US" sz="1000"/>
              <a:t>（）内はパーツに影響された数字。</a:t>
            </a:r>
            <a:endParaRPr kumimoji="1" lang="en-US" altLang="ja-JP" sz="1000"/>
          </a:p>
          <a:p>
            <a:r>
              <a:rPr kumimoji="1" lang="ja-JP" altLang="en-US" sz="1000"/>
              <a:t>・</a:t>
            </a:r>
            <a:r>
              <a:rPr kumimoji="1" lang="en-US" altLang="ja-JP" sz="1000"/>
              <a:t>DEF</a:t>
            </a:r>
            <a:r>
              <a:rPr kumimoji="1" lang="ja-JP" altLang="en-US" sz="1000"/>
              <a:t>（）内はパーツに影響された数字。</a:t>
            </a:r>
            <a:endParaRPr kumimoji="1" lang="en-US" altLang="ja-JP" sz="1000"/>
          </a:p>
          <a:p>
            <a:r>
              <a:rPr kumimoji="1" lang="ja-JP" altLang="en-US" sz="1000"/>
              <a:t>・</a:t>
            </a:r>
            <a:r>
              <a:rPr kumimoji="1" lang="en-US" altLang="ja-JP" sz="1000"/>
              <a:t>SPD</a:t>
            </a:r>
            <a:r>
              <a:rPr kumimoji="1" lang="ja-JP" altLang="en-US" sz="1000"/>
              <a:t>（）内はパーツに影響された数字。</a:t>
            </a:r>
            <a:endParaRPr kumimoji="1" lang="en-US" altLang="ja-JP" sz="1000"/>
          </a:p>
        </p:txBody>
      </p:sp>
      <p:sp>
        <p:nvSpPr>
          <p:cNvPr id="64" name="テキスト ボックス 63">
            <a:extLst>
              <a:ext uri="{FF2B5EF4-FFF2-40B4-BE49-F238E27FC236}">
                <a16:creationId xmlns:a16="http://schemas.microsoft.com/office/drawing/2014/main" id="{AB2C39EB-01E8-4F99-BA62-5C7CE9C23C55}"/>
              </a:ext>
            </a:extLst>
          </p:cNvPr>
          <p:cNvSpPr txBox="1"/>
          <p:nvPr/>
        </p:nvSpPr>
        <p:spPr>
          <a:xfrm>
            <a:off x="622741" y="3763781"/>
            <a:ext cx="973123" cy="246221"/>
          </a:xfrm>
          <a:prstGeom prst="rect">
            <a:avLst/>
          </a:prstGeom>
          <a:noFill/>
        </p:spPr>
        <p:txBody>
          <a:bodyPr wrap="none" rtlCol="0">
            <a:noAutofit/>
          </a:bodyPr>
          <a:lstStyle/>
          <a:p>
            <a:r>
              <a:rPr kumimoji="1" lang="en-US" altLang="ja-JP" sz="1000" b="1"/>
              <a:t>05.</a:t>
            </a:r>
            <a:r>
              <a:rPr kumimoji="1" lang="ja-JP" altLang="en-US" sz="1000" b="1"/>
              <a:t>武器画像</a:t>
            </a:r>
          </a:p>
        </p:txBody>
      </p:sp>
      <p:sp>
        <p:nvSpPr>
          <p:cNvPr id="65" name="テキスト ボックス 64">
            <a:extLst>
              <a:ext uri="{FF2B5EF4-FFF2-40B4-BE49-F238E27FC236}">
                <a16:creationId xmlns:a16="http://schemas.microsoft.com/office/drawing/2014/main" id="{32CE2C7A-8555-4DE2-91AB-6EEC6CDCDADC}"/>
              </a:ext>
            </a:extLst>
          </p:cNvPr>
          <p:cNvSpPr txBox="1"/>
          <p:nvPr/>
        </p:nvSpPr>
        <p:spPr>
          <a:xfrm>
            <a:off x="815183" y="4026940"/>
            <a:ext cx="3005951" cy="246221"/>
          </a:xfrm>
          <a:prstGeom prst="rect">
            <a:avLst/>
          </a:prstGeom>
          <a:noFill/>
        </p:spPr>
        <p:txBody>
          <a:bodyPr wrap="none" rtlCol="0">
            <a:spAutoFit/>
          </a:bodyPr>
          <a:lstStyle/>
          <a:p>
            <a:r>
              <a:rPr kumimoji="1" lang="ja-JP" altLang="en-US" sz="1000"/>
              <a:t>武器の３Ｄモデル。ゆっくりと回転して見せる。</a:t>
            </a:r>
            <a:endParaRPr kumimoji="1" lang="en-US" altLang="ja-JP" sz="1000"/>
          </a:p>
        </p:txBody>
      </p:sp>
      <p:sp>
        <p:nvSpPr>
          <p:cNvPr id="66" name="テキスト ボックス 65">
            <a:extLst>
              <a:ext uri="{FF2B5EF4-FFF2-40B4-BE49-F238E27FC236}">
                <a16:creationId xmlns:a16="http://schemas.microsoft.com/office/drawing/2014/main" id="{B172D9DE-9559-4E78-A7AC-691AD227683E}"/>
              </a:ext>
            </a:extLst>
          </p:cNvPr>
          <p:cNvSpPr txBox="1"/>
          <p:nvPr/>
        </p:nvSpPr>
        <p:spPr>
          <a:xfrm>
            <a:off x="622741" y="4363519"/>
            <a:ext cx="973123" cy="246221"/>
          </a:xfrm>
          <a:prstGeom prst="rect">
            <a:avLst/>
          </a:prstGeom>
          <a:noFill/>
        </p:spPr>
        <p:txBody>
          <a:bodyPr wrap="none" rtlCol="0">
            <a:noAutofit/>
          </a:bodyPr>
          <a:lstStyle/>
          <a:p>
            <a:r>
              <a:rPr kumimoji="1" lang="en-US" altLang="ja-JP" sz="1000" b="1"/>
              <a:t>06.</a:t>
            </a:r>
            <a:r>
              <a:rPr kumimoji="1" lang="ja-JP" altLang="en-US" sz="1000" b="1"/>
              <a:t>武器パーツ</a:t>
            </a:r>
          </a:p>
        </p:txBody>
      </p:sp>
      <p:sp>
        <p:nvSpPr>
          <p:cNvPr id="67" name="テキスト ボックス 66">
            <a:extLst>
              <a:ext uri="{FF2B5EF4-FFF2-40B4-BE49-F238E27FC236}">
                <a16:creationId xmlns:a16="http://schemas.microsoft.com/office/drawing/2014/main" id="{E8EC061C-B339-4F71-A0D8-D4D96DBBDD98}"/>
              </a:ext>
            </a:extLst>
          </p:cNvPr>
          <p:cNvSpPr txBox="1"/>
          <p:nvPr/>
        </p:nvSpPr>
        <p:spPr>
          <a:xfrm>
            <a:off x="815183" y="4626678"/>
            <a:ext cx="2108269" cy="400110"/>
          </a:xfrm>
          <a:prstGeom prst="rect">
            <a:avLst/>
          </a:prstGeom>
          <a:noFill/>
        </p:spPr>
        <p:txBody>
          <a:bodyPr wrap="none" rtlCol="0">
            <a:spAutoFit/>
          </a:bodyPr>
          <a:lstStyle/>
          <a:p>
            <a:r>
              <a:rPr kumimoji="1" lang="ja-JP" altLang="en-US" sz="1000"/>
              <a:t>セットされている武器のパーツ。</a:t>
            </a:r>
            <a:endParaRPr kumimoji="1" lang="en-US" altLang="ja-JP" sz="1000"/>
          </a:p>
          <a:p>
            <a:r>
              <a:rPr kumimoji="1" lang="en-US" altLang="ja-JP" sz="1000"/>
              <a:t>3</a:t>
            </a:r>
            <a:r>
              <a:rPr kumimoji="1" lang="ja-JP" altLang="en-US" sz="1000"/>
              <a:t>パーツまでセット可能。</a:t>
            </a:r>
            <a:endParaRPr kumimoji="1" lang="en-US" altLang="ja-JP" sz="1000"/>
          </a:p>
        </p:txBody>
      </p:sp>
      <p:sp>
        <p:nvSpPr>
          <p:cNvPr id="68" name="テキスト ボックス 67">
            <a:extLst>
              <a:ext uri="{FF2B5EF4-FFF2-40B4-BE49-F238E27FC236}">
                <a16:creationId xmlns:a16="http://schemas.microsoft.com/office/drawing/2014/main" id="{CD0AD2A1-E765-4BAC-9F0C-C559C5C09DFA}"/>
              </a:ext>
            </a:extLst>
          </p:cNvPr>
          <p:cNvSpPr txBox="1"/>
          <p:nvPr/>
        </p:nvSpPr>
        <p:spPr>
          <a:xfrm>
            <a:off x="622741" y="5109286"/>
            <a:ext cx="973123" cy="246221"/>
          </a:xfrm>
          <a:prstGeom prst="rect">
            <a:avLst/>
          </a:prstGeom>
          <a:noFill/>
        </p:spPr>
        <p:txBody>
          <a:bodyPr wrap="none" rtlCol="0">
            <a:noAutofit/>
          </a:bodyPr>
          <a:lstStyle/>
          <a:p>
            <a:r>
              <a:rPr kumimoji="1" lang="en-US" altLang="ja-JP" sz="1000" b="1"/>
              <a:t>07.</a:t>
            </a:r>
            <a:r>
              <a:rPr kumimoji="1" lang="ja-JP" altLang="en-US" sz="1000" b="1"/>
              <a:t>結晶</a:t>
            </a:r>
          </a:p>
        </p:txBody>
      </p:sp>
      <p:sp>
        <p:nvSpPr>
          <p:cNvPr id="70" name="テキスト ボックス 69">
            <a:extLst>
              <a:ext uri="{FF2B5EF4-FFF2-40B4-BE49-F238E27FC236}">
                <a16:creationId xmlns:a16="http://schemas.microsoft.com/office/drawing/2014/main" id="{DF2A7F99-9DCA-4092-A809-057FF0429A79}"/>
              </a:ext>
            </a:extLst>
          </p:cNvPr>
          <p:cNvSpPr txBox="1"/>
          <p:nvPr/>
        </p:nvSpPr>
        <p:spPr>
          <a:xfrm>
            <a:off x="815183" y="5372445"/>
            <a:ext cx="1665841" cy="400110"/>
          </a:xfrm>
          <a:prstGeom prst="rect">
            <a:avLst/>
          </a:prstGeom>
          <a:noFill/>
        </p:spPr>
        <p:txBody>
          <a:bodyPr wrap="none" rtlCol="0">
            <a:spAutoFit/>
          </a:bodyPr>
          <a:lstStyle/>
          <a:p>
            <a:r>
              <a:rPr kumimoji="1" lang="ja-JP" altLang="en-US" sz="1000"/>
              <a:t>セットされている結晶。</a:t>
            </a:r>
            <a:endParaRPr kumimoji="1" lang="en-US" altLang="ja-JP" sz="1000"/>
          </a:p>
          <a:p>
            <a:r>
              <a:rPr kumimoji="1" lang="en-US" altLang="ja-JP" sz="1000"/>
              <a:t>3</a:t>
            </a:r>
            <a:r>
              <a:rPr kumimoji="1" lang="ja-JP" altLang="en-US" sz="1000"/>
              <a:t>パーツまでセット可能。</a:t>
            </a:r>
            <a:endParaRPr kumimoji="1" lang="en-US" altLang="ja-JP" sz="1000"/>
          </a:p>
        </p:txBody>
      </p:sp>
      <p:sp>
        <p:nvSpPr>
          <p:cNvPr id="71" name="テキスト ボックス 70">
            <a:extLst>
              <a:ext uri="{FF2B5EF4-FFF2-40B4-BE49-F238E27FC236}">
                <a16:creationId xmlns:a16="http://schemas.microsoft.com/office/drawing/2014/main" id="{16E66EF7-3D6E-447E-BB8E-469DBD58B9F0}"/>
              </a:ext>
            </a:extLst>
          </p:cNvPr>
          <p:cNvSpPr txBox="1"/>
          <p:nvPr/>
        </p:nvSpPr>
        <p:spPr>
          <a:xfrm>
            <a:off x="622741" y="5855053"/>
            <a:ext cx="973123" cy="246221"/>
          </a:xfrm>
          <a:prstGeom prst="rect">
            <a:avLst/>
          </a:prstGeom>
          <a:noFill/>
        </p:spPr>
        <p:txBody>
          <a:bodyPr wrap="none" rtlCol="0">
            <a:noAutofit/>
          </a:bodyPr>
          <a:lstStyle/>
          <a:p>
            <a:r>
              <a:rPr kumimoji="1" lang="en-US" altLang="ja-JP" sz="1000" b="1"/>
              <a:t>08.</a:t>
            </a:r>
            <a:r>
              <a:rPr kumimoji="1" lang="ja-JP" altLang="en-US" sz="1000" b="1"/>
              <a:t>結晶効果</a:t>
            </a:r>
            <a:r>
              <a:rPr kumimoji="1" lang="ja-JP" altLang="en-US" sz="1000" b="1">
                <a:solidFill>
                  <a:srgbClr val="FF0000"/>
                </a:solidFill>
              </a:rPr>
              <a:t>（</a:t>
            </a:r>
            <a:r>
              <a:rPr kumimoji="1" lang="en-US" altLang="ja-JP" sz="1000" b="1">
                <a:solidFill>
                  <a:srgbClr val="FF0000"/>
                </a:solidFill>
              </a:rPr>
              <a:t>20191220</a:t>
            </a:r>
            <a:r>
              <a:rPr kumimoji="1" lang="ja-JP" altLang="en-US" sz="1000" b="1">
                <a:solidFill>
                  <a:srgbClr val="FF0000"/>
                </a:solidFill>
              </a:rPr>
              <a:t>修正）</a:t>
            </a:r>
          </a:p>
        </p:txBody>
      </p:sp>
      <p:sp>
        <p:nvSpPr>
          <p:cNvPr id="72" name="テキスト ボックス 71">
            <a:extLst>
              <a:ext uri="{FF2B5EF4-FFF2-40B4-BE49-F238E27FC236}">
                <a16:creationId xmlns:a16="http://schemas.microsoft.com/office/drawing/2014/main" id="{8DA9C2B3-FE87-4535-A67D-248C5B82DB57}"/>
              </a:ext>
            </a:extLst>
          </p:cNvPr>
          <p:cNvSpPr txBox="1"/>
          <p:nvPr/>
        </p:nvSpPr>
        <p:spPr>
          <a:xfrm>
            <a:off x="815183" y="6118212"/>
            <a:ext cx="1851789" cy="246221"/>
          </a:xfrm>
          <a:prstGeom prst="rect">
            <a:avLst/>
          </a:prstGeom>
          <a:noFill/>
        </p:spPr>
        <p:txBody>
          <a:bodyPr wrap="none" rtlCol="0">
            <a:spAutoFit/>
          </a:bodyPr>
          <a:lstStyle/>
          <a:p>
            <a:r>
              <a:rPr kumimoji="1" lang="ja-JP" altLang="en-US" sz="1000"/>
              <a:t>結晶名と結晶の発する効果。</a:t>
            </a:r>
            <a:endParaRPr kumimoji="1" lang="en-US" altLang="ja-JP" sz="1000"/>
          </a:p>
        </p:txBody>
      </p:sp>
      <p:sp>
        <p:nvSpPr>
          <p:cNvPr id="73" name="テキスト ボックス 72">
            <a:extLst>
              <a:ext uri="{FF2B5EF4-FFF2-40B4-BE49-F238E27FC236}">
                <a16:creationId xmlns:a16="http://schemas.microsoft.com/office/drawing/2014/main" id="{960A105D-2763-4E7B-AAD7-B14F272B71F3}"/>
              </a:ext>
            </a:extLst>
          </p:cNvPr>
          <p:cNvSpPr txBox="1"/>
          <p:nvPr/>
        </p:nvSpPr>
        <p:spPr>
          <a:xfrm>
            <a:off x="7929934" y="6501616"/>
            <a:ext cx="697627" cy="246221"/>
          </a:xfrm>
          <a:prstGeom prst="rect">
            <a:avLst/>
          </a:prstGeom>
          <a:noFill/>
        </p:spPr>
        <p:txBody>
          <a:bodyPr wrap="none" rtlCol="0">
            <a:spAutoFit/>
          </a:bodyPr>
          <a:lstStyle/>
          <a:p>
            <a:r>
              <a:rPr kumimoji="1" lang="ja-JP" altLang="en-US" sz="1000"/>
              <a:t>▼つづく</a:t>
            </a:r>
            <a:endParaRPr kumimoji="1" lang="en-US" altLang="ja-JP" sz="1000"/>
          </a:p>
        </p:txBody>
      </p:sp>
      <p:cxnSp>
        <p:nvCxnSpPr>
          <p:cNvPr id="74" name="直線コネクタ 73">
            <a:extLst>
              <a:ext uri="{FF2B5EF4-FFF2-40B4-BE49-F238E27FC236}">
                <a16:creationId xmlns:a16="http://schemas.microsoft.com/office/drawing/2014/main" id="{9A495966-B22F-4A25-B23D-B2F6DC3229B0}"/>
              </a:ext>
            </a:extLst>
          </p:cNvPr>
          <p:cNvCxnSpPr>
            <a:cxnSpLocks/>
            <a:endCxn id="75" idx="1"/>
          </p:cNvCxnSpPr>
          <p:nvPr/>
        </p:nvCxnSpPr>
        <p:spPr>
          <a:xfrm flipV="1">
            <a:off x="5808875" y="1916505"/>
            <a:ext cx="1560351" cy="639860"/>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75" name="テキスト ボックス 74">
            <a:extLst>
              <a:ext uri="{FF2B5EF4-FFF2-40B4-BE49-F238E27FC236}">
                <a16:creationId xmlns:a16="http://schemas.microsoft.com/office/drawing/2014/main" id="{C63F566D-D444-48C1-A99E-B136FA4674A1}"/>
              </a:ext>
            </a:extLst>
          </p:cNvPr>
          <p:cNvSpPr txBox="1"/>
          <p:nvPr/>
        </p:nvSpPr>
        <p:spPr>
          <a:xfrm>
            <a:off x="7369226" y="1816477"/>
            <a:ext cx="579005" cy="200055"/>
          </a:xfrm>
          <a:prstGeom prst="rect">
            <a:avLst/>
          </a:prstGeom>
          <a:noFill/>
        </p:spPr>
        <p:txBody>
          <a:bodyPr wrap="none" rtlCol="0">
            <a:spAutoFit/>
          </a:bodyPr>
          <a:lstStyle/>
          <a:p>
            <a:r>
              <a:rPr kumimoji="1" lang="en-US" altLang="ja-JP" sz="700"/>
              <a:t>01.</a:t>
            </a:r>
            <a:r>
              <a:rPr kumimoji="1" lang="ja-JP" altLang="en-US" sz="700"/>
              <a:t>武器名</a:t>
            </a:r>
          </a:p>
        </p:txBody>
      </p:sp>
      <p:sp>
        <p:nvSpPr>
          <p:cNvPr id="76" name="テキスト ボックス 75">
            <a:extLst>
              <a:ext uri="{FF2B5EF4-FFF2-40B4-BE49-F238E27FC236}">
                <a16:creationId xmlns:a16="http://schemas.microsoft.com/office/drawing/2014/main" id="{18664103-ED34-4E03-BFD0-6A3C302DDC16}"/>
              </a:ext>
            </a:extLst>
          </p:cNvPr>
          <p:cNvSpPr txBox="1"/>
          <p:nvPr/>
        </p:nvSpPr>
        <p:spPr>
          <a:xfrm>
            <a:off x="7369226" y="2297611"/>
            <a:ext cx="668773" cy="200055"/>
          </a:xfrm>
          <a:prstGeom prst="rect">
            <a:avLst/>
          </a:prstGeom>
          <a:noFill/>
        </p:spPr>
        <p:txBody>
          <a:bodyPr wrap="none" rtlCol="0">
            <a:spAutoFit/>
          </a:bodyPr>
          <a:lstStyle/>
          <a:p>
            <a:r>
              <a:rPr kumimoji="1" lang="en-US" altLang="ja-JP" sz="700"/>
              <a:t>02.</a:t>
            </a:r>
            <a:r>
              <a:rPr kumimoji="1" lang="ja-JP" altLang="en-US" sz="700"/>
              <a:t>武器種名</a:t>
            </a:r>
          </a:p>
        </p:txBody>
      </p:sp>
      <p:sp>
        <p:nvSpPr>
          <p:cNvPr id="77" name="テキスト ボックス 76">
            <a:extLst>
              <a:ext uri="{FF2B5EF4-FFF2-40B4-BE49-F238E27FC236}">
                <a16:creationId xmlns:a16="http://schemas.microsoft.com/office/drawing/2014/main" id="{360E8E54-08D3-4F05-8E5E-2F6B446776C3}"/>
              </a:ext>
            </a:extLst>
          </p:cNvPr>
          <p:cNvSpPr txBox="1"/>
          <p:nvPr/>
        </p:nvSpPr>
        <p:spPr>
          <a:xfrm>
            <a:off x="7369226" y="2539988"/>
            <a:ext cx="758541" cy="200055"/>
          </a:xfrm>
          <a:prstGeom prst="rect">
            <a:avLst/>
          </a:prstGeom>
          <a:noFill/>
        </p:spPr>
        <p:txBody>
          <a:bodyPr wrap="none" rtlCol="0">
            <a:spAutoFit/>
          </a:bodyPr>
          <a:lstStyle/>
          <a:p>
            <a:r>
              <a:rPr kumimoji="1" lang="en-US" altLang="ja-JP" sz="700"/>
              <a:t>03.</a:t>
            </a:r>
            <a:r>
              <a:rPr kumimoji="1" lang="ja-JP" altLang="en-US" sz="700"/>
              <a:t>武器レベル</a:t>
            </a:r>
          </a:p>
        </p:txBody>
      </p:sp>
      <p:sp>
        <p:nvSpPr>
          <p:cNvPr id="78" name="テキスト ボックス 77">
            <a:extLst>
              <a:ext uri="{FF2B5EF4-FFF2-40B4-BE49-F238E27FC236}">
                <a16:creationId xmlns:a16="http://schemas.microsoft.com/office/drawing/2014/main" id="{7243A864-F871-40A1-8B04-2F1A81071C32}"/>
              </a:ext>
            </a:extLst>
          </p:cNvPr>
          <p:cNvSpPr txBox="1"/>
          <p:nvPr/>
        </p:nvSpPr>
        <p:spPr>
          <a:xfrm>
            <a:off x="7369226" y="3164795"/>
            <a:ext cx="938077" cy="200055"/>
          </a:xfrm>
          <a:prstGeom prst="rect">
            <a:avLst/>
          </a:prstGeom>
          <a:noFill/>
        </p:spPr>
        <p:txBody>
          <a:bodyPr wrap="none" rtlCol="0">
            <a:spAutoFit/>
          </a:bodyPr>
          <a:lstStyle/>
          <a:p>
            <a:r>
              <a:rPr kumimoji="1" lang="en-US" altLang="ja-JP" sz="700"/>
              <a:t>04.</a:t>
            </a:r>
            <a:r>
              <a:rPr kumimoji="1" lang="ja-JP" altLang="en-US" sz="700"/>
              <a:t>武器パラメータ</a:t>
            </a:r>
          </a:p>
        </p:txBody>
      </p:sp>
      <p:sp>
        <p:nvSpPr>
          <p:cNvPr id="79" name="テキスト ボックス 78">
            <a:extLst>
              <a:ext uri="{FF2B5EF4-FFF2-40B4-BE49-F238E27FC236}">
                <a16:creationId xmlns:a16="http://schemas.microsoft.com/office/drawing/2014/main" id="{B561F15D-79C6-446B-9E84-08C5AAC3D827}"/>
              </a:ext>
            </a:extLst>
          </p:cNvPr>
          <p:cNvSpPr txBox="1"/>
          <p:nvPr/>
        </p:nvSpPr>
        <p:spPr>
          <a:xfrm>
            <a:off x="7369226" y="3484721"/>
            <a:ext cx="668773" cy="200055"/>
          </a:xfrm>
          <a:prstGeom prst="rect">
            <a:avLst/>
          </a:prstGeom>
          <a:noFill/>
        </p:spPr>
        <p:txBody>
          <a:bodyPr wrap="none" rtlCol="0">
            <a:spAutoFit/>
          </a:bodyPr>
          <a:lstStyle/>
          <a:p>
            <a:r>
              <a:rPr kumimoji="1" lang="en-US" altLang="ja-JP" sz="700"/>
              <a:t>05.</a:t>
            </a:r>
            <a:r>
              <a:rPr kumimoji="1" lang="ja-JP" altLang="en-US" sz="700"/>
              <a:t>武器画像</a:t>
            </a:r>
            <a:endParaRPr kumimoji="1" lang="en-US" altLang="ja-JP" sz="700"/>
          </a:p>
        </p:txBody>
      </p:sp>
      <p:sp>
        <p:nvSpPr>
          <p:cNvPr id="80" name="テキスト ボックス 79">
            <a:extLst>
              <a:ext uri="{FF2B5EF4-FFF2-40B4-BE49-F238E27FC236}">
                <a16:creationId xmlns:a16="http://schemas.microsoft.com/office/drawing/2014/main" id="{2373446A-70F0-4EFF-997C-930F3645AB3C}"/>
              </a:ext>
            </a:extLst>
          </p:cNvPr>
          <p:cNvSpPr txBox="1"/>
          <p:nvPr/>
        </p:nvSpPr>
        <p:spPr>
          <a:xfrm>
            <a:off x="7369226" y="3747880"/>
            <a:ext cx="758541" cy="200055"/>
          </a:xfrm>
          <a:prstGeom prst="rect">
            <a:avLst/>
          </a:prstGeom>
          <a:noFill/>
        </p:spPr>
        <p:txBody>
          <a:bodyPr wrap="none" rtlCol="0">
            <a:spAutoFit/>
          </a:bodyPr>
          <a:lstStyle/>
          <a:p>
            <a:r>
              <a:rPr kumimoji="1" lang="en-US" altLang="ja-JP" sz="700"/>
              <a:t>06.</a:t>
            </a:r>
            <a:r>
              <a:rPr kumimoji="1" lang="ja-JP" altLang="en-US" sz="700"/>
              <a:t>武器パーツ</a:t>
            </a:r>
            <a:endParaRPr kumimoji="1" lang="en-US" altLang="ja-JP" sz="700"/>
          </a:p>
        </p:txBody>
      </p:sp>
      <p:sp>
        <p:nvSpPr>
          <p:cNvPr id="81" name="テキスト ボックス 80">
            <a:extLst>
              <a:ext uri="{FF2B5EF4-FFF2-40B4-BE49-F238E27FC236}">
                <a16:creationId xmlns:a16="http://schemas.microsoft.com/office/drawing/2014/main" id="{FFB14CB6-9122-47AC-A866-86E63D93CC1C}"/>
              </a:ext>
            </a:extLst>
          </p:cNvPr>
          <p:cNvSpPr txBox="1"/>
          <p:nvPr/>
        </p:nvSpPr>
        <p:spPr>
          <a:xfrm>
            <a:off x="7369226" y="4288665"/>
            <a:ext cx="489236" cy="200055"/>
          </a:xfrm>
          <a:prstGeom prst="rect">
            <a:avLst/>
          </a:prstGeom>
          <a:noFill/>
        </p:spPr>
        <p:txBody>
          <a:bodyPr wrap="none" rtlCol="0">
            <a:spAutoFit/>
          </a:bodyPr>
          <a:lstStyle/>
          <a:p>
            <a:r>
              <a:rPr kumimoji="1" lang="en-US" altLang="ja-JP" sz="700"/>
              <a:t>07.</a:t>
            </a:r>
            <a:r>
              <a:rPr kumimoji="1" lang="ja-JP" altLang="en-US" sz="700"/>
              <a:t>結晶</a:t>
            </a:r>
            <a:endParaRPr kumimoji="1" lang="en-US" altLang="ja-JP" sz="700"/>
          </a:p>
        </p:txBody>
      </p:sp>
      <p:sp>
        <p:nvSpPr>
          <p:cNvPr id="82" name="テキスト ボックス 81">
            <a:extLst>
              <a:ext uri="{FF2B5EF4-FFF2-40B4-BE49-F238E27FC236}">
                <a16:creationId xmlns:a16="http://schemas.microsoft.com/office/drawing/2014/main" id="{C9947A29-9E97-4B7F-8A99-6B947D6777B8}"/>
              </a:ext>
            </a:extLst>
          </p:cNvPr>
          <p:cNvSpPr txBox="1"/>
          <p:nvPr/>
        </p:nvSpPr>
        <p:spPr>
          <a:xfrm>
            <a:off x="7369226" y="4682019"/>
            <a:ext cx="668773" cy="200055"/>
          </a:xfrm>
          <a:prstGeom prst="rect">
            <a:avLst/>
          </a:prstGeom>
          <a:noFill/>
        </p:spPr>
        <p:txBody>
          <a:bodyPr wrap="none" rtlCol="0">
            <a:spAutoFit/>
          </a:bodyPr>
          <a:lstStyle/>
          <a:p>
            <a:r>
              <a:rPr kumimoji="1" lang="en-US" altLang="ja-JP" sz="700"/>
              <a:t>08.</a:t>
            </a:r>
            <a:r>
              <a:rPr kumimoji="1" lang="ja-JP" altLang="en-US" sz="700"/>
              <a:t>結晶効果</a:t>
            </a:r>
            <a:endParaRPr kumimoji="1" lang="en-US" altLang="ja-JP" sz="700"/>
          </a:p>
        </p:txBody>
      </p:sp>
      <p:cxnSp>
        <p:nvCxnSpPr>
          <p:cNvPr id="83" name="直線コネクタ 82">
            <a:extLst>
              <a:ext uri="{FF2B5EF4-FFF2-40B4-BE49-F238E27FC236}">
                <a16:creationId xmlns:a16="http://schemas.microsoft.com/office/drawing/2014/main" id="{A68B6555-0C96-4E07-B434-8155EEF92C1A}"/>
              </a:ext>
            </a:extLst>
          </p:cNvPr>
          <p:cNvCxnSpPr>
            <a:cxnSpLocks/>
            <a:endCxn id="76" idx="1"/>
          </p:cNvCxnSpPr>
          <p:nvPr/>
        </p:nvCxnSpPr>
        <p:spPr>
          <a:xfrm flipV="1">
            <a:off x="6045168" y="2397639"/>
            <a:ext cx="1324058" cy="335002"/>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84" name="直線コネクタ 83">
            <a:extLst>
              <a:ext uri="{FF2B5EF4-FFF2-40B4-BE49-F238E27FC236}">
                <a16:creationId xmlns:a16="http://schemas.microsoft.com/office/drawing/2014/main" id="{3DF5A011-3363-4CD8-B825-2F4883DA8D5C}"/>
              </a:ext>
            </a:extLst>
          </p:cNvPr>
          <p:cNvCxnSpPr>
            <a:cxnSpLocks/>
            <a:endCxn id="77" idx="1"/>
          </p:cNvCxnSpPr>
          <p:nvPr/>
        </p:nvCxnSpPr>
        <p:spPr>
          <a:xfrm flipV="1">
            <a:off x="5594018" y="2640016"/>
            <a:ext cx="1775208" cy="251752"/>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85" name="直線コネクタ 84">
            <a:extLst>
              <a:ext uri="{FF2B5EF4-FFF2-40B4-BE49-F238E27FC236}">
                <a16:creationId xmlns:a16="http://schemas.microsoft.com/office/drawing/2014/main" id="{340E2B62-90B4-437C-A55D-D61ED3FF45C8}"/>
              </a:ext>
            </a:extLst>
          </p:cNvPr>
          <p:cNvCxnSpPr>
            <a:cxnSpLocks/>
            <a:endCxn id="78" idx="1"/>
          </p:cNvCxnSpPr>
          <p:nvPr/>
        </p:nvCxnSpPr>
        <p:spPr>
          <a:xfrm>
            <a:off x="6995785" y="3077580"/>
            <a:ext cx="373441" cy="187243"/>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86" name="直線コネクタ 85">
            <a:extLst>
              <a:ext uri="{FF2B5EF4-FFF2-40B4-BE49-F238E27FC236}">
                <a16:creationId xmlns:a16="http://schemas.microsoft.com/office/drawing/2014/main" id="{04F6AB71-FFD7-43AA-950B-F880E1388AEC}"/>
              </a:ext>
            </a:extLst>
          </p:cNvPr>
          <p:cNvCxnSpPr>
            <a:cxnSpLocks/>
            <a:endCxn id="79" idx="1"/>
          </p:cNvCxnSpPr>
          <p:nvPr/>
        </p:nvCxnSpPr>
        <p:spPr>
          <a:xfrm>
            <a:off x="5998306" y="3237284"/>
            <a:ext cx="1370920" cy="347465"/>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87" name="直線コネクタ 86">
            <a:extLst>
              <a:ext uri="{FF2B5EF4-FFF2-40B4-BE49-F238E27FC236}">
                <a16:creationId xmlns:a16="http://schemas.microsoft.com/office/drawing/2014/main" id="{087B3CAC-5FC7-4094-A7ED-BD41E66A4CA7}"/>
              </a:ext>
            </a:extLst>
          </p:cNvPr>
          <p:cNvCxnSpPr>
            <a:cxnSpLocks/>
            <a:endCxn id="80" idx="1"/>
          </p:cNvCxnSpPr>
          <p:nvPr/>
        </p:nvCxnSpPr>
        <p:spPr>
          <a:xfrm flipV="1">
            <a:off x="5996142" y="3847908"/>
            <a:ext cx="1373084" cy="11172"/>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88" name="直線コネクタ 87">
            <a:extLst>
              <a:ext uri="{FF2B5EF4-FFF2-40B4-BE49-F238E27FC236}">
                <a16:creationId xmlns:a16="http://schemas.microsoft.com/office/drawing/2014/main" id="{F98A90DE-5FCA-4A23-817A-8A577CCA98F6}"/>
              </a:ext>
            </a:extLst>
          </p:cNvPr>
          <p:cNvCxnSpPr>
            <a:cxnSpLocks/>
            <a:endCxn id="82" idx="1"/>
          </p:cNvCxnSpPr>
          <p:nvPr/>
        </p:nvCxnSpPr>
        <p:spPr>
          <a:xfrm>
            <a:off x="6906636" y="4717462"/>
            <a:ext cx="462590" cy="64585"/>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89" name="直線コネクタ 88">
            <a:extLst>
              <a:ext uri="{FF2B5EF4-FFF2-40B4-BE49-F238E27FC236}">
                <a16:creationId xmlns:a16="http://schemas.microsoft.com/office/drawing/2014/main" id="{2540178D-42A3-4415-B529-06C88EB6341E}"/>
              </a:ext>
            </a:extLst>
          </p:cNvPr>
          <p:cNvCxnSpPr>
            <a:cxnSpLocks/>
          </p:cNvCxnSpPr>
          <p:nvPr/>
        </p:nvCxnSpPr>
        <p:spPr>
          <a:xfrm>
            <a:off x="5667644" y="4475316"/>
            <a:ext cx="1853982" cy="65777"/>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90" name="テキスト ボックス 89">
            <a:extLst>
              <a:ext uri="{FF2B5EF4-FFF2-40B4-BE49-F238E27FC236}">
                <a16:creationId xmlns:a16="http://schemas.microsoft.com/office/drawing/2014/main" id="{0126E6E0-82A6-4D77-B150-66522D17E3AD}"/>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■強化画面仕様</a:t>
            </a:r>
            <a:endParaRPr kumimoji="1" lang="ja-JP" altLang="en-US" sz="1400">
              <a:latin typeface="+mn-ea"/>
            </a:endParaRPr>
          </a:p>
        </p:txBody>
      </p:sp>
      <p:sp>
        <p:nvSpPr>
          <p:cNvPr id="40" name="スライド番号プレースホルダー 69">
            <a:extLst>
              <a:ext uri="{FF2B5EF4-FFF2-40B4-BE49-F238E27FC236}">
                <a16:creationId xmlns:a16="http://schemas.microsoft.com/office/drawing/2014/main" id="{AD4AEEE0-AEA1-47F3-A2F1-B93D4DAA5B3D}"/>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48</a:t>
            </a:fld>
            <a:endParaRPr kumimoji="1" lang="ja-JP" altLang="en-US"/>
          </a:p>
        </p:txBody>
      </p:sp>
    </p:spTree>
    <p:extLst>
      <p:ext uri="{BB962C8B-B14F-4D97-AF65-F5344CB8AC3E}">
        <p14:creationId xmlns:p14="http://schemas.microsoft.com/office/powerpoint/2010/main" val="420446655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7191A994-849E-4C18-BD5B-29F2F19143BE}"/>
              </a:ext>
            </a:extLst>
          </p:cNvPr>
          <p:cNvPicPr>
            <a:picLocks noChangeAspect="1"/>
          </p:cNvPicPr>
          <p:nvPr/>
        </p:nvPicPr>
        <p:blipFill>
          <a:blip r:embed="rId2"/>
          <a:stretch>
            <a:fillRect/>
          </a:stretch>
        </p:blipFill>
        <p:spPr>
          <a:xfrm>
            <a:off x="5108299" y="1827405"/>
            <a:ext cx="1993533" cy="3535700"/>
          </a:xfrm>
          <a:prstGeom prst="rect">
            <a:avLst/>
          </a:prstGeom>
        </p:spPr>
      </p:pic>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49</a:t>
            </a:fld>
            <a:endParaRPr kumimoji="1" lang="ja-JP" altLang="en-US"/>
          </a:p>
        </p:txBody>
      </p:sp>
      <p:graphicFrame>
        <p:nvGraphicFramePr>
          <p:cNvPr id="66" name="表 61">
            <a:extLst>
              <a:ext uri="{FF2B5EF4-FFF2-40B4-BE49-F238E27FC236}">
                <a16:creationId xmlns:a16="http://schemas.microsoft.com/office/drawing/2014/main" id="{E7CA73AD-600C-4A96-9450-D860283D9DD7}"/>
              </a:ext>
            </a:extLst>
          </p:cNvPr>
          <p:cNvGraphicFramePr>
            <a:graphicFrameLocks noGrp="1"/>
          </p:cNvGraphicFramePr>
          <p:nvPr>
            <p:extLst>
              <p:ext uri="{D42A27DB-BD31-4B8C-83A1-F6EECF244321}">
                <p14:modId xmlns:p14="http://schemas.microsoft.com/office/powerpoint/2010/main" val="2257074037"/>
              </p:ext>
            </p:extLst>
          </p:nvPr>
        </p:nvGraphicFramePr>
        <p:xfrm>
          <a:off x="564299" y="3186910"/>
          <a:ext cx="3251135" cy="975360"/>
        </p:xfrm>
        <a:graphic>
          <a:graphicData uri="http://schemas.openxmlformats.org/drawingml/2006/table">
            <a:tbl>
              <a:tblPr firstRow="1" bandRow="1">
                <a:tableStyleId>{5940675A-B579-460E-94D1-54222C63F5DA}</a:tableStyleId>
              </a:tblPr>
              <a:tblGrid>
                <a:gridCol w="1106805">
                  <a:extLst>
                    <a:ext uri="{9D8B030D-6E8A-4147-A177-3AD203B41FA5}">
                      <a16:colId xmlns:a16="http://schemas.microsoft.com/office/drawing/2014/main" val="2511590499"/>
                    </a:ext>
                  </a:extLst>
                </a:gridCol>
                <a:gridCol w="2144330">
                  <a:extLst>
                    <a:ext uri="{9D8B030D-6E8A-4147-A177-3AD203B41FA5}">
                      <a16:colId xmlns:a16="http://schemas.microsoft.com/office/drawing/2014/main" val="14688559"/>
                    </a:ext>
                  </a:extLst>
                </a:gridCol>
              </a:tblGrid>
              <a:tr h="243840">
                <a:tc>
                  <a:txBody>
                    <a:bodyPr/>
                    <a:lstStyle/>
                    <a:p>
                      <a:r>
                        <a:rPr kumimoji="1" lang="ja-JP" altLang="en-US" sz="1000"/>
                        <a:t>操作</a:t>
                      </a:r>
                    </a:p>
                  </a:txBody>
                  <a:tcPr>
                    <a:solidFill>
                      <a:schemeClr val="bg1">
                        <a:lumMod val="85000"/>
                      </a:schemeClr>
                    </a:solidFill>
                  </a:tcPr>
                </a:tc>
                <a:tc>
                  <a:txBody>
                    <a:bodyPr/>
                    <a:lstStyle/>
                    <a:p>
                      <a:r>
                        <a:rPr kumimoji="1" lang="ja-JP" altLang="en-US" sz="1000"/>
                        <a:t>内容</a:t>
                      </a:r>
                    </a:p>
                  </a:txBody>
                  <a:tcPr>
                    <a:solidFill>
                      <a:schemeClr val="bg1">
                        <a:lumMod val="85000"/>
                      </a:schemeClr>
                    </a:solidFill>
                  </a:tcPr>
                </a:tc>
                <a:extLst>
                  <a:ext uri="{0D108BD9-81ED-4DB2-BD59-A6C34878D82A}">
                    <a16:rowId xmlns:a16="http://schemas.microsoft.com/office/drawing/2014/main" val="3932875599"/>
                  </a:ext>
                </a:extLst>
              </a:tr>
              <a:tr h="243840">
                <a:tc>
                  <a:txBody>
                    <a:bodyPr/>
                    <a:lstStyle/>
                    <a:p>
                      <a:r>
                        <a:rPr kumimoji="1" lang="ja-JP" altLang="en-US" sz="1000"/>
                        <a:t>パーツ欄タップ</a:t>
                      </a:r>
                    </a:p>
                  </a:txBody>
                  <a:tcPr>
                    <a:solidFill>
                      <a:schemeClr val="accent1">
                        <a:lumMod val="20000"/>
                        <a:lumOff val="80000"/>
                      </a:schemeClr>
                    </a:solidFill>
                  </a:tcPr>
                </a:tc>
                <a:tc>
                  <a:txBody>
                    <a:bodyPr/>
                    <a:lstStyle/>
                    <a:p>
                      <a:r>
                        <a:rPr kumimoji="1" lang="ja-JP" altLang="en-US" sz="1000"/>
                        <a:t>パーツ選択</a:t>
                      </a:r>
                      <a:r>
                        <a:rPr kumimoji="1" lang="en-US" altLang="ja-JP" sz="1000"/>
                        <a:t>(</a:t>
                      </a:r>
                      <a:r>
                        <a:rPr kumimoji="1" lang="ja-JP" altLang="en-US" sz="1000"/>
                        <a:t>カスタム</a:t>
                      </a:r>
                      <a:r>
                        <a:rPr kumimoji="1" lang="en-US" altLang="ja-JP" sz="1000"/>
                        <a:t>)</a:t>
                      </a:r>
                      <a:r>
                        <a:rPr kumimoji="1" lang="ja-JP" altLang="en-US" sz="1000"/>
                        <a:t>画面遷移</a:t>
                      </a:r>
                    </a:p>
                  </a:txBody>
                  <a:tcPr>
                    <a:solidFill>
                      <a:schemeClr val="accent1">
                        <a:lumMod val="20000"/>
                        <a:lumOff val="80000"/>
                      </a:schemeClr>
                    </a:solidFill>
                  </a:tcPr>
                </a:tc>
                <a:extLst>
                  <a:ext uri="{0D108BD9-81ED-4DB2-BD59-A6C34878D82A}">
                    <a16:rowId xmlns:a16="http://schemas.microsoft.com/office/drawing/2014/main" val="1922787833"/>
                  </a:ext>
                </a:extLst>
              </a:tr>
              <a:tr h="243840">
                <a:tc>
                  <a:txBody>
                    <a:bodyPr/>
                    <a:lstStyle/>
                    <a:p>
                      <a:r>
                        <a:rPr kumimoji="1" lang="ja-JP" altLang="en-US" sz="1000"/>
                        <a:t>結晶欄タップ</a:t>
                      </a:r>
                    </a:p>
                  </a:txBody>
                  <a:tcPr>
                    <a:solidFill>
                      <a:schemeClr val="accent4">
                        <a:lumMod val="20000"/>
                        <a:lumOff val="80000"/>
                      </a:schemeClr>
                    </a:solidFill>
                  </a:tcPr>
                </a:tc>
                <a:tc>
                  <a:txBody>
                    <a:bodyPr/>
                    <a:lstStyle/>
                    <a:p>
                      <a:r>
                        <a:rPr kumimoji="1" lang="ja-JP" altLang="en-US" sz="1000"/>
                        <a:t>結晶選択画面遷移</a:t>
                      </a:r>
                    </a:p>
                  </a:txBody>
                  <a:tcPr>
                    <a:solidFill>
                      <a:schemeClr val="accent4">
                        <a:lumMod val="20000"/>
                        <a:lumOff val="80000"/>
                      </a:schemeClr>
                    </a:solidFill>
                  </a:tcPr>
                </a:tc>
                <a:extLst>
                  <a:ext uri="{0D108BD9-81ED-4DB2-BD59-A6C34878D82A}">
                    <a16:rowId xmlns:a16="http://schemas.microsoft.com/office/drawing/2014/main" val="635369817"/>
                  </a:ext>
                </a:extLst>
              </a:tr>
              <a:tr h="243840">
                <a:tc>
                  <a:txBody>
                    <a:bodyPr/>
                    <a:lstStyle/>
                    <a:p>
                      <a:r>
                        <a:rPr kumimoji="1" lang="ja-JP" altLang="en-US" sz="1000"/>
                        <a:t>もどるボタン</a:t>
                      </a: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設定してキャラ詳細にもどる。</a:t>
                      </a:r>
                      <a:endParaRPr kumimoji="1" lang="en-US" altLang="ja-JP" sz="1000"/>
                    </a:p>
                  </a:txBody>
                  <a:tcPr>
                    <a:solidFill>
                      <a:schemeClr val="bg1"/>
                    </a:solidFill>
                  </a:tcPr>
                </a:tc>
                <a:extLst>
                  <a:ext uri="{0D108BD9-81ED-4DB2-BD59-A6C34878D82A}">
                    <a16:rowId xmlns:a16="http://schemas.microsoft.com/office/drawing/2014/main" val="3817188964"/>
                  </a:ext>
                </a:extLst>
              </a:tr>
            </a:tbl>
          </a:graphicData>
        </a:graphic>
      </p:graphicFrame>
      <p:sp>
        <p:nvSpPr>
          <p:cNvPr id="67" name="テキスト ボックス 66">
            <a:extLst>
              <a:ext uri="{FF2B5EF4-FFF2-40B4-BE49-F238E27FC236}">
                <a16:creationId xmlns:a16="http://schemas.microsoft.com/office/drawing/2014/main" id="{85094B0E-6CAF-4686-AC36-DEF738DDC041}"/>
              </a:ext>
            </a:extLst>
          </p:cNvPr>
          <p:cNvSpPr txBox="1"/>
          <p:nvPr/>
        </p:nvSpPr>
        <p:spPr>
          <a:xfrm>
            <a:off x="279606" y="2759851"/>
            <a:ext cx="569387" cy="246221"/>
          </a:xfrm>
          <a:prstGeom prst="rect">
            <a:avLst/>
          </a:prstGeom>
          <a:noFill/>
        </p:spPr>
        <p:txBody>
          <a:bodyPr wrap="none" rtlCol="0">
            <a:spAutoFit/>
          </a:bodyPr>
          <a:lstStyle/>
          <a:p>
            <a:r>
              <a:rPr kumimoji="1" lang="ja-JP" altLang="en-US" sz="1000" b="1"/>
              <a:t>・操作</a:t>
            </a:r>
          </a:p>
        </p:txBody>
      </p:sp>
      <p:sp>
        <p:nvSpPr>
          <p:cNvPr id="10" name="テキスト ボックス 9">
            <a:extLst>
              <a:ext uri="{FF2B5EF4-FFF2-40B4-BE49-F238E27FC236}">
                <a16:creationId xmlns:a16="http://schemas.microsoft.com/office/drawing/2014/main" id="{926C02B4-44DD-4405-BF09-2C867E07F6CF}"/>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■強化画面仕様</a:t>
            </a:r>
            <a:endParaRPr kumimoji="1" lang="ja-JP" altLang="en-US" sz="1400">
              <a:latin typeface="+mn-ea"/>
            </a:endParaRPr>
          </a:p>
        </p:txBody>
      </p:sp>
      <p:sp>
        <p:nvSpPr>
          <p:cNvPr id="11" name="テキスト ボックス 10">
            <a:extLst>
              <a:ext uri="{FF2B5EF4-FFF2-40B4-BE49-F238E27FC236}">
                <a16:creationId xmlns:a16="http://schemas.microsoft.com/office/drawing/2014/main" id="{FCFB7230-5330-4DFA-BF0C-4F33353AD3F0}"/>
              </a:ext>
            </a:extLst>
          </p:cNvPr>
          <p:cNvSpPr txBox="1"/>
          <p:nvPr/>
        </p:nvSpPr>
        <p:spPr>
          <a:xfrm>
            <a:off x="401416" y="542439"/>
            <a:ext cx="1415772" cy="276999"/>
          </a:xfrm>
          <a:prstGeom prst="rect">
            <a:avLst/>
          </a:prstGeom>
          <a:noFill/>
        </p:spPr>
        <p:txBody>
          <a:bodyPr wrap="none" rtlCol="0">
            <a:noAutofit/>
          </a:bodyPr>
          <a:lstStyle/>
          <a:p>
            <a:r>
              <a:rPr kumimoji="1" lang="ja-JP" altLang="en-US" sz="1200" b="1"/>
              <a:t>○装備詳細画面（</a:t>
            </a:r>
            <a:r>
              <a:rPr kumimoji="1" lang="en-US" altLang="ja-JP" sz="1200" b="1"/>
              <a:t>2/2</a:t>
            </a:r>
            <a:r>
              <a:rPr kumimoji="1" lang="ja-JP" altLang="en-US" sz="1200" b="1"/>
              <a:t>）</a:t>
            </a:r>
          </a:p>
        </p:txBody>
      </p:sp>
      <p:sp>
        <p:nvSpPr>
          <p:cNvPr id="12" name="正方形/長方形 11">
            <a:extLst>
              <a:ext uri="{FF2B5EF4-FFF2-40B4-BE49-F238E27FC236}">
                <a16:creationId xmlns:a16="http://schemas.microsoft.com/office/drawing/2014/main" id="{541E6206-F93F-4428-94E2-64287726CCEA}"/>
              </a:ext>
            </a:extLst>
          </p:cNvPr>
          <p:cNvSpPr/>
          <p:nvPr/>
        </p:nvSpPr>
        <p:spPr>
          <a:xfrm>
            <a:off x="37451" y="5581330"/>
            <a:ext cx="5612002" cy="1569660"/>
          </a:xfrm>
          <a:prstGeom prst="rect">
            <a:avLst/>
          </a:prstGeom>
        </p:spPr>
        <p:txBody>
          <a:bodyPr wrap="square">
            <a:spAutoFit/>
          </a:bodyPr>
          <a:lstStyle/>
          <a:p>
            <a:r>
              <a:rPr kumimoji="1" lang="ja-JP" altLang="en-US" sz="9600" b="1">
                <a:solidFill>
                  <a:schemeClr val="tx1">
                    <a:lumMod val="50000"/>
                    <a:lumOff val="50000"/>
                    <a:alpha val="14000"/>
                  </a:schemeClr>
                </a:solidFill>
              </a:rPr>
              <a:t>武器詳細</a:t>
            </a:r>
          </a:p>
        </p:txBody>
      </p:sp>
      <p:sp>
        <p:nvSpPr>
          <p:cNvPr id="4" name="フレーム 3">
            <a:extLst>
              <a:ext uri="{FF2B5EF4-FFF2-40B4-BE49-F238E27FC236}">
                <a16:creationId xmlns:a16="http://schemas.microsoft.com/office/drawing/2014/main" id="{E719A362-364D-4A85-9393-9764256AA78E}"/>
              </a:ext>
            </a:extLst>
          </p:cNvPr>
          <p:cNvSpPr/>
          <p:nvPr/>
        </p:nvSpPr>
        <p:spPr>
          <a:xfrm>
            <a:off x="4922982" y="3565236"/>
            <a:ext cx="1745673" cy="597034"/>
          </a:xfrm>
          <a:prstGeom prst="fram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3" name="フレーム 12">
            <a:extLst>
              <a:ext uri="{FF2B5EF4-FFF2-40B4-BE49-F238E27FC236}">
                <a16:creationId xmlns:a16="http://schemas.microsoft.com/office/drawing/2014/main" id="{AF79CF69-6DC8-4A0A-8DEB-DB19F86A3DB1}"/>
              </a:ext>
            </a:extLst>
          </p:cNvPr>
          <p:cNvSpPr/>
          <p:nvPr/>
        </p:nvSpPr>
        <p:spPr>
          <a:xfrm rot="5400000">
            <a:off x="4646497" y="4495497"/>
            <a:ext cx="1364142" cy="541154"/>
          </a:xfrm>
          <a:prstGeom prst="frame">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Tree>
    <p:extLst>
      <p:ext uri="{BB962C8B-B14F-4D97-AF65-F5344CB8AC3E}">
        <p14:creationId xmlns:p14="http://schemas.microsoft.com/office/powerpoint/2010/main" val="17653958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■強化画面仕様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5</a:t>
            </a:fld>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1441420" cy="307777"/>
          </a:xfrm>
          <a:prstGeom prst="rect">
            <a:avLst/>
          </a:prstGeom>
          <a:noFill/>
        </p:spPr>
        <p:txBody>
          <a:bodyPr wrap="none" rtlCol="0">
            <a:spAutoFit/>
          </a:bodyPr>
          <a:lstStyle/>
          <a:p>
            <a:r>
              <a:rPr kumimoji="1" lang="ja-JP" altLang="en-US" sz="1400" b="1"/>
              <a:t>●</a:t>
            </a:r>
            <a:r>
              <a:rPr kumimoji="1" lang="en-US" altLang="ja-JP" sz="1400" b="1"/>
              <a:t>TR</a:t>
            </a:r>
            <a:r>
              <a:rPr kumimoji="1" lang="ja-JP" altLang="en-US" sz="1400" b="1"/>
              <a:t>カードとは</a:t>
            </a:r>
          </a:p>
        </p:txBody>
      </p:sp>
      <p:sp>
        <p:nvSpPr>
          <p:cNvPr id="12" name="テキスト ボックス 11">
            <a:extLst>
              <a:ext uri="{FF2B5EF4-FFF2-40B4-BE49-F238E27FC236}">
                <a16:creationId xmlns:a16="http://schemas.microsoft.com/office/drawing/2014/main" id="{DE052996-816F-4D57-BDBE-F005510F461F}"/>
              </a:ext>
            </a:extLst>
          </p:cNvPr>
          <p:cNvSpPr txBox="1"/>
          <p:nvPr/>
        </p:nvSpPr>
        <p:spPr>
          <a:xfrm>
            <a:off x="591845" y="846576"/>
            <a:ext cx="3262432" cy="5170646"/>
          </a:xfrm>
          <a:prstGeom prst="rect">
            <a:avLst/>
          </a:prstGeom>
          <a:noFill/>
        </p:spPr>
        <p:txBody>
          <a:bodyPr wrap="none" rtlCol="0" anchor="t">
            <a:spAutoFit/>
          </a:bodyPr>
          <a:lstStyle/>
          <a:p>
            <a:r>
              <a:rPr kumimoji="1" lang="ja-JP" altLang="en-US" sz="1000"/>
              <a:t>メイン商品。</a:t>
            </a:r>
            <a:endParaRPr kumimoji="1" lang="en-US" altLang="ja-JP" sz="1000"/>
          </a:p>
          <a:p>
            <a:endParaRPr kumimoji="1" lang="en-US" altLang="ja-JP" sz="1000"/>
          </a:p>
          <a:p>
            <a:r>
              <a:rPr kumimoji="1" lang="ja-JP" altLang="en-US" sz="1000"/>
              <a:t>・キャラに３枚セットすることができる。</a:t>
            </a:r>
            <a:endParaRPr kumimoji="1" lang="en-US" altLang="ja-JP" sz="1000"/>
          </a:p>
          <a:p>
            <a:r>
              <a:rPr kumimoji="1" lang="ja-JP" altLang="en-US" sz="1000"/>
              <a:t>　上昇するパラメータ</a:t>
            </a:r>
            <a:endParaRPr kumimoji="1" lang="en-US" altLang="ja-JP" sz="1000"/>
          </a:p>
          <a:p>
            <a:endParaRPr kumimoji="1" lang="en-US" altLang="ja-JP" sz="1000"/>
          </a:p>
          <a:p>
            <a:r>
              <a:rPr kumimoji="1" lang="ja-JP" altLang="en-US" sz="1000"/>
              <a:t>・キャラの</a:t>
            </a:r>
            <a:r>
              <a:rPr kumimoji="1" lang="en-US" altLang="ja-JP" sz="1000"/>
              <a:t>HP</a:t>
            </a:r>
            <a:r>
              <a:rPr kumimoji="1" lang="ja-JP" altLang="en-US" sz="1000"/>
              <a:t>３枚の合計で決まる。</a:t>
            </a:r>
            <a:endParaRPr kumimoji="1" lang="en-US" altLang="ja-JP" sz="1000"/>
          </a:p>
          <a:p>
            <a:endParaRPr kumimoji="1" lang="en-US" altLang="ja-JP" sz="1000"/>
          </a:p>
          <a:p>
            <a:r>
              <a:rPr kumimoji="1" lang="ja-JP" altLang="en-US" sz="1000"/>
              <a:t>・戦闘中に使用できるスキルを持っている。</a:t>
            </a:r>
            <a:endParaRPr kumimoji="1" lang="en-US" altLang="ja-JP" sz="1000"/>
          </a:p>
          <a:p>
            <a:r>
              <a:rPr kumimoji="1" lang="ja-JP" altLang="en-US" sz="1000"/>
              <a:t>　リーダー効果：</a:t>
            </a:r>
            <a:endParaRPr kumimoji="1" lang="en-US" altLang="ja-JP" sz="1000"/>
          </a:p>
          <a:p>
            <a:r>
              <a:rPr kumimoji="1" lang="ja-JP" altLang="en-US" sz="1000"/>
              <a:t>　　バトル中、リーダーに設定中、発動する効果</a:t>
            </a:r>
            <a:endParaRPr kumimoji="1" lang="en-US" altLang="ja-JP" sz="1000"/>
          </a:p>
          <a:p>
            <a:r>
              <a:rPr kumimoji="1" lang="ja-JP" altLang="en-US" sz="1000"/>
              <a:t>　バトル効果：</a:t>
            </a:r>
            <a:endParaRPr kumimoji="1" lang="en-US" altLang="ja-JP" sz="1000"/>
          </a:p>
          <a:p>
            <a:r>
              <a:rPr kumimoji="1" lang="ja-JP" altLang="en-US" sz="1000"/>
              <a:t>　　バトル中、発動する効果</a:t>
            </a:r>
            <a:endParaRPr kumimoji="1" lang="en-US" altLang="ja-JP" sz="1000"/>
          </a:p>
          <a:p>
            <a:r>
              <a:rPr kumimoji="1" lang="ja-JP" altLang="en-US" sz="1000">
                <a:ea typeface="メイリオ"/>
              </a:rPr>
              <a:t>　</a:t>
            </a:r>
            <a:r>
              <a:rPr kumimoji="1" lang="en-US" altLang="ja-JP" sz="1000">
                <a:ea typeface="メイリオ"/>
              </a:rPr>
              <a:t>TR</a:t>
            </a:r>
            <a:r>
              <a:rPr kumimoji="1" lang="ja-JP" altLang="en-US" sz="1000">
                <a:ea typeface="メイリオ"/>
              </a:rPr>
              <a:t>スキル：</a:t>
            </a:r>
            <a:endParaRPr kumimoji="1" lang="en-US" altLang="ja-JP" sz="1000">
              <a:ea typeface="メイリオ"/>
            </a:endParaRPr>
          </a:p>
          <a:p>
            <a:r>
              <a:rPr kumimoji="1" lang="ja-JP" altLang="en-US" sz="1000"/>
              <a:t>　　バトル中、</a:t>
            </a:r>
            <a:r>
              <a:rPr kumimoji="1" lang="en-US" altLang="ja-JP" sz="1000"/>
              <a:t>TR</a:t>
            </a:r>
            <a:r>
              <a:rPr kumimoji="1" lang="ja-JP" altLang="en-US" sz="1000"/>
              <a:t>スキル発動時のスキル</a:t>
            </a:r>
            <a:endParaRPr kumimoji="1" lang="en-US" altLang="ja-JP" sz="1000"/>
          </a:p>
          <a:p>
            <a:r>
              <a:rPr kumimoji="1" lang="ja-JP" altLang="en-US" sz="1000"/>
              <a:t>・レアリティ</a:t>
            </a:r>
            <a:endParaRPr kumimoji="1" lang="en-US" altLang="ja-JP" sz="1000"/>
          </a:p>
          <a:p>
            <a:r>
              <a:rPr kumimoji="1" lang="ja-JP" altLang="en-US" sz="1000">
                <a:ea typeface="メイリオ"/>
              </a:rPr>
              <a:t>　　☆１、</a:t>
            </a:r>
            <a:r>
              <a:rPr kumimoji="1" lang="ja-JP" sz="1000">
                <a:ea typeface="メイリオ"/>
              </a:rPr>
              <a:t>☆</a:t>
            </a:r>
            <a:r>
              <a:rPr kumimoji="1" lang="ja-JP" altLang="en-US" sz="1000">
                <a:ea typeface="メイリオ"/>
              </a:rPr>
              <a:t>２</a:t>
            </a:r>
            <a:r>
              <a:rPr kumimoji="1" lang="ja-JP" sz="1000">
                <a:ea typeface="メイリオ"/>
              </a:rPr>
              <a:t>、☆</a:t>
            </a:r>
            <a:r>
              <a:rPr kumimoji="1" lang="ja-JP" altLang="en-US" sz="1000">
                <a:ea typeface="メイリオ"/>
              </a:rPr>
              <a:t>３</a:t>
            </a:r>
            <a:r>
              <a:rPr kumimoji="1" lang="ja-JP" sz="1000">
                <a:ea typeface="メイリオ"/>
              </a:rPr>
              <a:t>、☆</a:t>
            </a:r>
            <a:r>
              <a:rPr kumimoji="1" lang="ja-JP" altLang="en-US" sz="1000">
                <a:ea typeface="メイリオ"/>
              </a:rPr>
              <a:t>４、☆５</a:t>
            </a:r>
            <a:endParaRPr lang="en-US" altLang="ja-JP" sz="1000">
              <a:ea typeface="メイリオ"/>
            </a:endParaRPr>
          </a:p>
          <a:p>
            <a:r>
              <a:rPr kumimoji="1" lang="ja-JP" altLang="en-US" sz="1000"/>
              <a:t>・属性</a:t>
            </a:r>
            <a:endParaRPr kumimoji="1" lang="en-US" altLang="ja-JP" sz="1000"/>
          </a:p>
          <a:p>
            <a:endParaRPr kumimoji="1" lang="en-US" altLang="ja-JP" sz="1000"/>
          </a:p>
          <a:p>
            <a:r>
              <a:rPr kumimoji="1" lang="ja-JP" altLang="en-US" sz="1000"/>
              <a:t>・お気に入り</a:t>
            </a:r>
            <a:endParaRPr kumimoji="1" lang="en-US" altLang="ja-JP" sz="1000"/>
          </a:p>
          <a:p>
            <a:r>
              <a:rPr kumimoji="1" lang="ja-JP" altLang="en-US" sz="1000"/>
              <a:t>　　設定することで、不慮の事故を防ぎます。</a:t>
            </a:r>
            <a:endParaRPr kumimoji="1" lang="en-US" altLang="ja-JP" sz="1000"/>
          </a:p>
          <a:p>
            <a:r>
              <a:rPr kumimoji="1" lang="ja-JP" altLang="en-US" sz="1000"/>
              <a:t>・進化度</a:t>
            </a:r>
            <a:endParaRPr kumimoji="1" lang="en-US" altLang="ja-JP" sz="1000"/>
          </a:p>
          <a:p>
            <a:r>
              <a:rPr kumimoji="1" lang="ja-JP" altLang="en-US" sz="1000"/>
              <a:t>　　初期値１。最大５。</a:t>
            </a:r>
            <a:endParaRPr kumimoji="1" lang="en-US" altLang="ja-JP" sz="1000"/>
          </a:p>
          <a:p>
            <a:r>
              <a:rPr kumimoji="1" lang="ja-JP" altLang="en-US" sz="1000"/>
              <a:t>　　同じカードを使用することで進化度が１上がる。</a:t>
            </a:r>
            <a:endParaRPr kumimoji="1" lang="en-US" altLang="ja-JP" sz="1000"/>
          </a:p>
          <a:p>
            <a:r>
              <a:rPr kumimoji="1" lang="ja-JP" altLang="en-US" sz="1000"/>
              <a:t>・レベル</a:t>
            </a:r>
            <a:endParaRPr kumimoji="1" lang="en-US" altLang="ja-JP" sz="1000"/>
          </a:p>
          <a:p>
            <a:r>
              <a:rPr kumimoji="1" lang="ja-JP" altLang="en-US" sz="1000"/>
              <a:t>　　初期値１。最大１００。</a:t>
            </a:r>
            <a:endParaRPr kumimoji="1" lang="en-US" altLang="ja-JP" sz="1000"/>
          </a:p>
          <a:p>
            <a:r>
              <a:rPr kumimoji="1" lang="ja-JP" altLang="en-US" sz="1000"/>
              <a:t>・パラメータ</a:t>
            </a:r>
            <a:endParaRPr kumimoji="1" lang="en-US" altLang="ja-JP" sz="1000"/>
          </a:p>
          <a:p>
            <a:r>
              <a:rPr kumimoji="1" lang="ja-JP" altLang="en-US" sz="1000">
                <a:ea typeface="メイリオ"/>
              </a:rPr>
              <a:t>　　</a:t>
            </a:r>
            <a:r>
              <a:rPr kumimoji="1" lang="en-US" altLang="ja-JP" sz="1000">
                <a:ea typeface="メイリオ"/>
              </a:rPr>
              <a:t>HP</a:t>
            </a:r>
            <a:r>
              <a:rPr kumimoji="1" lang="ja-JP" altLang="en-US" sz="1000">
                <a:ea typeface="メイリオ"/>
              </a:rPr>
              <a:t>   </a:t>
            </a:r>
            <a:endParaRPr kumimoji="1" lang="en-US" altLang="ja-JP" sz="1000"/>
          </a:p>
          <a:p>
            <a:r>
              <a:rPr kumimoji="1" lang="ja-JP" altLang="en-US" sz="1000">
                <a:ea typeface="メイリオ"/>
              </a:rPr>
              <a:t>　　</a:t>
            </a:r>
            <a:r>
              <a:rPr kumimoji="1" lang="en-US" altLang="ja-JP" sz="1000">
                <a:ea typeface="メイリオ"/>
              </a:rPr>
              <a:t>ATK</a:t>
            </a:r>
            <a:r>
              <a:rPr kumimoji="1" lang="ja-JP" altLang="en-US" sz="1000">
                <a:ea typeface="メイリオ"/>
              </a:rPr>
              <a:t>  </a:t>
            </a:r>
            <a:endParaRPr kumimoji="1" lang="en-US" altLang="ja-JP" sz="1000"/>
          </a:p>
          <a:p>
            <a:r>
              <a:rPr kumimoji="1" lang="ja-JP" altLang="en-US" sz="1000">
                <a:ea typeface="メイリオ"/>
              </a:rPr>
              <a:t>　　</a:t>
            </a:r>
            <a:r>
              <a:rPr kumimoji="1" lang="en-US" altLang="ja-JP" sz="1000">
                <a:ea typeface="メイリオ"/>
              </a:rPr>
              <a:t>DEF</a:t>
            </a:r>
            <a:endParaRPr lang="en-US" altLang="ja-JP" sz="1000">
              <a:ea typeface="メイリオ"/>
            </a:endParaRPr>
          </a:p>
          <a:p>
            <a:r>
              <a:rPr kumimoji="1" lang="ja-JP" altLang="en-US" sz="1000">
                <a:ea typeface="メイリオ"/>
              </a:rPr>
              <a:t>　　</a:t>
            </a:r>
            <a:r>
              <a:rPr kumimoji="1" lang="en-US" altLang="ja-JP" sz="1000">
                <a:ea typeface="メイリオ"/>
              </a:rPr>
              <a:t>SPD</a:t>
            </a:r>
            <a:endParaRPr lang="en-US" altLang="ja-JP" sz="1000">
              <a:ea typeface="メイリオ"/>
            </a:endParaRPr>
          </a:p>
          <a:p>
            <a:endParaRPr kumimoji="1" lang="en-US" altLang="ja-JP" sz="1000"/>
          </a:p>
          <a:p>
            <a:endParaRPr kumimoji="1" lang="en-US" altLang="ja-JP" sz="1000"/>
          </a:p>
        </p:txBody>
      </p:sp>
      <p:pic>
        <p:nvPicPr>
          <p:cNvPr id="3" name="図 2">
            <a:extLst>
              <a:ext uri="{FF2B5EF4-FFF2-40B4-BE49-F238E27FC236}">
                <a16:creationId xmlns:a16="http://schemas.microsoft.com/office/drawing/2014/main" id="{0A58C367-5D5B-2249-A54D-7C72F543163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46761" y="3479331"/>
            <a:ext cx="2039412" cy="2559814"/>
          </a:xfrm>
          <a:prstGeom prst="rect">
            <a:avLst/>
          </a:prstGeom>
        </p:spPr>
      </p:pic>
      <p:sp>
        <p:nvSpPr>
          <p:cNvPr id="50" name="正方形/長方形 49">
            <a:extLst>
              <a:ext uri="{FF2B5EF4-FFF2-40B4-BE49-F238E27FC236}">
                <a16:creationId xmlns:a16="http://schemas.microsoft.com/office/drawing/2014/main" id="{D66F88FE-4A56-B046-9202-7C51A912163B}"/>
              </a:ext>
            </a:extLst>
          </p:cNvPr>
          <p:cNvSpPr/>
          <p:nvPr/>
        </p:nvSpPr>
        <p:spPr>
          <a:xfrm>
            <a:off x="4259847" y="540817"/>
            <a:ext cx="2623966" cy="46289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ja-JP" altLang="en-US" sz="1100"/>
          </a:p>
        </p:txBody>
      </p:sp>
      <p:sp>
        <p:nvSpPr>
          <p:cNvPr id="51" name="四角形: 角を丸くする 413">
            <a:extLst>
              <a:ext uri="{FF2B5EF4-FFF2-40B4-BE49-F238E27FC236}">
                <a16:creationId xmlns:a16="http://schemas.microsoft.com/office/drawing/2014/main" id="{2DA1BBAA-4268-9A42-98B1-5A69C6316F40}"/>
              </a:ext>
            </a:extLst>
          </p:cNvPr>
          <p:cNvSpPr/>
          <p:nvPr/>
        </p:nvSpPr>
        <p:spPr>
          <a:xfrm>
            <a:off x="6393024" y="1174986"/>
            <a:ext cx="436685" cy="2204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700"/>
              <a:t>もどる</a:t>
            </a:r>
            <a:endParaRPr kumimoji="1" lang="en-US" altLang="ja-JP" sz="700"/>
          </a:p>
        </p:txBody>
      </p:sp>
      <p:sp>
        <p:nvSpPr>
          <p:cNvPr id="52" name="テキスト ボックス 414">
            <a:extLst>
              <a:ext uri="{FF2B5EF4-FFF2-40B4-BE49-F238E27FC236}">
                <a16:creationId xmlns:a16="http://schemas.microsoft.com/office/drawing/2014/main" id="{8CCCA3A0-1C7C-BD43-986F-01144B08F493}"/>
              </a:ext>
            </a:extLst>
          </p:cNvPr>
          <p:cNvSpPr txBox="1"/>
          <p:nvPr/>
        </p:nvSpPr>
        <p:spPr>
          <a:xfrm>
            <a:off x="4263101" y="4176455"/>
            <a:ext cx="2450141" cy="202422"/>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en-US" altLang="ja-JP" sz="1000" err="1">
                <a:solidFill>
                  <a:schemeClr val="bg1"/>
                </a:solidFill>
                <a:latin typeface="HGP創英角ｺﾞｼｯｸUB" panose="020B0900000000000000" pitchFamily="50" charset="-128"/>
                <a:ea typeface="HGP創英角ｺﾞｼｯｸUB" panose="020B0900000000000000" pitchFamily="50" charset="-128"/>
              </a:rPr>
              <a:t>No.xxxx</a:t>
            </a:r>
            <a:endParaRPr kumimoji="1" lang="en-US" altLang="ja-JP" sz="1000" b="0">
              <a:solidFill>
                <a:schemeClr val="bg1"/>
              </a:solidFill>
              <a:latin typeface="HGP創英角ｺﾞｼｯｸUB" panose="020B0900000000000000" pitchFamily="50" charset="-128"/>
              <a:ea typeface="HGP創英角ｺﾞｼｯｸUB" panose="020B0900000000000000" pitchFamily="50" charset="-128"/>
            </a:endParaRPr>
          </a:p>
        </p:txBody>
      </p:sp>
      <p:grpSp>
        <p:nvGrpSpPr>
          <p:cNvPr id="53" name="グループ化 52">
            <a:extLst>
              <a:ext uri="{FF2B5EF4-FFF2-40B4-BE49-F238E27FC236}">
                <a16:creationId xmlns:a16="http://schemas.microsoft.com/office/drawing/2014/main" id="{42DAA0D8-FEF1-0A47-9F8F-CD87A042B5DA}"/>
              </a:ext>
            </a:extLst>
          </p:cNvPr>
          <p:cNvGrpSpPr/>
          <p:nvPr/>
        </p:nvGrpSpPr>
        <p:grpSpPr>
          <a:xfrm>
            <a:off x="4259847" y="538799"/>
            <a:ext cx="2623965" cy="578255"/>
            <a:chOff x="0" y="0"/>
            <a:chExt cx="2637694" cy="587663"/>
          </a:xfrm>
        </p:grpSpPr>
        <p:sp>
          <p:nvSpPr>
            <p:cNvPr id="54" name="正方形/長方形 53">
              <a:extLst>
                <a:ext uri="{FF2B5EF4-FFF2-40B4-BE49-F238E27FC236}">
                  <a16:creationId xmlns:a16="http://schemas.microsoft.com/office/drawing/2014/main" id="{DEBAAF35-28BC-5D47-9CDB-1006F8E3348F}"/>
                </a:ext>
              </a:extLst>
            </p:cNvPr>
            <p:cNvSpPr/>
            <p:nvPr/>
          </p:nvSpPr>
          <p:spPr>
            <a:xfrm>
              <a:off x="1611923" y="440773"/>
              <a:ext cx="1025769" cy="14653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gradFill flip="none" rotWithShape="1">
                    <a:gsLst>
                      <a:gs pos="0">
                        <a:srgbClr val="7030A0"/>
                      </a:gs>
                      <a:gs pos="49000">
                        <a:srgbClr val="78D077"/>
                      </a:gs>
                      <a:gs pos="33000">
                        <a:srgbClr val="00B0F0"/>
                      </a:gs>
                      <a:gs pos="17000">
                        <a:srgbClr val="0000FF"/>
                      </a:gs>
                      <a:gs pos="65000">
                        <a:srgbClr val="FFFF00"/>
                      </a:gs>
                      <a:gs pos="80000">
                        <a:srgbClr val="FF9900"/>
                      </a:gs>
                      <a:gs pos="100000">
                        <a:srgbClr val="FF0000"/>
                      </a:gs>
                    </a:gsLst>
                    <a:lin ang="16200000" scaled="1"/>
                    <a:tileRect/>
                  </a:gradFill>
                </a:rPr>
                <a:t>●</a:t>
              </a:r>
              <a:r>
                <a:rPr kumimoji="1" lang="ja-JP" altLang="en-US" sz="800"/>
                <a:t> </a:t>
              </a:r>
              <a:r>
                <a:rPr kumimoji="1" lang="en-US" altLang="ja-JP" sz="800"/>
                <a:t>999,999,999</a:t>
              </a:r>
              <a:endParaRPr kumimoji="1" lang="ja-JP" altLang="en-US" sz="800"/>
            </a:p>
          </p:txBody>
        </p:sp>
        <p:sp>
          <p:nvSpPr>
            <p:cNvPr id="55" name="正方形/長方形 54">
              <a:extLst>
                <a:ext uri="{FF2B5EF4-FFF2-40B4-BE49-F238E27FC236}">
                  <a16:creationId xmlns:a16="http://schemas.microsoft.com/office/drawing/2014/main" id="{6671B9A2-E3A5-4E42-98AB-6F6850F76DDA}"/>
                </a:ext>
              </a:extLst>
            </p:cNvPr>
            <p:cNvSpPr/>
            <p:nvPr/>
          </p:nvSpPr>
          <p:spPr>
            <a:xfrm>
              <a:off x="0" y="0"/>
              <a:ext cx="586154" cy="587663"/>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100"/>
                <a:t>RANK</a:t>
              </a:r>
            </a:p>
            <a:p>
              <a:pPr algn="ctr"/>
              <a:r>
                <a:rPr kumimoji="1" lang="en-US" altLang="ja-JP" sz="1800"/>
                <a:t>999</a:t>
              </a:r>
              <a:endParaRPr kumimoji="1" lang="ja-JP" altLang="en-US" sz="1800"/>
            </a:p>
          </p:txBody>
        </p:sp>
        <p:sp>
          <p:nvSpPr>
            <p:cNvPr id="56" name="正方形/長方形 55">
              <a:extLst>
                <a:ext uri="{FF2B5EF4-FFF2-40B4-BE49-F238E27FC236}">
                  <a16:creationId xmlns:a16="http://schemas.microsoft.com/office/drawing/2014/main" id="{8DDC3154-B67A-D349-8103-6679DC8044B6}"/>
                </a:ext>
              </a:extLst>
            </p:cNvPr>
            <p:cNvSpPr/>
            <p:nvPr/>
          </p:nvSpPr>
          <p:spPr>
            <a:xfrm>
              <a:off x="586155" y="0"/>
              <a:ext cx="2051539" cy="146827"/>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57" name="正方形/長方形 56">
              <a:extLst>
                <a:ext uri="{FF2B5EF4-FFF2-40B4-BE49-F238E27FC236}">
                  <a16:creationId xmlns:a16="http://schemas.microsoft.com/office/drawing/2014/main" id="{D01463C0-A9EC-5D4F-9851-FBC7EAB97618}"/>
                </a:ext>
              </a:extLst>
            </p:cNvPr>
            <p:cNvSpPr/>
            <p:nvPr/>
          </p:nvSpPr>
          <p:spPr>
            <a:xfrm>
              <a:off x="586154" y="146827"/>
              <a:ext cx="1611922" cy="293653"/>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58" name="楕円 623">
              <a:extLst>
                <a:ext uri="{FF2B5EF4-FFF2-40B4-BE49-F238E27FC236}">
                  <a16:creationId xmlns:a16="http://schemas.microsoft.com/office/drawing/2014/main" id="{8915084D-0E95-8E49-98DE-D7E0668EDD96}"/>
                </a:ext>
              </a:extLst>
            </p:cNvPr>
            <p:cNvSpPr>
              <a:spLocks noChangeAspect="1"/>
            </p:cNvSpPr>
            <p:nvPr/>
          </p:nvSpPr>
          <p:spPr>
            <a:xfrm>
              <a:off x="2494445" y="451475"/>
              <a:ext cx="128376" cy="1287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grpSp>
          <p:nvGrpSpPr>
            <p:cNvPr id="59" name="グループ化 58">
              <a:extLst>
                <a:ext uri="{FF2B5EF4-FFF2-40B4-BE49-F238E27FC236}">
                  <a16:creationId xmlns:a16="http://schemas.microsoft.com/office/drawing/2014/main" id="{92A73A88-C6BE-414C-8413-6262BD2ECA60}"/>
                </a:ext>
              </a:extLst>
            </p:cNvPr>
            <p:cNvGrpSpPr/>
            <p:nvPr/>
          </p:nvGrpSpPr>
          <p:grpSpPr>
            <a:xfrm>
              <a:off x="30317" y="482248"/>
              <a:ext cx="527539" cy="71147"/>
              <a:chOff x="30317" y="482248"/>
              <a:chExt cx="581527" cy="70447"/>
            </a:xfrm>
          </p:grpSpPr>
          <p:sp>
            <p:nvSpPr>
              <p:cNvPr id="62" name="四角形: 角を丸くする 627">
                <a:extLst>
                  <a:ext uri="{FF2B5EF4-FFF2-40B4-BE49-F238E27FC236}">
                    <a16:creationId xmlns:a16="http://schemas.microsoft.com/office/drawing/2014/main" id="{35AD8A81-8684-3B45-A82F-D773B2DE35E2}"/>
                  </a:ext>
                </a:extLst>
              </p:cNvPr>
              <p:cNvSpPr/>
              <p:nvPr/>
            </p:nvSpPr>
            <p:spPr>
              <a:xfrm>
                <a:off x="30317" y="482248"/>
                <a:ext cx="581527" cy="7044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63" name="四角形: 角を丸くする 628">
                <a:extLst>
                  <a:ext uri="{FF2B5EF4-FFF2-40B4-BE49-F238E27FC236}">
                    <a16:creationId xmlns:a16="http://schemas.microsoft.com/office/drawing/2014/main" id="{61289AAE-CFE7-C448-92D1-BF14FC0AAA9E}"/>
                  </a:ext>
                </a:extLst>
              </p:cNvPr>
              <p:cNvSpPr/>
              <p:nvPr/>
            </p:nvSpPr>
            <p:spPr>
              <a:xfrm>
                <a:off x="30317" y="482248"/>
                <a:ext cx="347085" cy="7044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60" name="正方形/長方形 59">
              <a:extLst>
                <a:ext uri="{FF2B5EF4-FFF2-40B4-BE49-F238E27FC236}">
                  <a16:creationId xmlns:a16="http://schemas.microsoft.com/office/drawing/2014/main" id="{5F2BEBD5-EFB8-6041-B4A3-C00D472150DF}"/>
                </a:ext>
              </a:extLst>
            </p:cNvPr>
            <p:cNvSpPr/>
            <p:nvPr/>
          </p:nvSpPr>
          <p:spPr>
            <a:xfrm>
              <a:off x="2198076" y="146827"/>
              <a:ext cx="439615" cy="293653"/>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b="1"/>
                <a:t>♂</a:t>
              </a:r>
            </a:p>
          </p:txBody>
        </p:sp>
        <p:sp>
          <p:nvSpPr>
            <p:cNvPr id="61" name="正方形/長方形 60">
              <a:extLst>
                <a:ext uri="{FF2B5EF4-FFF2-40B4-BE49-F238E27FC236}">
                  <a16:creationId xmlns:a16="http://schemas.microsoft.com/office/drawing/2014/main" id="{19D3C906-3130-B140-A4FA-5D9461448EBF}"/>
                </a:ext>
              </a:extLst>
            </p:cNvPr>
            <p:cNvSpPr/>
            <p:nvPr/>
          </p:nvSpPr>
          <p:spPr>
            <a:xfrm>
              <a:off x="586153" y="440774"/>
              <a:ext cx="1025769" cy="14653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solidFill>
                    <a:srgbClr val="FFFF00"/>
                  </a:solidFill>
                </a:rPr>
                <a:t>● </a:t>
              </a:r>
              <a:r>
                <a:rPr kumimoji="1" lang="en-US" altLang="ja-JP" sz="800"/>
                <a:t>999</a:t>
              </a:r>
              <a:r>
                <a:rPr kumimoji="1" lang="ja-JP" altLang="en-US" sz="800"/>
                <a:t> </a:t>
              </a:r>
              <a:r>
                <a:rPr kumimoji="1" lang="en-US" altLang="ja-JP" sz="800"/>
                <a:t>,999,999,999</a:t>
              </a:r>
              <a:endParaRPr kumimoji="1" lang="ja-JP" altLang="en-US" sz="800"/>
            </a:p>
          </p:txBody>
        </p:sp>
      </p:grpSp>
      <p:pic>
        <p:nvPicPr>
          <p:cNvPr id="64" name="図 63">
            <a:extLst>
              <a:ext uri="{FF2B5EF4-FFF2-40B4-BE49-F238E27FC236}">
                <a16:creationId xmlns:a16="http://schemas.microsoft.com/office/drawing/2014/main" id="{49B9BE2F-8A88-8048-81DE-50E06C6110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51398" y="1422151"/>
            <a:ext cx="1948982" cy="2755066"/>
          </a:xfrm>
          <a:prstGeom prst="rect">
            <a:avLst/>
          </a:prstGeom>
        </p:spPr>
      </p:pic>
      <p:sp>
        <p:nvSpPr>
          <p:cNvPr id="65" name="楕円 421">
            <a:extLst>
              <a:ext uri="{FF2B5EF4-FFF2-40B4-BE49-F238E27FC236}">
                <a16:creationId xmlns:a16="http://schemas.microsoft.com/office/drawing/2014/main" id="{CB0387D7-142D-6C4F-981F-BD25B1A4598E}"/>
              </a:ext>
            </a:extLst>
          </p:cNvPr>
          <p:cNvSpPr/>
          <p:nvPr/>
        </p:nvSpPr>
        <p:spPr>
          <a:xfrm>
            <a:off x="4659360" y="1504485"/>
            <a:ext cx="200751" cy="19891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900">
                <a:solidFill>
                  <a:srgbClr val="FF0000"/>
                </a:solidFill>
              </a:rPr>
              <a:t>火</a:t>
            </a:r>
          </a:p>
        </p:txBody>
      </p:sp>
      <p:sp>
        <p:nvSpPr>
          <p:cNvPr id="66" name="楕円 421">
            <a:extLst>
              <a:ext uri="{FF2B5EF4-FFF2-40B4-BE49-F238E27FC236}">
                <a16:creationId xmlns:a16="http://schemas.microsoft.com/office/drawing/2014/main" id="{E01FFF45-F6BF-3E44-94E7-46A26F00FC99}"/>
              </a:ext>
            </a:extLst>
          </p:cNvPr>
          <p:cNvSpPr/>
          <p:nvPr/>
        </p:nvSpPr>
        <p:spPr>
          <a:xfrm>
            <a:off x="4321796" y="4865937"/>
            <a:ext cx="138280" cy="12164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a:solidFill>
                  <a:srgbClr val="FF0000"/>
                </a:solidFill>
              </a:rPr>
              <a:t>B</a:t>
            </a:r>
            <a:endParaRPr kumimoji="1" lang="ja-JP" altLang="en-US" sz="900">
              <a:solidFill>
                <a:srgbClr val="FF0000"/>
              </a:solidFill>
            </a:endParaRPr>
          </a:p>
        </p:txBody>
      </p:sp>
      <p:sp>
        <p:nvSpPr>
          <p:cNvPr id="67" name="楕円 421">
            <a:extLst>
              <a:ext uri="{FF2B5EF4-FFF2-40B4-BE49-F238E27FC236}">
                <a16:creationId xmlns:a16="http://schemas.microsoft.com/office/drawing/2014/main" id="{F27D0FED-7492-1044-A161-365E5406A42B}"/>
              </a:ext>
            </a:extLst>
          </p:cNvPr>
          <p:cNvSpPr/>
          <p:nvPr/>
        </p:nvSpPr>
        <p:spPr>
          <a:xfrm>
            <a:off x="4321796" y="4701928"/>
            <a:ext cx="138817" cy="13084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a:solidFill>
                  <a:srgbClr val="FF0000"/>
                </a:solidFill>
              </a:rPr>
              <a:t>L</a:t>
            </a:r>
            <a:endParaRPr kumimoji="1" lang="ja-JP" altLang="en-US" sz="900">
              <a:solidFill>
                <a:srgbClr val="FF0000"/>
              </a:solidFill>
            </a:endParaRPr>
          </a:p>
        </p:txBody>
      </p:sp>
      <p:sp>
        <p:nvSpPr>
          <p:cNvPr id="68" name="楕円 421">
            <a:extLst>
              <a:ext uri="{FF2B5EF4-FFF2-40B4-BE49-F238E27FC236}">
                <a16:creationId xmlns:a16="http://schemas.microsoft.com/office/drawing/2014/main" id="{08E93ECD-2F97-F94E-8366-41696AA881F0}"/>
              </a:ext>
            </a:extLst>
          </p:cNvPr>
          <p:cNvSpPr/>
          <p:nvPr/>
        </p:nvSpPr>
        <p:spPr>
          <a:xfrm>
            <a:off x="4568527" y="1428962"/>
            <a:ext cx="145896" cy="1445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a:solidFill>
                  <a:srgbClr val="FFFF00"/>
                </a:solidFill>
              </a:rPr>
              <a:t>SSR</a:t>
            </a:r>
            <a:endParaRPr kumimoji="1" lang="ja-JP" altLang="en-US" sz="900">
              <a:solidFill>
                <a:srgbClr val="FFFF00"/>
              </a:solidFill>
            </a:endParaRPr>
          </a:p>
        </p:txBody>
      </p:sp>
      <p:sp>
        <p:nvSpPr>
          <p:cNvPr id="71" name="楕円 421">
            <a:extLst>
              <a:ext uri="{FF2B5EF4-FFF2-40B4-BE49-F238E27FC236}">
                <a16:creationId xmlns:a16="http://schemas.microsoft.com/office/drawing/2014/main" id="{E09933E7-851F-8C4A-9A7E-1111A1DFAE65}"/>
              </a:ext>
            </a:extLst>
          </p:cNvPr>
          <p:cNvSpPr/>
          <p:nvPr/>
        </p:nvSpPr>
        <p:spPr>
          <a:xfrm>
            <a:off x="6154115" y="1435171"/>
            <a:ext cx="274888" cy="2761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900">
                <a:solidFill>
                  <a:srgbClr val="FFFF00"/>
                </a:solidFill>
              </a:rPr>
              <a:t>お気に入り</a:t>
            </a:r>
          </a:p>
        </p:txBody>
      </p:sp>
      <p:grpSp>
        <p:nvGrpSpPr>
          <p:cNvPr id="72" name="グループ化 71">
            <a:extLst>
              <a:ext uri="{FF2B5EF4-FFF2-40B4-BE49-F238E27FC236}">
                <a16:creationId xmlns:a16="http://schemas.microsoft.com/office/drawing/2014/main" id="{08B20361-E38B-0347-8117-55418F716181}"/>
              </a:ext>
            </a:extLst>
          </p:cNvPr>
          <p:cNvGrpSpPr/>
          <p:nvPr/>
        </p:nvGrpSpPr>
        <p:grpSpPr>
          <a:xfrm>
            <a:off x="4270089" y="4506757"/>
            <a:ext cx="739693" cy="202314"/>
            <a:chOff x="803869" y="5132107"/>
            <a:chExt cx="739693" cy="202314"/>
          </a:xfrm>
        </p:grpSpPr>
        <p:pic>
          <p:nvPicPr>
            <p:cNvPr id="73" name="図 72">
              <a:extLst>
                <a:ext uri="{FF2B5EF4-FFF2-40B4-BE49-F238E27FC236}">
                  <a16:creationId xmlns:a16="http://schemas.microsoft.com/office/drawing/2014/main" id="{D6983CD7-A3AD-D643-9582-73F7E76751A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3869" y="5153250"/>
              <a:ext cx="165672" cy="145775"/>
            </a:xfrm>
            <a:prstGeom prst="rect">
              <a:avLst/>
            </a:prstGeom>
          </p:spPr>
        </p:pic>
        <p:sp>
          <p:nvSpPr>
            <p:cNvPr id="74" name="テキスト ボックス 510">
              <a:extLst>
                <a:ext uri="{FF2B5EF4-FFF2-40B4-BE49-F238E27FC236}">
                  <a16:creationId xmlns:a16="http://schemas.microsoft.com/office/drawing/2014/main" id="{772BC5F4-7678-054C-8DFA-B1604009FFC4}"/>
                </a:ext>
              </a:extLst>
            </p:cNvPr>
            <p:cNvSpPr txBox="1"/>
            <p:nvPr/>
          </p:nvSpPr>
          <p:spPr>
            <a:xfrm>
              <a:off x="884675" y="5132107"/>
              <a:ext cx="658887" cy="202314"/>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t">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nSpc>
                  <a:spcPts val="850"/>
                </a:lnSpc>
              </a:pPr>
              <a:r>
                <a:rPr kumimoji="1" lang="en-US" altLang="ja-JP" sz="800" b="1">
                  <a:solidFill>
                    <a:schemeClr val="bg1"/>
                  </a:solidFill>
                </a:rPr>
                <a:t>999,999,999</a:t>
              </a:r>
            </a:p>
          </p:txBody>
        </p:sp>
      </p:grpSp>
      <p:grpSp>
        <p:nvGrpSpPr>
          <p:cNvPr id="75" name="グループ化 74">
            <a:extLst>
              <a:ext uri="{FF2B5EF4-FFF2-40B4-BE49-F238E27FC236}">
                <a16:creationId xmlns:a16="http://schemas.microsoft.com/office/drawing/2014/main" id="{AD56C8F8-C52F-CB4D-9C15-DA8778C59076}"/>
              </a:ext>
            </a:extLst>
          </p:cNvPr>
          <p:cNvGrpSpPr/>
          <p:nvPr/>
        </p:nvGrpSpPr>
        <p:grpSpPr>
          <a:xfrm>
            <a:off x="5034927" y="4454137"/>
            <a:ext cx="1331086" cy="285099"/>
            <a:chOff x="1954496" y="5095851"/>
            <a:chExt cx="1331086" cy="285099"/>
          </a:xfrm>
        </p:grpSpPr>
        <p:sp>
          <p:nvSpPr>
            <p:cNvPr id="76" name="テキスト ボックス 416">
              <a:extLst>
                <a:ext uri="{FF2B5EF4-FFF2-40B4-BE49-F238E27FC236}">
                  <a16:creationId xmlns:a16="http://schemas.microsoft.com/office/drawing/2014/main" id="{53BC0BEB-D178-1044-848D-CACD5D849C15}"/>
                </a:ext>
              </a:extLst>
            </p:cNvPr>
            <p:cNvSpPr txBox="1"/>
            <p:nvPr/>
          </p:nvSpPr>
          <p:spPr>
            <a:xfrm>
              <a:off x="1962654" y="5095851"/>
              <a:ext cx="1322928" cy="28509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800" b="0">
                  <a:solidFill>
                    <a:schemeClr val="bg1"/>
                  </a:solidFill>
                  <a:latin typeface="HGP創英角ｺﾞｼｯｸUB" panose="020B0900000000000000" pitchFamily="50" charset="-128"/>
                  <a:ea typeface="HGP創英角ｺﾞｼｯｸUB" panose="020B0900000000000000" pitchFamily="50" charset="-128"/>
                </a:rPr>
                <a:t>　９９</a:t>
              </a:r>
              <a:r>
                <a:rPr kumimoji="1" lang="en-US" altLang="ja-JP" sz="800" b="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800" b="0">
                  <a:solidFill>
                    <a:schemeClr val="bg1"/>
                  </a:solidFill>
                  <a:latin typeface="HGP創英角ｺﾞｼｯｸUB" panose="020B0900000000000000" pitchFamily="50" charset="-128"/>
                  <a:ea typeface="HGP創英角ｺﾞｼｯｸUB" panose="020B0900000000000000" pitchFamily="50" charset="-128"/>
                </a:rPr>
                <a:t>９９９</a:t>
              </a:r>
              <a:endParaRPr kumimoji="1" lang="en-US" altLang="ja-JP" sz="800" b="0">
                <a:solidFill>
                  <a:schemeClr val="bg1"/>
                </a:solidFill>
                <a:latin typeface="HGP創英角ｺﾞｼｯｸUB" panose="020B0900000000000000" pitchFamily="50" charset="-128"/>
                <a:ea typeface="HGP創英角ｺﾞｼｯｸUB" panose="020B0900000000000000" pitchFamily="50" charset="-128"/>
              </a:endParaRPr>
            </a:p>
          </p:txBody>
        </p:sp>
        <p:pic>
          <p:nvPicPr>
            <p:cNvPr id="77" name="図 76">
              <a:extLst>
                <a:ext uri="{FF2B5EF4-FFF2-40B4-BE49-F238E27FC236}">
                  <a16:creationId xmlns:a16="http://schemas.microsoft.com/office/drawing/2014/main" id="{88BF7959-BBC4-814C-86BF-EB52271DF39E}"/>
                </a:ext>
              </a:extLst>
            </p:cNvPr>
            <p:cNvPicPr>
              <a:picLocks noChangeAspect="1"/>
            </p:cNvPicPr>
            <p:nvPr/>
          </p:nvPicPr>
          <p:blipFill>
            <a:blip r:embed="rId5"/>
            <a:stretch>
              <a:fillRect/>
            </a:stretch>
          </p:blipFill>
          <p:spPr>
            <a:xfrm>
              <a:off x="1954496" y="5168251"/>
              <a:ext cx="143891" cy="149348"/>
            </a:xfrm>
            <a:prstGeom prst="rect">
              <a:avLst/>
            </a:prstGeom>
          </p:spPr>
        </p:pic>
      </p:grpSp>
      <p:grpSp>
        <p:nvGrpSpPr>
          <p:cNvPr id="78" name="グループ化 77">
            <a:extLst>
              <a:ext uri="{FF2B5EF4-FFF2-40B4-BE49-F238E27FC236}">
                <a16:creationId xmlns:a16="http://schemas.microsoft.com/office/drawing/2014/main" id="{F9B00DB7-D427-D54A-B547-6EAC4059F967}"/>
              </a:ext>
            </a:extLst>
          </p:cNvPr>
          <p:cNvGrpSpPr/>
          <p:nvPr/>
        </p:nvGrpSpPr>
        <p:grpSpPr>
          <a:xfrm>
            <a:off x="6237569" y="4487600"/>
            <a:ext cx="939773" cy="202422"/>
            <a:chOff x="905073" y="5299025"/>
            <a:chExt cx="939773" cy="202422"/>
          </a:xfrm>
        </p:grpSpPr>
        <p:sp>
          <p:nvSpPr>
            <p:cNvPr id="79" name="テキスト ボックス 418">
              <a:extLst>
                <a:ext uri="{FF2B5EF4-FFF2-40B4-BE49-F238E27FC236}">
                  <a16:creationId xmlns:a16="http://schemas.microsoft.com/office/drawing/2014/main" id="{DE01F08D-FDEC-474A-8439-FB7ED484F6CA}"/>
                </a:ext>
              </a:extLst>
            </p:cNvPr>
            <p:cNvSpPr txBox="1"/>
            <p:nvPr/>
          </p:nvSpPr>
          <p:spPr>
            <a:xfrm>
              <a:off x="905073" y="5299025"/>
              <a:ext cx="939773" cy="202422"/>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800" b="0">
                  <a:solidFill>
                    <a:schemeClr val="bg1"/>
                  </a:solidFill>
                  <a:latin typeface="HGP創英角ｺﾞｼｯｸUB" panose="020B0900000000000000" pitchFamily="50" charset="-128"/>
                  <a:ea typeface="HGP創英角ｺﾞｼｯｸUB" panose="020B0900000000000000" pitchFamily="50" charset="-128"/>
                </a:rPr>
                <a:t>　 ９９</a:t>
              </a:r>
              <a:r>
                <a:rPr kumimoji="1" lang="en-US" altLang="ja-JP" sz="800" b="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800" b="0">
                  <a:solidFill>
                    <a:schemeClr val="bg1"/>
                  </a:solidFill>
                  <a:latin typeface="HGP創英角ｺﾞｼｯｸUB" panose="020B0900000000000000" pitchFamily="50" charset="-128"/>
                  <a:ea typeface="HGP創英角ｺﾞｼｯｸUB" panose="020B0900000000000000" pitchFamily="50" charset="-128"/>
                </a:rPr>
                <a:t>９９９</a:t>
              </a:r>
              <a:endParaRPr kumimoji="1" lang="en-US" altLang="ja-JP" sz="800" b="0">
                <a:solidFill>
                  <a:schemeClr val="bg1"/>
                </a:solidFill>
                <a:latin typeface="HGP創英角ｺﾞｼｯｸUB" panose="020B0900000000000000" pitchFamily="50" charset="-128"/>
                <a:ea typeface="HGP創英角ｺﾞｼｯｸUB" panose="020B0900000000000000" pitchFamily="50" charset="-128"/>
              </a:endParaRPr>
            </a:p>
          </p:txBody>
        </p:sp>
        <p:pic>
          <p:nvPicPr>
            <p:cNvPr id="80" name="図 79">
              <a:extLst>
                <a:ext uri="{FF2B5EF4-FFF2-40B4-BE49-F238E27FC236}">
                  <a16:creationId xmlns:a16="http://schemas.microsoft.com/office/drawing/2014/main" id="{5D02EE4C-6D88-2F48-B8DC-0DD3A47C48B7}"/>
                </a:ext>
              </a:extLst>
            </p:cNvPr>
            <p:cNvPicPr>
              <a:picLocks noChangeAspect="1"/>
            </p:cNvPicPr>
            <p:nvPr/>
          </p:nvPicPr>
          <p:blipFill>
            <a:blip r:embed="rId6"/>
            <a:stretch>
              <a:fillRect/>
            </a:stretch>
          </p:blipFill>
          <p:spPr>
            <a:xfrm>
              <a:off x="906360" y="5326413"/>
              <a:ext cx="142677" cy="143788"/>
            </a:xfrm>
            <a:prstGeom prst="rect">
              <a:avLst/>
            </a:prstGeom>
          </p:spPr>
        </p:pic>
      </p:grpSp>
      <p:grpSp>
        <p:nvGrpSpPr>
          <p:cNvPr id="81" name="グループ化 80">
            <a:extLst>
              <a:ext uri="{FF2B5EF4-FFF2-40B4-BE49-F238E27FC236}">
                <a16:creationId xmlns:a16="http://schemas.microsoft.com/office/drawing/2014/main" id="{17264877-F1F1-4848-81FE-B7F6AD0F155C}"/>
              </a:ext>
            </a:extLst>
          </p:cNvPr>
          <p:cNvGrpSpPr/>
          <p:nvPr/>
        </p:nvGrpSpPr>
        <p:grpSpPr>
          <a:xfrm>
            <a:off x="5624004" y="4441478"/>
            <a:ext cx="1322928" cy="290126"/>
            <a:chOff x="1954496" y="5249321"/>
            <a:chExt cx="1322928" cy="290126"/>
          </a:xfrm>
        </p:grpSpPr>
        <p:sp>
          <p:nvSpPr>
            <p:cNvPr id="82" name="テキスト ボックス 417">
              <a:extLst>
                <a:ext uri="{FF2B5EF4-FFF2-40B4-BE49-F238E27FC236}">
                  <a16:creationId xmlns:a16="http://schemas.microsoft.com/office/drawing/2014/main" id="{24F79458-98CE-2744-B2F8-505DDC319D54}"/>
                </a:ext>
              </a:extLst>
            </p:cNvPr>
            <p:cNvSpPr txBox="1"/>
            <p:nvPr/>
          </p:nvSpPr>
          <p:spPr>
            <a:xfrm>
              <a:off x="1954496" y="5249321"/>
              <a:ext cx="1322928" cy="290126"/>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800" b="0">
                  <a:solidFill>
                    <a:schemeClr val="bg1"/>
                  </a:solidFill>
                  <a:latin typeface="HGP創英角ｺﾞｼｯｸUB" panose="020B0900000000000000" pitchFamily="50" charset="-128"/>
                  <a:ea typeface="HGP創英角ｺﾞｼｯｸUB" panose="020B0900000000000000" pitchFamily="50" charset="-128"/>
                </a:rPr>
                <a:t>　 ９９</a:t>
              </a:r>
              <a:r>
                <a:rPr kumimoji="1" lang="en-US" altLang="ja-JP" sz="800" b="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800" b="0">
                  <a:solidFill>
                    <a:schemeClr val="bg1"/>
                  </a:solidFill>
                  <a:latin typeface="HGP創英角ｺﾞｼｯｸUB" panose="020B0900000000000000" pitchFamily="50" charset="-128"/>
                  <a:ea typeface="HGP創英角ｺﾞｼｯｸUB" panose="020B0900000000000000" pitchFamily="50" charset="-128"/>
                </a:rPr>
                <a:t>９９９</a:t>
              </a:r>
              <a:endParaRPr kumimoji="1" lang="en-US" altLang="ja-JP" sz="800" b="0">
                <a:solidFill>
                  <a:schemeClr val="bg1"/>
                </a:solidFill>
                <a:latin typeface="HGP創英角ｺﾞｼｯｸUB" panose="020B0900000000000000" pitchFamily="50" charset="-128"/>
                <a:ea typeface="HGP創英角ｺﾞｼｯｸUB" panose="020B0900000000000000" pitchFamily="50" charset="-128"/>
              </a:endParaRPr>
            </a:p>
          </p:txBody>
        </p:sp>
        <p:pic>
          <p:nvPicPr>
            <p:cNvPr id="83" name="図 82">
              <a:extLst>
                <a:ext uri="{FF2B5EF4-FFF2-40B4-BE49-F238E27FC236}">
                  <a16:creationId xmlns:a16="http://schemas.microsoft.com/office/drawing/2014/main" id="{AF6607A5-7946-B04F-98DF-416DBE5E28F8}"/>
                </a:ext>
              </a:extLst>
            </p:cNvPr>
            <p:cNvPicPr>
              <a:picLocks noChangeAspect="1"/>
            </p:cNvPicPr>
            <p:nvPr/>
          </p:nvPicPr>
          <p:blipFill>
            <a:blip r:embed="rId7"/>
            <a:stretch>
              <a:fillRect/>
            </a:stretch>
          </p:blipFill>
          <p:spPr>
            <a:xfrm>
              <a:off x="1964712" y="5320624"/>
              <a:ext cx="148561" cy="149577"/>
            </a:xfrm>
            <a:prstGeom prst="rect">
              <a:avLst/>
            </a:prstGeom>
          </p:spPr>
        </p:pic>
      </p:grpSp>
      <p:sp>
        <p:nvSpPr>
          <p:cNvPr id="84" name="テキスト ボックス 414">
            <a:extLst>
              <a:ext uri="{FF2B5EF4-FFF2-40B4-BE49-F238E27FC236}">
                <a16:creationId xmlns:a16="http://schemas.microsoft.com/office/drawing/2014/main" id="{46ACDA1C-5024-EC44-B63F-1F06D16472A0}"/>
              </a:ext>
            </a:extLst>
          </p:cNvPr>
          <p:cNvSpPr txBox="1"/>
          <p:nvPr/>
        </p:nvSpPr>
        <p:spPr>
          <a:xfrm>
            <a:off x="5840364" y="4312578"/>
            <a:ext cx="754026" cy="202422"/>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1000">
                <a:solidFill>
                  <a:schemeClr val="bg1"/>
                </a:solidFill>
                <a:latin typeface="HGP創英角ｺﾞｼｯｸUB" panose="020B0900000000000000" pitchFamily="50" charset="-128"/>
                <a:ea typeface="HGP創英角ｺﾞｼｯｸUB" panose="020B0900000000000000" pitchFamily="50" charset="-128"/>
              </a:rPr>
              <a:t>レベル</a:t>
            </a:r>
            <a:r>
              <a:rPr kumimoji="1" lang="ja-JP" altLang="en-US" sz="1000" b="0">
                <a:solidFill>
                  <a:schemeClr val="bg1"/>
                </a:solidFill>
                <a:latin typeface="HGP創英角ｺﾞｼｯｸUB" panose="020B0900000000000000" pitchFamily="50" charset="-128"/>
                <a:ea typeface="HGP創英角ｺﾞｼｯｸUB" panose="020B0900000000000000" pitchFamily="50" charset="-128"/>
              </a:rPr>
              <a:t>　</a:t>
            </a:r>
            <a:r>
              <a:rPr kumimoji="1" lang="en-US" altLang="ja-JP" sz="1000" b="0">
                <a:solidFill>
                  <a:schemeClr val="bg1"/>
                </a:solidFill>
                <a:latin typeface="HGP創英角ｺﾞｼｯｸUB" panose="020B0900000000000000" pitchFamily="50" charset="-128"/>
                <a:ea typeface="HGP創英角ｺﾞｼｯｸUB" panose="020B0900000000000000" pitchFamily="50" charset="-128"/>
              </a:rPr>
              <a:t>xxx/xxx</a:t>
            </a:r>
          </a:p>
        </p:txBody>
      </p:sp>
      <p:sp>
        <p:nvSpPr>
          <p:cNvPr id="85" name="テキスト ボックス 414">
            <a:extLst>
              <a:ext uri="{FF2B5EF4-FFF2-40B4-BE49-F238E27FC236}">
                <a16:creationId xmlns:a16="http://schemas.microsoft.com/office/drawing/2014/main" id="{77E83115-3F20-6243-B94A-E9468B9613BA}"/>
              </a:ext>
            </a:extLst>
          </p:cNvPr>
          <p:cNvSpPr txBox="1"/>
          <p:nvPr/>
        </p:nvSpPr>
        <p:spPr>
          <a:xfrm>
            <a:off x="6109391" y="4167151"/>
            <a:ext cx="754026" cy="202422"/>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1000">
                <a:solidFill>
                  <a:schemeClr val="bg1"/>
                </a:solidFill>
                <a:latin typeface="HGP創英角ｺﾞｼｯｸUB" panose="020B0900000000000000" pitchFamily="50" charset="-128"/>
                <a:ea typeface="HGP創英角ｺﾞｼｯｸUB" panose="020B0900000000000000" pitchFamily="50" charset="-128"/>
              </a:rPr>
              <a:t>●○○○○</a:t>
            </a:r>
            <a:endParaRPr kumimoji="1" lang="en-US" altLang="ja-JP" sz="10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86" name="テキスト ボックス 414">
            <a:extLst>
              <a:ext uri="{FF2B5EF4-FFF2-40B4-BE49-F238E27FC236}">
                <a16:creationId xmlns:a16="http://schemas.microsoft.com/office/drawing/2014/main" id="{569D244D-F81C-8E40-A479-9ADD597671ED}"/>
              </a:ext>
            </a:extLst>
          </p:cNvPr>
          <p:cNvSpPr txBox="1"/>
          <p:nvPr/>
        </p:nvSpPr>
        <p:spPr>
          <a:xfrm>
            <a:off x="4537959" y="4678460"/>
            <a:ext cx="1449405" cy="942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400">
                <a:solidFill>
                  <a:schemeClr val="bg1"/>
                </a:solidFill>
                <a:latin typeface="HGP創英角ｺﾞｼｯｸUB" panose="020B0900000000000000" pitchFamily="50" charset="-128"/>
                <a:ea typeface="HGP創英角ｺﾞｼｯｸUB" panose="020B0900000000000000" pitchFamily="50" charset="-128"/>
              </a:rPr>
              <a:t>リーダー効果名：リーダー効果リーダー効果リーダー効果</a:t>
            </a:r>
            <a:endParaRPr kumimoji="1" lang="en-US" altLang="ja-JP" sz="4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87" name="テキスト ボックス 414">
            <a:extLst>
              <a:ext uri="{FF2B5EF4-FFF2-40B4-BE49-F238E27FC236}">
                <a16:creationId xmlns:a16="http://schemas.microsoft.com/office/drawing/2014/main" id="{79C58254-3F5F-4945-B70E-48C4605F4ED3}"/>
              </a:ext>
            </a:extLst>
          </p:cNvPr>
          <p:cNvSpPr txBox="1"/>
          <p:nvPr/>
        </p:nvSpPr>
        <p:spPr>
          <a:xfrm>
            <a:off x="4535499" y="4749929"/>
            <a:ext cx="2091203" cy="942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400" b="0">
                <a:solidFill>
                  <a:schemeClr val="bg1"/>
                </a:solidFill>
                <a:latin typeface="HGP創英角ｺﾞｼｯｸUB" panose="020B0900000000000000" pitchFamily="50" charset="-128"/>
                <a:ea typeface="HGP創英角ｺﾞｼｯｸUB" panose="020B0900000000000000" pitchFamily="50" charset="-128"/>
              </a:rPr>
              <a:t>とても強い文章。絶対欲しくなる効果文。何枚も欲しくなる効果。自慢したくなる圧倒的強さ。</a:t>
            </a:r>
            <a:endParaRPr kumimoji="1" lang="en-US" altLang="ja-JP" sz="4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88" name="テキスト ボックス 414">
            <a:extLst>
              <a:ext uri="{FF2B5EF4-FFF2-40B4-BE49-F238E27FC236}">
                <a16:creationId xmlns:a16="http://schemas.microsoft.com/office/drawing/2014/main" id="{C3A7C78E-43F1-1B49-9A44-C0D8155EF785}"/>
              </a:ext>
            </a:extLst>
          </p:cNvPr>
          <p:cNvSpPr txBox="1"/>
          <p:nvPr/>
        </p:nvSpPr>
        <p:spPr>
          <a:xfrm>
            <a:off x="4533039" y="4832875"/>
            <a:ext cx="1449405" cy="942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400" b="0">
                <a:solidFill>
                  <a:schemeClr val="bg1"/>
                </a:solidFill>
                <a:latin typeface="HGP創英角ｺﾞｼｯｸUB" panose="020B0900000000000000" pitchFamily="50" charset="-128"/>
                <a:ea typeface="HGP創英角ｺﾞｼｯｸUB" panose="020B0900000000000000" pitchFamily="50" charset="-128"/>
              </a:rPr>
              <a:t>スキル名：</a:t>
            </a:r>
            <a:r>
              <a:rPr kumimoji="1" lang="ja-JP" altLang="en-US" sz="400">
                <a:solidFill>
                  <a:schemeClr val="bg1"/>
                </a:solidFill>
                <a:latin typeface="HGP創英角ｺﾞｼｯｸUB" panose="020B0900000000000000" pitchFamily="50" charset="-128"/>
                <a:ea typeface="HGP創英角ｺﾞｼｯｸUB" panose="020B0900000000000000" pitchFamily="50" charset="-128"/>
              </a:rPr>
              <a:t>スキルスキルスキルスキルスキルスキルスキル</a:t>
            </a:r>
            <a:endParaRPr kumimoji="1" lang="en-US" altLang="ja-JP" sz="4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89" name="テキスト ボックス 414">
            <a:extLst>
              <a:ext uri="{FF2B5EF4-FFF2-40B4-BE49-F238E27FC236}">
                <a16:creationId xmlns:a16="http://schemas.microsoft.com/office/drawing/2014/main" id="{275ADF70-6F40-F649-80EA-3764DC9FAF5A}"/>
              </a:ext>
            </a:extLst>
          </p:cNvPr>
          <p:cNvSpPr txBox="1"/>
          <p:nvPr/>
        </p:nvSpPr>
        <p:spPr>
          <a:xfrm>
            <a:off x="4530579" y="4904344"/>
            <a:ext cx="1733865" cy="942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400" b="0">
                <a:solidFill>
                  <a:schemeClr val="bg1"/>
                </a:solidFill>
                <a:latin typeface="HGP創英角ｺﾞｼｯｸUB" panose="020B0900000000000000" pitchFamily="50" charset="-128"/>
                <a:ea typeface="HGP創英角ｺﾞｼｯｸUB" panose="020B0900000000000000" pitchFamily="50" charset="-128"/>
              </a:rPr>
              <a:t>とても強い文章。絶対欲しくなるスキル文。何枚も欲しくなるスキル効果。</a:t>
            </a:r>
            <a:endParaRPr kumimoji="1" lang="en-US" altLang="ja-JP" sz="4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47" name="テキスト ボックス 414">
            <a:extLst>
              <a:ext uri="{FF2B5EF4-FFF2-40B4-BE49-F238E27FC236}">
                <a16:creationId xmlns:a16="http://schemas.microsoft.com/office/drawing/2014/main" id="{F143404C-F843-D14D-921F-44280A9C9B7E}"/>
              </a:ext>
            </a:extLst>
          </p:cNvPr>
          <p:cNvSpPr txBox="1"/>
          <p:nvPr/>
        </p:nvSpPr>
        <p:spPr>
          <a:xfrm>
            <a:off x="4256984" y="4327829"/>
            <a:ext cx="2450141" cy="202422"/>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en-US" altLang="ja-JP" sz="1000" b="0">
                <a:solidFill>
                  <a:schemeClr val="bg1"/>
                </a:solidFill>
                <a:latin typeface="HGP創英角ｺﾞｼｯｸUB" panose="020B0900000000000000" pitchFamily="50" charset="-128"/>
                <a:ea typeface="HGP創英角ｺﾞｼｯｸUB" panose="020B0900000000000000" pitchFamily="50" charset="-128"/>
              </a:rPr>
              <a:t>TR</a:t>
            </a:r>
            <a:r>
              <a:rPr kumimoji="1" lang="ja-JP" altLang="en-US" sz="1000" b="0">
                <a:solidFill>
                  <a:schemeClr val="bg1"/>
                </a:solidFill>
                <a:latin typeface="HGP創英角ｺﾞｼｯｸUB" panose="020B0900000000000000" pitchFamily="50" charset="-128"/>
                <a:ea typeface="HGP創英角ｺﾞｼｯｸUB" panose="020B0900000000000000" pitchFamily="50" charset="-128"/>
              </a:rPr>
              <a:t>カード名７８９０１２３４５６</a:t>
            </a:r>
            <a:endParaRPr kumimoji="1" lang="en-US" altLang="ja-JP" sz="10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49" name="楕円 421">
            <a:extLst>
              <a:ext uri="{FF2B5EF4-FFF2-40B4-BE49-F238E27FC236}">
                <a16:creationId xmlns:a16="http://schemas.microsoft.com/office/drawing/2014/main" id="{A9E520E9-8349-F141-876B-0C8F00E45D02}"/>
              </a:ext>
            </a:extLst>
          </p:cNvPr>
          <p:cNvSpPr/>
          <p:nvPr/>
        </p:nvSpPr>
        <p:spPr>
          <a:xfrm>
            <a:off x="4321796" y="5013668"/>
            <a:ext cx="138280" cy="12164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a:solidFill>
                  <a:srgbClr val="FF0000"/>
                </a:solidFill>
              </a:rPr>
              <a:t>TRS</a:t>
            </a:r>
            <a:endParaRPr kumimoji="1" lang="ja-JP" altLang="en-US" sz="900">
              <a:solidFill>
                <a:srgbClr val="FF0000"/>
              </a:solidFill>
            </a:endParaRPr>
          </a:p>
        </p:txBody>
      </p:sp>
      <p:sp>
        <p:nvSpPr>
          <p:cNvPr id="90" name="テキスト ボックス 414">
            <a:extLst>
              <a:ext uri="{FF2B5EF4-FFF2-40B4-BE49-F238E27FC236}">
                <a16:creationId xmlns:a16="http://schemas.microsoft.com/office/drawing/2014/main" id="{D3AF8575-B88D-434B-91ED-836DF5EB1E21}"/>
              </a:ext>
            </a:extLst>
          </p:cNvPr>
          <p:cNvSpPr txBox="1"/>
          <p:nvPr/>
        </p:nvSpPr>
        <p:spPr>
          <a:xfrm>
            <a:off x="4533039" y="4980606"/>
            <a:ext cx="1449405" cy="942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400" b="0">
                <a:solidFill>
                  <a:schemeClr val="bg1"/>
                </a:solidFill>
                <a:latin typeface="HGP創英角ｺﾞｼｯｸUB" panose="020B0900000000000000" pitchFamily="50" charset="-128"/>
                <a:ea typeface="HGP創英角ｺﾞｼｯｸUB" panose="020B0900000000000000" pitchFamily="50" charset="-128"/>
              </a:rPr>
              <a:t>スキル名：</a:t>
            </a:r>
            <a:r>
              <a:rPr kumimoji="1" lang="ja-JP" altLang="en-US" sz="400">
                <a:solidFill>
                  <a:schemeClr val="bg1"/>
                </a:solidFill>
                <a:latin typeface="HGP創英角ｺﾞｼｯｸUB" panose="020B0900000000000000" pitchFamily="50" charset="-128"/>
                <a:ea typeface="HGP創英角ｺﾞｼｯｸUB" panose="020B0900000000000000" pitchFamily="50" charset="-128"/>
              </a:rPr>
              <a:t>スキルスキルスキルスキルスキルスキルスキル</a:t>
            </a:r>
            <a:endParaRPr kumimoji="1" lang="en-US" altLang="ja-JP" sz="4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91" name="テキスト ボックス 414">
            <a:extLst>
              <a:ext uri="{FF2B5EF4-FFF2-40B4-BE49-F238E27FC236}">
                <a16:creationId xmlns:a16="http://schemas.microsoft.com/office/drawing/2014/main" id="{D3885054-A514-BD4C-9A5A-11A855B54F35}"/>
              </a:ext>
            </a:extLst>
          </p:cNvPr>
          <p:cNvSpPr txBox="1"/>
          <p:nvPr/>
        </p:nvSpPr>
        <p:spPr>
          <a:xfrm>
            <a:off x="4530579" y="5052075"/>
            <a:ext cx="1733865" cy="942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400" b="0">
                <a:solidFill>
                  <a:schemeClr val="bg1"/>
                </a:solidFill>
                <a:latin typeface="HGP創英角ｺﾞｼｯｸUB" panose="020B0900000000000000" pitchFamily="50" charset="-128"/>
                <a:ea typeface="HGP創英角ｺﾞｼｯｸUB" panose="020B0900000000000000" pitchFamily="50" charset="-128"/>
              </a:rPr>
              <a:t>とても強い文章。絶対欲しくなるスキル文。何枚も欲しくなるスキル効果。</a:t>
            </a:r>
            <a:endParaRPr kumimoji="1" lang="en-US" altLang="ja-JP" sz="4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92" name="楕円 421">
            <a:extLst>
              <a:ext uri="{FF2B5EF4-FFF2-40B4-BE49-F238E27FC236}">
                <a16:creationId xmlns:a16="http://schemas.microsoft.com/office/drawing/2014/main" id="{E8044D3B-F2AF-F449-B8AF-3E8594525E8A}"/>
              </a:ext>
            </a:extLst>
          </p:cNvPr>
          <p:cNvSpPr/>
          <p:nvPr/>
        </p:nvSpPr>
        <p:spPr>
          <a:xfrm>
            <a:off x="4484417" y="4877333"/>
            <a:ext cx="138280" cy="12164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900">
                <a:solidFill>
                  <a:srgbClr val="FF0000"/>
                </a:solidFill>
              </a:rPr>
              <a:t>効</a:t>
            </a:r>
          </a:p>
        </p:txBody>
      </p:sp>
      <p:sp>
        <p:nvSpPr>
          <p:cNvPr id="93" name="楕円 421">
            <a:extLst>
              <a:ext uri="{FF2B5EF4-FFF2-40B4-BE49-F238E27FC236}">
                <a16:creationId xmlns:a16="http://schemas.microsoft.com/office/drawing/2014/main" id="{25083208-5BA0-F64A-ABBF-EE2F4377455E}"/>
              </a:ext>
            </a:extLst>
          </p:cNvPr>
          <p:cNvSpPr/>
          <p:nvPr/>
        </p:nvSpPr>
        <p:spPr>
          <a:xfrm>
            <a:off x="4484417" y="4713324"/>
            <a:ext cx="138817" cy="13084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900">
                <a:solidFill>
                  <a:srgbClr val="FF0000"/>
                </a:solidFill>
              </a:rPr>
              <a:t>効</a:t>
            </a:r>
            <a:endParaRPr kumimoji="1" lang="en-US" altLang="ja-JP" sz="900">
              <a:solidFill>
                <a:srgbClr val="FF0000"/>
              </a:solidFill>
            </a:endParaRPr>
          </a:p>
        </p:txBody>
      </p:sp>
      <p:sp>
        <p:nvSpPr>
          <p:cNvPr id="94" name="楕円 421">
            <a:extLst>
              <a:ext uri="{FF2B5EF4-FFF2-40B4-BE49-F238E27FC236}">
                <a16:creationId xmlns:a16="http://schemas.microsoft.com/office/drawing/2014/main" id="{60B58B2B-9E37-454D-BB92-9E818BF2DCA4}"/>
              </a:ext>
            </a:extLst>
          </p:cNvPr>
          <p:cNvSpPr/>
          <p:nvPr/>
        </p:nvSpPr>
        <p:spPr>
          <a:xfrm>
            <a:off x="4484417" y="5025064"/>
            <a:ext cx="138280" cy="12164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900">
                <a:solidFill>
                  <a:srgbClr val="FF0000"/>
                </a:solidFill>
              </a:rPr>
              <a:t>効</a:t>
            </a:r>
          </a:p>
        </p:txBody>
      </p:sp>
      <p:sp>
        <p:nvSpPr>
          <p:cNvPr id="95" name="テキスト ボックス 94">
            <a:extLst>
              <a:ext uri="{FF2B5EF4-FFF2-40B4-BE49-F238E27FC236}">
                <a16:creationId xmlns:a16="http://schemas.microsoft.com/office/drawing/2014/main" id="{4FC0C081-65AF-4A2B-96B0-3D054D3E7E38}"/>
              </a:ext>
            </a:extLst>
          </p:cNvPr>
          <p:cNvSpPr txBox="1"/>
          <p:nvPr/>
        </p:nvSpPr>
        <p:spPr>
          <a:xfrm>
            <a:off x="-1" y="5259209"/>
            <a:ext cx="7974247" cy="1862048"/>
          </a:xfrm>
          <a:prstGeom prst="rect">
            <a:avLst/>
          </a:prstGeom>
          <a:noFill/>
          <a:ln>
            <a:noFill/>
          </a:ln>
          <a:effectLst>
            <a:outerShdw blurRad="50800" dist="50800" dir="5400000" sx="1000" sy="1000" algn="ctr" rotWithShape="0">
              <a:srgbClr val="000000"/>
            </a:outerShdw>
          </a:effectLst>
        </p:spPr>
        <p:txBody>
          <a:bodyPr wrap="square" rtlCol="0">
            <a:spAutoFit/>
          </a:bodyPr>
          <a:lstStyle/>
          <a:p>
            <a:r>
              <a:rPr kumimoji="1" lang="en-US" altLang="ja-JP" sz="11500" b="1">
                <a:solidFill>
                  <a:schemeClr val="tx1">
                    <a:lumMod val="50000"/>
                    <a:lumOff val="50000"/>
                    <a:alpha val="14000"/>
                  </a:schemeClr>
                </a:solidFill>
              </a:rPr>
              <a:t>TR</a:t>
            </a:r>
            <a:r>
              <a:rPr kumimoji="1" lang="ja-JP" altLang="en-US" sz="11500" b="1">
                <a:solidFill>
                  <a:schemeClr val="tx1">
                    <a:lumMod val="50000"/>
                    <a:lumOff val="50000"/>
                    <a:alpha val="14000"/>
                  </a:schemeClr>
                </a:solidFill>
              </a:rPr>
              <a:t>ｶｰﾄﾞ？</a:t>
            </a:r>
          </a:p>
        </p:txBody>
      </p:sp>
      <p:sp>
        <p:nvSpPr>
          <p:cNvPr id="2" name="正方形/長方形 1">
            <a:extLst>
              <a:ext uri="{FF2B5EF4-FFF2-40B4-BE49-F238E27FC236}">
                <a16:creationId xmlns:a16="http://schemas.microsoft.com/office/drawing/2014/main" id="{F9A8A494-161C-4808-9CB5-9CB395F9BD16}"/>
              </a:ext>
            </a:extLst>
          </p:cNvPr>
          <p:cNvSpPr/>
          <p:nvPr/>
        </p:nvSpPr>
        <p:spPr>
          <a:xfrm>
            <a:off x="4711368" y="1123501"/>
            <a:ext cx="1722600" cy="2752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a:ea typeface="メイリオ"/>
              </a:rPr>
              <a:t>TRカード詳細</a:t>
            </a:r>
          </a:p>
        </p:txBody>
      </p:sp>
    </p:spTree>
    <p:extLst>
      <p:ext uri="{BB962C8B-B14F-4D97-AF65-F5344CB8AC3E}">
        <p14:creationId xmlns:p14="http://schemas.microsoft.com/office/powerpoint/2010/main" val="252251114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■強化画面仕様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50</a:t>
            </a:fld>
            <a:endParaRPr kumimoji="1" lang="ja-JP" altLang="en-US"/>
          </a:p>
        </p:txBody>
      </p:sp>
      <p:sp>
        <p:nvSpPr>
          <p:cNvPr id="42" name="テキスト ボックス 41">
            <a:extLst>
              <a:ext uri="{FF2B5EF4-FFF2-40B4-BE49-F238E27FC236}">
                <a16:creationId xmlns:a16="http://schemas.microsoft.com/office/drawing/2014/main" id="{9EBA0994-951E-4FE0-B26A-83BD0CE7793D}"/>
              </a:ext>
            </a:extLst>
          </p:cNvPr>
          <p:cNvSpPr txBox="1"/>
          <p:nvPr/>
        </p:nvSpPr>
        <p:spPr>
          <a:xfrm>
            <a:off x="415419" y="538799"/>
            <a:ext cx="1082348" cy="307777"/>
          </a:xfrm>
          <a:prstGeom prst="rect">
            <a:avLst/>
          </a:prstGeom>
          <a:noFill/>
        </p:spPr>
        <p:txBody>
          <a:bodyPr wrap="none" rtlCol="0">
            <a:spAutoFit/>
          </a:bodyPr>
          <a:lstStyle/>
          <a:p>
            <a:r>
              <a:rPr kumimoji="1" lang="ja-JP" altLang="en-US" sz="1400" b="1"/>
              <a:t>●更新履歴</a:t>
            </a:r>
          </a:p>
        </p:txBody>
      </p:sp>
      <p:graphicFrame>
        <p:nvGraphicFramePr>
          <p:cNvPr id="3" name="表 2">
            <a:extLst>
              <a:ext uri="{FF2B5EF4-FFF2-40B4-BE49-F238E27FC236}">
                <a16:creationId xmlns:a16="http://schemas.microsoft.com/office/drawing/2014/main" id="{0A2B0D0B-2D92-4BE1-9923-42307459ABFC}"/>
              </a:ext>
            </a:extLst>
          </p:cNvPr>
          <p:cNvGraphicFramePr>
            <a:graphicFrameLocks noGrp="1"/>
          </p:cNvGraphicFramePr>
          <p:nvPr>
            <p:extLst>
              <p:ext uri="{D42A27DB-BD31-4B8C-83A1-F6EECF244321}">
                <p14:modId xmlns:p14="http://schemas.microsoft.com/office/powerpoint/2010/main" val="1504257828"/>
              </p:ext>
            </p:extLst>
          </p:nvPr>
        </p:nvGraphicFramePr>
        <p:xfrm>
          <a:off x="659384" y="952119"/>
          <a:ext cx="6197600" cy="5289042"/>
        </p:xfrm>
        <a:graphic>
          <a:graphicData uri="http://schemas.openxmlformats.org/drawingml/2006/table">
            <a:tbl>
              <a:tblPr firstRow="1" bandRow="1">
                <a:tableStyleId>{5C22544A-7EE6-4342-B048-85BDC9FD1C3A}</a:tableStyleId>
              </a:tblPr>
              <a:tblGrid>
                <a:gridCol w="711200">
                  <a:extLst>
                    <a:ext uri="{9D8B030D-6E8A-4147-A177-3AD203B41FA5}">
                      <a16:colId xmlns:a16="http://schemas.microsoft.com/office/drawing/2014/main" val="2111592129"/>
                    </a:ext>
                  </a:extLst>
                </a:gridCol>
                <a:gridCol w="3327400">
                  <a:extLst>
                    <a:ext uri="{9D8B030D-6E8A-4147-A177-3AD203B41FA5}">
                      <a16:colId xmlns:a16="http://schemas.microsoft.com/office/drawing/2014/main" val="3252719778"/>
                    </a:ext>
                  </a:extLst>
                </a:gridCol>
                <a:gridCol w="2159000">
                  <a:extLst>
                    <a:ext uri="{9D8B030D-6E8A-4147-A177-3AD203B41FA5}">
                      <a16:colId xmlns:a16="http://schemas.microsoft.com/office/drawing/2014/main" val="2333052434"/>
                    </a:ext>
                  </a:extLst>
                </a:gridCol>
              </a:tblGrid>
              <a:tr h="221488">
                <a:tc>
                  <a:txBody>
                    <a:bodyPr/>
                    <a:lstStyle/>
                    <a:p>
                      <a:pPr marL="0" rtl="0" latinLnBrk="0">
                        <a:spcBef>
                          <a:spcPts val="0"/>
                        </a:spcBef>
                        <a:spcAft>
                          <a:spcPts val="0"/>
                        </a:spcAft>
                      </a:pPr>
                      <a:r>
                        <a:rPr kumimoji="1" lang="ja-JP" altLang="en-US" sz="800" kern="1200">
                          <a:effectLst/>
                        </a:rPr>
                        <a:t>更新日</a:t>
                      </a:r>
                      <a:endParaRPr lang="ja-JP"/>
                    </a:p>
                  </a:txBody>
                  <a:tcPr marL="0" marR="0" marT="0" marB="0" anchor="ctr"/>
                </a:tc>
                <a:tc>
                  <a:txBody>
                    <a:bodyPr/>
                    <a:lstStyle/>
                    <a:p>
                      <a:pPr marL="0" rtl="0" latinLnBrk="0">
                        <a:spcBef>
                          <a:spcPts val="0"/>
                        </a:spcBef>
                        <a:spcAft>
                          <a:spcPts val="0"/>
                        </a:spcAft>
                      </a:pPr>
                      <a:r>
                        <a:rPr kumimoji="1" lang="ja-JP" altLang="en-US" sz="800" kern="1200">
                          <a:effectLst/>
                        </a:rPr>
                        <a:t>主な内容</a:t>
                      </a:r>
                      <a:endParaRPr lang="ja-JP" altLang="en-US">
                        <a:effectLst/>
                      </a:endParaRPr>
                    </a:p>
                  </a:txBody>
                  <a:tcPr marL="0" marR="0" marT="0" marB="0" anchor="ctr"/>
                </a:tc>
                <a:tc>
                  <a:txBody>
                    <a:bodyPr/>
                    <a:lstStyle/>
                    <a:p>
                      <a:pPr marL="0" rtl="0" latinLnBrk="0">
                        <a:spcBef>
                          <a:spcPts val="0"/>
                        </a:spcBef>
                        <a:spcAft>
                          <a:spcPts val="0"/>
                        </a:spcAft>
                      </a:pPr>
                      <a:r>
                        <a:rPr kumimoji="1" lang="ja-JP" altLang="en-US" sz="800" kern="1200">
                          <a:effectLst/>
                        </a:rPr>
                        <a:t>備考</a:t>
                      </a:r>
                      <a:endParaRPr lang="ja-JP" altLang="en-US">
                        <a:effectLst/>
                      </a:endParaRPr>
                    </a:p>
                  </a:txBody>
                  <a:tcPr marL="0" marR="0" marT="0" marB="0" anchor="ctr"/>
                </a:tc>
                <a:extLst>
                  <a:ext uri="{0D108BD9-81ED-4DB2-BD59-A6C34878D82A}">
                    <a16:rowId xmlns:a16="http://schemas.microsoft.com/office/drawing/2014/main" val="273640212"/>
                  </a:ext>
                </a:extLst>
              </a:tr>
              <a:tr h="221488">
                <a:tc>
                  <a:txBody>
                    <a:bodyPr/>
                    <a:lstStyle/>
                    <a:p>
                      <a:pPr marL="0" rtl="0" latinLnBrk="0">
                        <a:spcBef>
                          <a:spcPts val="0"/>
                        </a:spcBef>
                        <a:spcAft>
                          <a:spcPts val="0"/>
                        </a:spcAft>
                      </a:pPr>
                      <a:r>
                        <a:rPr lang="en-US" altLang="ja-JP" sz="800">
                          <a:effectLst/>
                        </a:rPr>
                        <a:t>2019.11.6</a:t>
                      </a:r>
                      <a:endParaRPr lang="ja-JP" altLang="en-US">
                        <a:effectLst/>
                      </a:endParaRPr>
                    </a:p>
                  </a:txBody>
                  <a:tcPr marL="0" marR="0" marT="0" marB="0" anchor="ctr"/>
                </a:tc>
                <a:tc>
                  <a:txBody>
                    <a:bodyPr/>
                    <a:lstStyle/>
                    <a:p>
                      <a:pPr marL="0" rtl="0" latinLnBrk="0">
                        <a:spcBef>
                          <a:spcPts val="0"/>
                        </a:spcBef>
                        <a:spcAft>
                          <a:spcPts val="0"/>
                        </a:spcAft>
                      </a:pPr>
                      <a:r>
                        <a:rPr lang="ja-JP" altLang="en-US" sz="800">
                          <a:effectLst/>
                        </a:rPr>
                        <a:t>書類作成</a:t>
                      </a:r>
                      <a:endParaRPr lang="ja-JP" altLang="en-US">
                        <a:effectLst/>
                      </a:endParaRPr>
                    </a:p>
                  </a:txBody>
                  <a:tcPr marL="0" marR="0" marT="0" marB="0" anchor="ctr"/>
                </a:tc>
                <a:tc>
                  <a:txBody>
                    <a:bodyPr/>
                    <a:lstStyle/>
                    <a:p>
                      <a:pPr marL="0" rtl="0" latinLnBrk="0">
                        <a:spcBef>
                          <a:spcPts val="0"/>
                        </a:spcBef>
                        <a:spcAft>
                          <a:spcPts val="0"/>
                        </a:spcAft>
                      </a:pPr>
                      <a:endParaRPr lang="ja-JP" altLang="en-US">
                        <a:effectLst/>
                      </a:endParaRPr>
                    </a:p>
                  </a:txBody>
                  <a:tcPr marL="0" marR="0" marT="0" marB="0" anchor="ctr"/>
                </a:tc>
                <a:extLst>
                  <a:ext uri="{0D108BD9-81ED-4DB2-BD59-A6C34878D82A}">
                    <a16:rowId xmlns:a16="http://schemas.microsoft.com/office/drawing/2014/main" val="3959706991"/>
                  </a:ext>
                </a:extLst>
              </a:tr>
              <a:tr h="221488">
                <a:tc>
                  <a:txBody>
                    <a:bodyPr/>
                    <a:lstStyle/>
                    <a:p>
                      <a:pPr marL="0" rtl="0" latinLnBrk="0">
                        <a:spcBef>
                          <a:spcPts val="0"/>
                        </a:spcBef>
                        <a:spcAft>
                          <a:spcPts val="0"/>
                        </a:spcAft>
                      </a:pPr>
                      <a:r>
                        <a:rPr lang="en-US" altLang="ja-JP" sz="800">
                          <a:effectLst/>
                        </a:rPr>
                        <a:t>2019.11.11</a:t>
                      </a:r>
                      <a:endParaRPr lang="ja-JP" altLang="en-US">
                        <a:effectLst/>
                      </a:endParaRPr>
                    </a:p>
                  </a:txBody>
                  <a:tcPr marL="0" marR="0" marT="0" marB="0" anchor="ctr"/>
                </a:tc>
                <a:tc>
                  <a:txBody>
                    <a:bodyPr/>
                    <a:lstStyle/>
                    <a:p>
                      <a:pPr marL="0" rtl="0" latinLnBrk="0">
                        <a:spcBef>
                          <a:spcPts val="0"/>
                        </a:spcBef>
                        <a:spcAft>
                          <a:spcPts val="0"/>
                        </a:spcAft>
                      </a:pPr>
                      <a:r>
                        <a:rPr lang="af-ZA" sz="800">
                          <a:effectLst/>
                        </a:rPr>
                        <a:t>TR</a:t>
                      </a:r>
                      <a:r>
                        <a:rPr lang="ja-JP" altLang="en-US" sz="800">
                          <a:effectLst/>
                        </a:rPr>
                        <a:t>カード詳細画面</a:t>
                      </a:r>
                      <a:endParaRPr lang="ja-JP" altLang="en-US">
                        <a:effectLst/>
                      </a:endParaRPr>
                    </a:p>
                  </a:txBody>
                  <a:tcPr marL="0" marR="0" marT="0" marB="0" anchor="ctr"/>
                </a:tc>
                <a:tc>
                  <a:txBody>
                    <a:bodyPr/>
                    <a:lstStyle/>
                    <a:p>
                      <a:pPr marL="0" rtl="0" latinLnBrk="0">
                        <a:spcBef>
                          <a:spcPts val="0"/>
                        </a:spcBef>
                        <a:spcAft>
                          <a:spcPts val="0"/>
                        </a:spcAft>
                      </a:pPr>
                      <a:endParaRPr lang="ja-JP" altLang="en-US">
                        <a:effectLst/>
                      </a:endParaRPr>
                    </a:p>
                  </a:txBody>
                  <a:tcPr marL="0" marR="0" marT="0" marB="0" anchor="ctr"/>
                </a:tc>
                <a:extLst>
                  <a:ext uri="{0D108BD9-81ED-4DB2-BD59-A6C34878D82A}">
                    <a16:rowId xmlns:a16="http://schemas.microsoft.com/office/drawing/2014/main" val="4031066573"/>
                  </a:ext>
                </a:extLst>
              </a:tr>
              <a:tr h="348107">
                <a:tc>
                  <a:txBody>
                    <a:bodyPr/>
                    <a:lstStyle/>
                    <a:p>
                      <a:pPr marL="0" rtl="0" latinLnBrk="0">
                        <a:spcBef>
                          <a:spcPts val="0"/>
                        </a:spcBef>
                        <a:spcAft>
                          <a:spcPts val="0"/>
                        </a:spcAft>
                      </a:pPr>
                      <a:r>
                        <a:rPr lang="en-US" altLang="ja-JP" sz="800">
                          <a:effectLst/>
                        </a:rPr>
                        <a:t>2019.11.12</a:t>
                      </a:r>
                      <a:endParaRPr lang="ja-JP" altLang="en-US">
                        <a:effectLst/>
                      </a:endParaRPr>
                    </a:p>
                  </a:txBody>
                  <a:tcPr marL="0" marR="0" marT="0" marB="0" anchor="ctr"/>
                </a:tc>
                <a:tc>
                  <a:txBody>
                    <a:bodyPr/>
                    <a:lstStyle/>
                    <a:p>
                      <a:pPr marL="0" rtl="0" latinLnBrk="0">
                        <a:spcBef>
                          <a:spcPts val="0"/>
                        </a:spcBef>
                        <a:spcAft>
                          <a:spcPts val="0"/>
                        </a:spcAft>
                      </a:pPr>
                      <a:r>
                        <a:rPr lang="af-ZA" sz="800">
                          <a:effectLst/>
                        </a:rPr>
                        <a:t>TR</a:t>
                      </a:r>
                      <a:r>
                        <a:rPr lang="ja-JP" altLang="en-US" sz="800">
                          <a:effectLst/>
                        </a:rPr>
                        <a:t>カード強化画面（強化選択・素材選択・強化画面）</a:t>
                      </a:r>
                      <a:endParaRPr lang="ja-JP" altLang="en-US">
                        <a:effectLst/>
                      </a:endParaRPr>
                    </a:p>
                    <a:p>
                      <a:pPr marL="0" rtl="0" latinLnBrk="0">
                        <a:spcBef>
                          <a:spcPts val="0"/>
                        </a:spcBef>
                        <a:spcAft>
                          <a:spcPts val="0"/>
                        </a:spcAft>
                      </a:pPr>
                      <a:r>
                        <a:rPr lang="ja-JP" altLang="en-US" sz="800">
                          <a:effectLst/>
                        </a:rPr>
                        <a:t>ソート・フィルタウィンドウ</a:t>
                      </a:r>
                      <a:endParaRPr lang="ja-JP" altLang="en-US">
                        <a:effectLst/>
                      </a:endParaRPr>
                    </a:p>
                  </a:txBody>
                  <a:tcPr marL="0" marR="0" marT="0" marB="0" anchor="ctr"/>
                </a:tc>
                <a:tc>
                  <a:txBody>
                    <a:bodyPr/>
                    <a:lstStyle/>
                    <a:p>
                      <a:pPr marL="0" rtl="0" latinLnBrk="0">
                        <a:spcBef>
                          <a:spcPts val="0"/>
                        </a:spcBef>
                        <a:spcAft>
                          <a:spcPts val="0"/>
                        </a:spcAft>
                      </a:pPr>
                      <a:endParaRPr lang="ja-JP" altLang="en-US">
                        <a:effectLst/>
                      </a:endParaRPr>
                    </a:p>
                  </a:txBody>
                  <a:tcPr marL="0" marR="0" marT="0" marB="0" anchor="ctr"/>
                </a:tc>
                <a:extLst>
                  <a:ext uri="{0D108BD9-81ED-4DB2-BD59-A6C34878D82A}">
                    <a16:rowId xmlns:a16="http://schemas.microsoft.com/office/drawing/2014/main" val="1086602695"/>
                  </a:ext>
                </a:extLst>
              </a:tr>
              <a:tr h="221488">
                <a:tc>
                  <a:txBody>
                    <a:bodyPr/>
                    <a:lstStyle/>
                    <a:p>
                      <a:pPr marL="0" rtl="0" latinLnBrk="0">
                        <a:spcBef>
                          <a:spcPts val="0"/>
                        </a:spcBef>
                        <a:spcAft>
                          <a:spcPts val="0"/>
                        </a:spcAft>
                      </a:pPr>
                      <a:r>
                        <a:rPr lang="en-US" altLang="ja-JP" sz="800">
                          <a:effectLst/>
                        </a:rPr>
                        <a:t>2019.11.20</a:t>
                      </a:r>
                      <a:endParaRPr lang="ja-JP" altLang="en-US">
                        <a:effectLst/>
                      </a:endParaRPr>
                    </a:p>
                  </a:txBody>
                  <a:tcPr marL="0" marR="0" marT="0" marB="0" anchor="ctr"/>
                </a:tc>
                <a:tc>
                  <a:txBody>
                    <a:bodyPr/>
                    <a:lstStyle/>
                    <a:p>
                      <a:pPr marL="0" rtl="0" latinLnBrk="0">
                        <a:spcBef>
                          <a:spcPts val="0"/>
                        </a:spcBef>
                        <a:spcAft>
                          <a:spcPts val="0"/>
                        </a:spcAft>
                      </a:pPr>
                      <a:r>
                        <a:rPr lang="ja-JP" altLang="en-US" sz="800">
                          <a:effectLst/>
                        </a:rPr>
                        <a:t>武器強化・カスタム・抽出・一覧</a:t>
                      </a:r>
                      <a:endParaRPr lang="ja-JP" altLang="en-US">
                        <a:effectLst/>
                      </a:endParaRPr>
                    </a:p>
                  </a:txBody>
                  <a:tcPr marL="0" marR="0" marT="0" marB="0" anchor="ctr"/>
                </a:tc>
                <a:tc>
                  <a:txBody>
                    <a:bodyPr/>
                    <a:lstStyle/>
                    <a:p>
                      <a:pPr marL="0" rtl="0" latinLnBrk="0">
                        <a:spcBef>
                          <a:spcPts val="0"/>
                        </a:spcBef>
                        <a:spcAft>
                          <a:spcPts val="0"/>
                        </a:spcAft>
                      </a:pPr>
                      <a:endParaRPr lang="ja-JP" altLang="en-US">
                        <a:effectLst/>
                      </a:endParaRPr>
                    </a:p>
                  </a:txBody>
                  <a:tcPr marL="0" marR="0" marT="0" marB="0" anchor="ctr"/>
                </a:tc>
                <a:extLst>
                  <a:ext uri="{0D108BD9-81ED-4DB2-BD59-A6C34878D82A}">
                    <a16:rowId xmlns:a16="http://schemas.microsoft.com/office/drawing/2014/main" val="3358076749"/>
                  </a:ext>
                </a:extLst>
              </a:tr>
              <a:tr h="348107">
                <a:tc>
                  <a:txBody>
                    <a:bodyPr/>
                    <a:lstStyle/>
                    <a:p>
                      <a:pPr marL="0" marR="0" indent="0" rtl="0" latinLnBrk="0">
                        <a:spcBef>
                          <a:spcPts val="0"/>
                        </a:spcBef>
                        <a:spcAft>
                          <a:spcPts val="0"/>
                        </a:spcAft>
                      </a:pPr>
                      <a:r>
                        <a:rPr lang="en-US" altLang="ja-JP" sz="800">
                          <a:effectLst/>
                        </a:rPr>
                        <a:t>2019.11.21</a:t>
                      </a:r>
                      <a:endParaRPr lang="ja-JP" altLang="en-US">
                        <a:effectLst/>
                      </a:endParaRPr>
                    </a:p>
                  </a:txBody>
                  <a:tcPr marL="0" marR="0" marT="0" marB="0" anchor="ctr"/>
                </a:tc>
                <a:tc>
                  <a:txBody>
                    <a:bodyPr/>
                    <a:lstStyle/>
                    <a:p>
                      <a:pPr marL="0" rtl="0" latinLnBrk="0">
                        <a:spcBef>
                          <a:spcPts val="0"/>
                        </a:spcBef>
                        <a:spcAft>
                          <a:spcPts val="0"/>
                        </a:spcAft>
                      </a:pPr>
                      <a:r>
                        <a:rPr lang="en-US" altLang="ja-JP" sz="800">
                          <a:effectLst/>
                        </a:rPr>
                        <a:t>#132, #133 </a:t>
                      </a:r>
                      <a:r>
                        <a:rPr lang="ja-JP" altLang="en-US" sz="800">
                          <a:effectLst/>
                        </a:rPr>
                        <a:t>反映</a:t>
                      </a:r>
                      <a:endParaRPr lang="ja-JP" altLang="en-US">
                        <a:effectLst/>
                      </a:endParaRPr>
                    </a:p>
                    <a:p>
                      <a:pPr marL="0" rtl="0" latinLnBrk="0">
                        <a:spcBef>
                          <a:spcPts val="0"/>
                        </a:spcBef>
                        <a:spcAft>
                          <a:spcPts val="0"/>
                        </a:spcAft>
                      </a:pPr>
                      <a:r>
                        <a:rPr lang="ja-JP" altLang="en-US" sz="800">
                          <a:effectLst/>
                        </a:rPr>
                        <a:t>フロー追加</a:t>
                      </a:r>
                      <a:endParaRPr lang="ja-JP" altLang="en-US">
                        <a:effectLst/>
                      </a:endParaRPr>
                    </a:p>
                  </a:txBody>
                  <a:tcPr marL="0" marR="0" marT="0" marB="0" anchor="ctr"/>
                </a:tc>
                <a:tc>
                  <a:txBody>
                    <a:bodyPr/>
                    <a:lstStyle/>
                    <a:p>
                      <a:pPr marL="0" rtl="0" latinLnBrk="0">
                        <a:spcBef>
                          <a:spcPts val="0"/>
                        </a:spcBef>
                        <a:spcAft>
                          <a:spcPts val="0"/>
                        </a:spcAft>
                      </a:pPr>
                      <a:endParaRPr lang="ja-JP" altLang="en-US">
                        <a:effectLst/>
                      </a:endParaRPr>
                    </a:p>
                  </a:txBody>
                  <a:tcPr marL="0" marR="0" marT="0" marB="0" anchor="ctr"/>
                </a:tc>
                <a:extLst>
                  <a:ext uri="{0D108BD9-81ED-4DB2-BD59-A6C34878D82A}">
                    <a16:rowId xmlns:a16="http://schemas.microsoft.com/office/drawing/2014/main" val="156808931"/>
                  </a:ext>
                </a:extLst>
              </a:tr>
              <a:tr h="348107">
                <a:tc>
                  <a:txBody>
                    <a:bodyPr/>
                    <a:lstStyle/>
                    <a:p>
                      <a:pPr marL="0" rtl="0" latinLnBrk="0">
                        <a:spcBef>
                          <a:spcPts val="0"/>
                        </a:spcBef>
                        <a:spcAft>
                          <a:spcPts val="0"/>
                        </a:spcAft>
                      </a:pPr>
                      <a:r>
                        <a:rPr lang="en-US" altLang="ja-JP" sz="800">
                          <a:effectLst/>
                        </a:rPr>
                        <a:t>2019.11.28</a:t>
                      </a:r>
                      <a:endParaRPr lang="ja-JP" altLang="en-US">
                        <a:effectLst/>
                      </a:endParaRPr>
                    </a:p>
                  </a:txBody>
                  <a:tcPr marL="0" marR="0" marT="0" marB="0" anchor="ctr"/>
                </a:tc>
                <a:tc>
                  <a:txBody>
                    <a:bodyPr/>
                    <a:lstStyle/>
                    <a:p>
                      <a:pPr marL="0" rtl="0" latinLnBrk="0">
                        <a:spcBef>
                          <a:spcPts val="0"/>
                        </a:spcBef>
                        <a:spcAft>
                          <a:spcPts val="0"/>
                        </a:spcAft>
                      </a:pPr>
                      <a:r>
                        <a:rPr lang="ja-JP" altLang="en-US" sz="800">
                          <a:effectLst/>
                        </a:rPr>
                        <a:t>抽出フロー修正</a:t>
                      </a:r>
                      <a:endParaRPr lang="ja-JP" altLang="en-US">
                        <a:effectLst/>
                      </a:endParaRPr>
                    </a:p>
                    <a:p>
                      <a:pPr marL="0" rtl="0" latinLnBrk="0">
                        <a:spcBef>
                          <a:spcPts val="0"/>
                        </a:spcBef>
                        <a:spcAft>
                          <a:spcPts val="0"/>
                        </a:spcAft>
                      </a:pPr>
                      <a:r>
                        <a:rPr lang="ja-JP" altLang="en-US" sz="800">
                          <a:effectLst/>
                        </a:rPr>
                        <a:t>強化用</a:t>
                      </a:r>
                      <a:r>
                        <a:rPr lang="af-ZA" sz="800">
                          <a:effectLst/>
                        </a:rPr>
                        <a:t>TR</a:t>
                      </a:r>
                      <a:r>
                        <a:rPr lang="ja-JP" altLang="en-US" sz="800">
                          <a:effectLst/>
                        </a:rPr>
                        <a:t>カード選択画面を追加</a:t>
                      </a:r>
                      <a:endParaRPr lang="ja-JP" altLang="en-US">
                        <a:effectLst/>
                      </a:endParaRPr>
                    </a:p>
                  </a:txBody>
                  <a:tcPr marL="0" marR="0" marT="0" marB="0" anchor="ctr"/>
                </a:tc>
                <a:tc>
                  <a:txBody>
                    <a:bodyPr/>
                    <a:lstStyle/>
                    <a:p>
                      <a:pPr marL="0" rtl="0" latinLnBrk="0">
                        <a:spcBef>
                          <a:spcPts val="0"/>
                        </a:spcBef>
                        <a:spcAft>
                          <a:spcPts val="0"/>
                        </a:spcAft>
                      </a:pPr>
                      <a:endParaRPr lang="ja-JP" altLang="en-US">
                        <a:effectLst/>
                      </a:endParaRPr>
                    </a:p>
                  </a:txBody>
                  <a:tcPr marL="0" marR="0" marT="0" marB="0" anchor="ctr"/>
                </a:tc>
                <a:extLst>
                  <a:ext uri="{0D108BD9-81ED-4DB2-BD59-A6C34878D82A}">
                    <a16:rowId xmlns:a16="http://schemas.microsoft.com/office/drawing/2014/main" val="1166561275"/>
                  </a:ext>
                </a:extLst>
              </a:tr>
              <a:tr h="474726">
                <a:tc>
                  <a:txBody>
                    <a:bodyPr/>
                    <a:lstStyle/>
                    <a:p>
                      <a:pPr marL="0" rtl="0" latinLnBrk="0">
                        <a:spcBef>
                          <a:spcPts val="0"/>
                        </a:spcBef>
                        <a:spcAft>
                          <a:spcPts val="0"/>
                        </a:spcAft>
                      </a:pPr>
                      <a:r>
                        <a:rPr lang="en-US" altLang="ja-JP" sz="800">
                          <a:effectLst/>
                        </a:rPr>
                        <a:t>2019.12.04</a:t>
                      </a:r>
                      <a:endParaRPr lang="ja-JP" altLang="en-US">
                        <a:effectLst/>
                      </a:endParaRPr>
                    </a:p>
                  </a:txBody>
                  <a:tcPr marL="0" marR="0" marT="0" marB="0" anchor="ctr"/>
                </a:tc>
                <a:tc>
                  <a:txBody>
                    <a:bodyPr/>
                    <a:lstStyle/>
                    <a:p>
                      <a:pPr marL="0" rtl="0" latinLnBrk="0">
                        <a:spcBef>
                          <a:spcPts val="0"/>
                        </a:spcBef>
                        <a:spcAft>
                          <a:spcPts val="0"/>
                        </a:spcAft>
                      </a:pPr>
                      <a:r>
                        <a:rPr lang="ja-JP" altLang="en-US" sz="800">
                          <a:effectLst/>
                        </a:rPr>
                        <a:t>進化素材選択画面</a:t>
                      </a:r>
                      <a:endParaRPr lang="ja-JP" altLang="en-US">
                        <a:effectLst/>
                      </a:endParaRPr>
                    </a:p>
                    <a:p>
                      <a:pPr marL="0" rtl="0" latinLnBrk="0">
                        <a:spcBef>
                          <a:spcPts val="0"/>
                        </a:spcBef>
                        <a:spcAft>
                          <a:spcPts val="0"/>
                        </a:spcAft>
                      </a:pPr>
                      <a:r>
                        <a:rPr lang="ja-JP" altLang="en-US" sz="800">
                          <a:effectLst/>
                        </a:rPr>
                        <a:t>　「強化用</a:t>
                      </a:r>
                      <a:r>
                        <a:rPr lang="af-ZA" sz="800">
                          <a:effectLst/>
                        </a:rPr>
                        <a:t>TR</a:t>
                      </a:r>
                      <a:r>
                        <a:rPr lang="ja-JP" altLang="en-US" sz="800">
                          <a:effectLst/>
                        </a:rPr>
                        <a:t>カード」→「進化用</a:t>
                      </a:r>
                      <a:r>
                        <a:rPr lang="af-ZA" sz="800">
                          <a:effectLst/>
                        </a:rPr>
                        <a:t>TR</a:t>
                      </a:r>
                      <a:r>
                        <a:rPr lang="ja-JP" altLang="en-US" sz="800">
                          <a:effectLst/>
                        </a:rPr>
                        <a:t>カード」に修正</a:t>
                      </a:r>
                      <a:endParaRPr lang="ja-JP" altLang="en-US">
                        <a:effectLst/>
                      </a:endParaRPr>
                    </a:p>
                    <a:p>
                      <a:pPr marL="0" rtl="0" latinLnBrk="0">
                        <a:spcBef>
                          <a:spcPts val="0"/>
                        </a:spcBef>
                        <a:spcAft>
                          <a:spcPts val="0"/>
                        </a:spcAft>
                      </a:pPr>
                      <a:r>
                        <a:rPr lang="ja-JP" altLang="en-US" sz="800">
                          <a:effectLst/>
                        </a:rPr>
                        <a:t>昇順と降順を素材選択画面から削除。</a:t>
                      </a:r>
                      <a:endParaRPr lang="ja-JP" altLang="en-US">
                        <a:effectLst/>
                      </a:endParaRPr>
                    </a:p>
                  </a:txBody>
                  <a:tcPr marL="0" marR="0" marT="0" marB="0" anchor="ctr"/>
                </a:tc>
                <a:tc>
                  <a:txBody>
                    <a:bodyPr/>
                    <a:lstStyle/>
                    <a:p>
                      <a:pPr marL="0" rtl="0" latinLnBrk="0">
                        <a:spcBef>
                          <a:spcPts val="0"/>
                        </a:spcBef>
                        <a:spcAft>
                          <a:spcPts val="0"/>
                        </a:spcAft>
                      </a:pPr>
                      <a:endParaRPr lang="ja-JP" altLang="en-US">
                        <a:effectLst/>
                      </a:endParaRPr>
                    </a:p>
                  </a:txBody>
                  <a:tcPr marL="0" marR="0" marT="0" marB="0" anchor="ctr"/>
                </a:tc>
                <a:extLst>
                  <a:ext uri="{0D108BD9-81ED-4DB2-BD59-A6C34878D82A}">
                    <a16:rowId xmlns:a16="http://schemas.microsoft.com/office/drawing/2014/main" val="1024692192"/>
                  </a:ext>
                </a:extLst>
              </a:tr>
              <a:tr h="348107">
                <a:tc>
                  <a:txBody>
                    <a:bodyPr/>
                    <a:lstStyle/>
                    <a:p>
                      <a:pPr marL="0" rtl="0" latinLnBrk="0">
                        <a:spcBef>
                          <a:spcPts val="0"/>
                        </a:spcBef>
                        <a:spcAft>
                          <a:spcPts val="0"/>
                        </a:spcAft>
                      </a:pPr>
                      <a:r>
                        <a:rPr lang="en-US" altLang="ja-JP" sz="800">
                          <a:effectLst/>
                        </a:rPr>
                        <a:t>2019.12.05</a:t>
                      </a:r>
                      <a:endParaRPr lang="ja-JP" altLang="en-US">
                        <a:effectLst/>
                      </a:endParaRPr>
                    </a:p>
                  </a:txBody>
                  <a:tcPr marL="0" marR="0" marT="0" marB="0" anchor="ctr"/>
                </a:tc>
                <a:tc>
                  <a:txBody>
                    <a:bodyPr/>
                    <a:lstStyle/>
                    <a:p>
                      <a:pPr marL="0" rtl="0" latinLnBrk="0">
                        <a:spcBef>
                          <a:spcPts val="0"/>
                        </a:spcBef>
                        <a:spcAft>
                          <a:spcPts val="0"/>
                        </a:spcAft>
                      </a:pPr>
                      <a:r>
                        <a:rPr lang="ja-JP" altLang="en-US" sz="800">
                          <a:effectLst/>
                        </a:rPr>
                        <a:t>強化・カスタム武器選択画面の上部武器詳細を削除</a:t>
                      </a:r>
                      <a:endParaRPr lang="ja-JP" altLang="en-US">
                        <a:effectLst/>
                      </a:endParaRPr>
                    </a:p>
                    <a:p>
                      <a:pPr marL="0" marR="0" indent="0" rtl="0" latinLnBrk="0">
                        <a:spcBef>
                          <a:spcPts val="0"/>
                        </a:spcBef>
                        <a:spcAft>
                          <a:spcPts val="0"/>
                        </a:spcAft>
                      </a:pPr>
                      <a:r>
                        <a:rPr lang="ja-JP" altLang="en-US" sz="800">
                          <a:effectLst/>
                        </a:rPr>
                        <a:t>昇順と降順を素材選択画面から削除。</a:t>
                      </a:r>
                      <a:endParaRPr lang="ja-JP" altLang="en-US">
                        <a:effectLst/>
                      </a:endParaRPr>
                    </a:p>
                  </a:txBody>
                  <a:tcPr marL="0" marR="0" marT="0" marB="0" anchor="ctr"/>
                </a:tc>
                <a:tc>
                  <a:txBody>
                    <a:bodyPr/>
                    <a:lstStyle/>
                    <a:p>
                      <a:pPr marL="0" rtl="0" latinLnBrk="0">
                        <a:spcBef>
                          <a:spcPts val="0"/>
                        </a:spcBef>
                        <a:spcAft>
                          <a:spcPts val="0"/>
                        </a:spcAft>
                      </a:pPr>
                      <a:endParaRPr lang="ja-JP" altLang="en-US">
                        <a:effectLst/>
                      </a:endParaRPr>
                    </a:p>
                  </a:txBody>
                  <a:tcPr marL="0" marR="0" marT="0" marB="0" anchor="ctr"/>
                </a:tc>
                <a:extLst>
                  <a:ext uri="{0D108BD9-81ED-4DB2-BD59-A6C34878D82A}">
                    <a16:rowId xmlns:a16="http://schemas.microsoft.com/office/drawing/2014/main" val="2634467764"/>
                  </a:ext>
                </a:extLst>
              </a:tr>
              <a:tr h="221488">
                <a:tc>
                  <a:txBody>
                    <a:bodyPr/>
                    <a:lstStyle/>
                    <a:p>
                      <a:pPr marL="0" marR="0" indent="0" rtl="0" latinLnBrk="0">
                        <a:spcBef>
                          <a:spcPts val="0"/>
                        </a:spcBef>
                        <a:spcAft>
                          <a:spcPts val="0"/>
                        </a:spcAft>
                      </a:pPr>
                      <a:r>
                        <a:rPr lang="en-US" altLang="ja-JP" sz="800">
                          <a:effectLst/>
                        </a:rPr>
                        <a:t>2019.12.06</a:t>
                      </a:r>
                      <a:endParaRPr lang="ja-JP" altLang="en-US">
                        <a:effectLst/>
                      </a:endParaRPr>
                    </a:p>
                  </a:txBody>
                  <a:tcPr marL="0" marR="0" marT="0" marB="0" anchor="ctr"/>
                </a:tc>
                <a:tc>
                  <a:txBody>
                    <a:bodyPr/>
                    <a:lstStyle/>
                    <a:p>
                      <a:pPr marL="0" marR="0" indent="0" rtl="0" latinLnBrk="0">
                        <a:spcBef>
                          <a:spcPts val="0"/>
                        </a:spcBef>
                        <a:spcAft>
                          <a:spcPts val="0"/>
                        </a:spcAft>
                      </a:pPr>
                      <a:r>
                        <a:rPr lang="af-ZA" sz="800">
                          <a:effectLst/>
                        </a:rPr>
                        <a:t>P29.30 </a:t>
                      </a:r>
                      <a:r>
                        <a:rPr lang="ja-JP" altLang="en-US" sz="800">
                          <a:effectLst/>
                        </a:rPr>
                        <a:t>結晶選択画面追加</a:t>
                      </a:r>
                      <a:endParaRPr lang="ja-JP" altLang="en-US">
                        <a:effectLst/>
                      </a:endParaRPr>
                    </a:p>
                    <a:p>
                      <a:pPr marL="0" marR="0" indent="0" rtl="0" latinLnBrk="0">
                        <a:spcBef>
                          <a:spcPts val="0"/>
                        </a:spcBef>
                        <a:spcAft>
                          <a:spcPts val="0"/>
                        </a:spcAft>
                      </a:pPr>
                      <a:r>
                        <a:rPr lang="af-ZA" sz="800">
                          <a:effectLst/>
                        </a:rPr>
                        <a:t>P31. </a:t>
                      </a:r>
                      <a:r>
                        <a:rPr lang="ja-JP" altLang="en-US" sz="800">
                          <a:effectLst/>
                        </a:rPr>
                        <a:t>ページタイトル 欠片選択 → 欠片一覧 に変更</a:t>
                      </a:r>
                      <a:endParaRPr lang="ja-JP" altLang="en-US">
                        <a:effectLst/>
                      </a:endParaRPr>
                    </a:p>
                    <a:p>
                      <a:pPr marL="0" marR="0" indent="0" rtl="0" latinLnBrk="0">
                        <a:spcBef>
                          <a:spcPts val="0"/>
                        </a:spcBef>
                        <a:spcAft>
                          <a:spcPts val="0"/>
                        </a:spcAft>
                      </a:pPr>
                      <a:r>
                        <a:rPr lang="af-ZA" sz="800">
                          <a:effectLst/>
                        </a:rPr>
                        <a:t>P32. </a:t>
                      </a:r>
                      <a:r>
                        <a:rPr lang="ja-JP" altLang="en-US" sz="800">
                          <a:effectLst/>
                        </a:rPr>
                        <a:t>使用中の抽出装置をタップした時は時短画面へ遷移に変更</a:t>
                      </a:r>
                      <a:endParaRPr lang="ja-JP" altLang="en-US">
                        <a:effectLst/>
                      </a:endParaRPr>
                    </a:p>
                    <a:p>
                      <a:pPr marL="0" marR="0" indent="0" rtl="0" latinLnBrk="0">
                        <a:spcBef>
                          <a:spcPts val="0"/>
                        </a:spcBef>
                        <a:spcAft>
                          <a:spcPts val="0"/>
                        </a:spcAft>
                      </a:pPr>
                      <a:r>
                        <a:rPr lang="af-ZA" sz="800" strike="sngStrike">
                          <a:effectLst/>
                        </a:rPr>
                        <a:t>P34. </a:t>
                      </a:r>
                      <a:r>
                        <a:rPr lang="ja-JP" altLang="en-US" sz="800" strike="sngStrike">
                          <a:effectLst/>
                        </a:rPr>
                        <a:t>タブや複数選択のような数字が残っていたのを削除</a:t>
                      </a:r>
                      <a:endParaRPr lang="ja-JP" altLang="en-US" strike="sngStrike">
                        <a:effectLst/>
                      </a:endParaRPr>
                    </a:p>
                  </a:txBody>
                  <a:tcPr marL="0" marR="0" marT="0" marB="0" anchor="ctr"/>
                </a:tc>
                <a:tc>
                  <a:txBody>
                    <a:bodyPr/>
                    <a:lstStyle/>
                    <a:p>
                      <a:pPr marL="0" rtl="0" latinLnBrk="0">
                        <a:spcBef>
                          <a:spcPts val="0"/>
                        </a:spcBef>
                        <a:spcAft>
                          <a:spcPts val="0"/>
                        </a:spcAft>
                      </a:pPr>
                      <a:endParaRPr lang="ja-JP" altLang="en-US">
                        <a:effectLst/>
                      </a:endParaRPr>
                    </a:p>
                  </a:txBody>
                  <a:tcPr marL="0" marR="0" marT="0" marB="0" anchor="ctr"/>
                </a:tc>
                <a:extLst>
                  <a:ext uri="{0D108BD9-81ED-4DB2-BD59-A6C34878D82A}">
                    <a16:rowId xmlns:a16="http://schemas.microsoft.com/office/drawing/2014/main" val="3159916598"/>
                  </a:ext>
                </a:extLst>
              </a:tr>
              <a:tr h="221488">
                <a:tc>
                  <a:txBody>
                    <a:bodyPr/>
                    <a:lstStyle/>
                    <a:p>
                      <a:pPr marL="0" marR="0" indent="0" rtl="0" latinLnBrk="0">
                        <a:spcBef>
                          <a:spcPts val="0"/>
                        </a:spcBef>
                        <a:spcAft>
                          <a:spcPts val="0"/>
                        </a:spcAft>
                      </a:pPr>
                      <a:r>
                        <a:rPr lang="en-US" altLang="ja-JP" sz="800">
                          <a:effectLst/>
                        </a:rPr>
                        <a:t>2019.12.09</a:t>
                      </a:r>
                      <a:endParaRPr lang="ja-JP" altLang="en-US" sz="800">
                        <a:effectLst/>
                      </a:endParaRPr>
                    </a:p>
                  </a:txBody>
                  <a:tcPr marL="0" marR="0" marT="0" marB="0" anchor="ctr"/>
                </a:tc>
                <a:tc>
                  <a:txBody>
                    <a:bodyPr/>
                    <a:lstStyle/>
                    <a:p>
                      <a:pPr marL="0" marR="0" indent="0" rtl="0" latinLnBrk="0">
                        <a:spcBef>
                          <a:spcPts val="0"/>
                        </a:spcBef>
                        <a:spcAft>
                          <a:spcPts val="0"/>
                        </a:spcAft>
                      </a:pPr>
                      <a:r>
                        <a:rPr lang="en-US" altLang="ja-JP" sz="800">
                          <a:effectLst/>
                        </a:rPr>
                        <a:t>P34.</a:t>
                      </a:r>
                      <a:r>
                        <a:rPr lang="ja-JP" altLang="en-US" sz="800">
                          <a:effectLst/>
                        </a:rPr>
                        <a:t>売却選択数の数字を追加</a:t>
                      </a:r>
                      <a:endParaRPr lang="en-US" altLang="ja-JP" sz="800">
                        <a:effectLst/>
                      </a:endParaRPr>
                    </a:p>
                    <a:p>
                      <a:pPr marL="0" marR="0" indent="0" rtl="0" latinLnBrk="0">
                        <a:spcBef>
                          <a:spcPts val="0"/>
                        </a:spcBef>
                        <a:spcAft>
                          <a:spcPts val="0"/>
                        </a:spcAft>
                      </a:pPr>
                      <a:r>
                        <a:rPr lang="en-US" altLang="ja-JP" sz="800">
                          <a:effectLst/>
                        </a:rPr>
                        <a:t>P35.</a:t>
                      </a:r>
                      <a:r>
                        <a:rPr lang="ja-JP" altLang="en-US" sz="800">
                          <a:effectLst/>
                        </a:rPr>
                        <a:t>売却確認ウィンドウ追加</a:t>
                      </a:r>
                      <a:endParaRPr lang="en-US" altLang="ja-JP" sz="800">
                        <a:effectLst/>
                      </a:endParaRPr>
                    </a:p>
                    <a:p>
                      <a:pPr marL="0" marR="0" indent="0" rtl="0" latinLnBrk="0">
                        <a:spcBef>
                          <a:spcPts val="0"/>
                        </a:spcBef>
                        <a:spcAft>
                          <a:spcPts val="0"/>
                        </a:spcAft>
                      </a:pPr>
                      <a:r>
                        <a:rPr lang="ja-JP" altLang="en-US" sz="800">
                          <a:effectLst/>
                        </a:rPr>
                        <a:t>支援兵器：強化・一覧　追加</a:t>
                      </a:r>
                      <a:endParaRPr lang="en-US" altLang="ja-JP" sz="80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800">
                          <a:effectLst/>
                        </a:rPr>
                        <a:t>支援兵器：開発　追加</a:t>
                      </a:r>
                      <a:endParaRPr lang="en-US" altLang="ja-JP" sz="800">
                        <a:effectLst/>
                      </a:endParaRPr>
                    </a:p>
                  </a:txBody>
                  <a:tcPr marL="0" marR="0" marT="0" marB="0" anchor="ctr"/>
                </a:tc>
                <a:tc>
                  <a:txBody>
                    <a:bodyPr/>
                    <a:lstStyle/>
                    <a:p>
                      <a:pPr marL="0" rtl="0" latinLnBrk="0">
                        <a:spcBef>
                          <a:spcPts val="0"/>
                        </a:spcBef>
                        <a:spcAft>
                          <a:spcPts val="0"/>
                        </a:spcAft>
                      </a:pPr>
                      <a:endParaRPr lang="ja-JP" altLang="en-US">
                        <a:effectLst/>
                      </a:endParaRPr>
                    </a:p>
                  </a:txBody>
                  <a:tcPr marL="0" marR="0" marT="0" marB="0" anchor="ctr"/>
                </a:tc>
                <a:extLst>
                  <a:ext uri="{0D108BD9-81ED-4DB2-BD59-A6C34878D82A}">
                    <a16:rowId xmlns:a16="http://schemas.microsoft.com/office/drawing/2014/main" val="2370063897"/>
                  </a:ext>
                </a:extLst>
              </a:tr>
              <a:tr h="221487">
                <a:tc>
                  <a:txBody>
                    <a:bodyPr/>
                    <a:lstStyle/>
                    <a:p>
                      <a:pPr marL="0" lvl="0" indent="0">
                        <a:spcBef>
                          <a:spcPts val="0"/>
                        </a:spcBef>
                        <a:spcAft>
                          <a:spcPts val="0"/>
                        </a:spcAft>
                        <a:buNone/>
                      </a:pPr>
                      <a:r>
                        <a:rPr lang="en-US" altLang="ja-JP" sz="800">
                          <a:effectLst/>
                        </a:rPr>
                        <a:t>2019.12.11</a:t>
                      </a:r>
                    </a:p>
                  </a:txBody>
                  <a:tcPr marL="0" marR="0" marT="0" marB="0" anchor="ctr"/>
                </a:tc>
                <a:tc>
                  <a:txBody>
                    <a:bodyPr/>
                    <a:lstStyle/>
                    <a:p>
                      <a:pPr marL="0" lvl="0" indent="0" algn="l" defTabSz="914400">
                        <a:lnSpc>
                          <a:spcPct val="100000"/>
                        </a:lnSpc>
                        <a:spcBef>
                          <a:spcPts val="0"/>
                        </a:spcBef>
                        <a:spcAft>
                          <a:spcPts val="0"/>
                        </a:spcAft>
                        <a:buClrTx/>
                        <a:buSzTx/>
                        <a:buNone/>
                        <a:tabLst/>
                        <a:defRPr/>
                      </a:pPr>
                      <a:r>
                        <a:rPr lang="ja-JP" altLang="en-US" sz="800">
                          <a:effectLst/>
                        </a:rPr>
                        <a:t>強化用TRカード素材選択時の長押しについて記述</a:t>
                      </a:r>
                    </a:p>
                  </a:txBody>
                  <a:tcPr marL="0" marR="0" marT="0" marB="0" anchor="ctr"/>
                </a:tc>
                <a:tc>
                  <a:txBody>
                    <a:bodyPr/>
                    <a:lstStyle/>
                    <a:p>
                      <a:pPr marL="0" lvl="0">
                        <a:spcBef>
                          <a:spcPts val="0"/>
                        </a:spcBef>
                        <a:spcAft>
                          <a:spcPts val="0"/>
                        </a:spcAft>
                        <a:buNone/>
                      </a:pPr>
                      <a:endParaRPr lang="ja-JP" altLang="en-US">
                        <a:effectLst/>
                      </a:endParaRPr>
                    </a:p>
                  </a:txBody>
                  <a:tcPr marL="0" marR="0" marT="0" marB="0" anchor="ctr"/>
                </a:tc>
                <a:extLst>
                  <a:ext uri="{0D108BD9-81ED-4DB2-BD59-A6C34878D82A}">
                    <a16:rowId xmlns:a16="http://schemas.microsoft.com/office/drawing/2014/main" val="4207607351"/>
                  </a:ext>
                </a:extLst>
              </a:tr>
              <a:tr h="221487">
                <a:tc>
                  <a:txBody>
                    <a:bodyPr/>
                    <a:lstStyle/>
                    <a:p>
                      <a:pPr marL="0" lvl="0" indent="0">
                        <a:spcBef>
                          <a:spcPts val="0"/>
                        </a:spcBef>
                        <a:spcAft>
                          <a:spcPts val="0"/>
                        </a:spcAft>
                        <a:buNone/>
                      </a:pPr>
                      <a:r>
                        <a:rPr lang="en-US" altLang="ja-JP" sz="800">
                          <a:effectLst/>
                        </a:rPr>
                        <a:t>2019.12.17</a:t>
                      </a:r>
                    </a:p>
                  </a:txBody>
                  <a:tcPr marL="0" marR="0" marT="0" marB="0" anchor="ctr"/>
                </a:tc>
                <a:tc>
                  <a:txBody>
                    <a:bodyPr/>
                    <a:lstStyle/>
                    <a:p>
                      <a:pPr marL="0" lvl="0" indent="0" algn="l" defTabSz="914400">
                        <a:lnSpc>
                          <a:spcPct val="100000"/>
                        </a:lnSpc>
                        <a:spcBef>
                          <a:spcPts val="0"/>
                        </a:spcBef>
                        <a:spcAft>
                          <a:spcPts val="0"/>
                        </a:spcAft>
                        <a:buClrTx/>
                        <a:buSzTx/>
                        <a:buNone/>
                        <a:tabLst/>
                        <a:defRPr/>
                      </a:pPr>
                      <a:r>
                        <a:rPr lang="ja-JP" altLang="en-US" sz="800">
                          <a:effectLst/>
                        </a:rPr>
                        <a:t>各画面の上部タイトルを追記</a:t>
                      </a:r>
                    </a:p>
                  </a:txBody>
                  <a:tcPr marL="0" marR="0" marT="0" marB="0" anchor="ctr"/>
                </a:tc>
                <a:tc>
                  <a:txBody>
                    <a:bodyPr/>
                    <a:lstStyle/>
                    <a:p>
                      <a:pPr marL="0" lvl="0">
                        <a:spcBef>
                          <a:spcPts val="0"/>
                        </a:spcBef>
                        <a:spcAft>
                          <a:spcPts val="0"/>
                        </a:spcAft>
                        <a:buNone/>
                      </a:pPr>
                      <a:endParaRPr lang="ja-JP" altLang="en-US">
                        <a:effectLst/>
                      </a:endParaRPr>
                    </a:p>
                  </a:txBody>
                  <a:tcPr marL="0" marR="0" marT="0" marB="0" anchor="ctr"/>
                </a:tc>
                <a:extLst>
                  <a:ext uri="{0D108BD9-81ED-4DB2-BD59-A6C34878D82A}">
                    <a16:rowId xmlns:a16="http://schemas.microsoft.com/office/drawing/2014/main" val="1073375084"/>
                  </a:ext>
                </a:extLst>
              </a:tr>
              <a:tr h="221487">
                <a:tc>
                  <a:txBody>
                    <a:bodyPr/>
                    <a:lstStyle/>
                    <a:p>
                      <a:pPr marL="0" lvl="0" indent="0">
                        <a:spcBef>
                          <a:spcPts val="0"/>
                        </a:spcBef>
                        <a:spcAft>
                          <a:spcPts val="0"/>
                        </a:spcAft>
                        <a:buNone/>
                      </a:pPr>
                      <a:r>
                        <a:rPr lang="en-US" altLang="ja-JP" sz="800">
                          <a:effectLst/>
                        </a:rPr>
                        <a:t>2019.12.18</a:t>
                      </a:r>
                    </a:p>
                  </a:txBody>
                  <a:tcPr marL="0" marR="0" marT="0" marB="0" anchor="ctr"/>
                </a:tc>
                <a:tc>
                  <a:txBody>
                    <a:bodyPr/>
                    <a:lstStyle/>
                    <a:p>
                      <a:pPr marL="0" lvl="0" indent="0" algn="l" defTabSz="914400">
                        <a:lnSpc>
                          <a:spcPct val="100000"/>
                        </a:lnSpc>
                        <a:spcBef>
                          <a:spcPts val="0"/>
                        </a:spcBef>
                        <a:spcAft>
                          <a:spcPts val="0"/>
                        </a:spcAft>
                        <a:buClrTx/>
                        <a:buSzTx/>
                        <a:buNone/>
                        <a:tabLst/>
                        <a:defRPr/>
                      </a:pPr>
                      <a:r>
                        <a:rPr lang="ja-JP" altLang="en-US" sz="800">
                          <a:effectLst/>
                        </a:rPr>
                        <a:t>強化・進化時の素材選択数の表示を削除</a:t>
                      </a:r>
                    </a:p>
                    <a:p>
                      <a:pPr marL="0" lvl="0" indent="0" algn="l">
                        <a:lnSpc>
                          <a:spcPct val="100000"/>
                        </a:lnSpc>
                        <a:spcBef>
                          <a:spcPts val="0"/>
                        </a:spcBef>
                        <a:spcAft>
                          <a:spcPts val="0"/>
                        </a:spcAft>
                        <a:buNone/>
                      </a:pPr>
                      <a:r>
                        <a:rPr lang="ja-JP" altLang="en-US" sz="800">
                          <a:effectLst/>
                        </a:rPr>
                        <a:t>支援兵器タブの削除、伴い支援兵器TOPの削除</a:t>
                      </a:r>
                      <a:endParaRPr lang="en-US" altLang="ja-JP" sz="800">
                        <a:effectLst/>
                      </a:endParaRPr>
                    </a:p>
                    <a:p>
                      <a:pPr marL="0" lvl="0" indent="0" algn="l">
                        <a:lnSpc>
                          <a:spcPct val="100000"/>
                        </a:lnSpc>
                        <a:spcBef>
                          <a:spcPts val="0"/>
                        </a:spcBef>
                        <a:spcAft>
                          <a:spcPts val="0"/>
                        </a:spcAft>
                        <a:buNone/>
                      </a:pPr>
                      <a:r>
                        <a:rPr lang="ja-JP" altLang="en-US" sz="800">
                          <a:effectLst/>
                        </a:rPr>
                        <a:t>支援兵器一覧画面は、強化・開発画面に内包</a:t>
                      </a:r>
                      <a:endParaRPr lang="en-US" altLang="ja-JP" sz="800">
                        <a:effectLst/>
                      </a:endParaRPr>
                    </a:p>
                    <a:p>
                      <a:pPr marL="0" lvl="0" indent="0" algn="l">
                        <a:lnSpc>
                          <a:spcPct val="100000"/>
                        </a:lnSpc>
                        <a:spcBef>
                          <a:spcPts val="0"/>
                        </a:spcBef>
                        <a:spcAft>
                          <a:spcPts val="0"/>
                        </a:spcAft>
                        <a:buNone/>
                      </a:pPr>
                      <a:r>
                        <a:rPr lang="ja-JP" altLang="en-US" sz="800">
                          <a:effectLst/>
                        </a:rPr>
                        <a:t>分解仕様をショップ仕様から転記</a:t>
                      </a:r>
                    </a:p>
                  </a:txBody>
                  <a:tcPr marL="0" marR="0" marT="0" marB="0" anchor="ctr"/>
                </a:tc>
                <a:tc>
                  <a:txBody>
                    <a:bodyPr/>
                    <a:lstStyle/>
                    <a:p>
                      <a:pPr marL="0" lvl="0">
                        <a:spcBef>
                          <a:spcPts val="0"/>
                        </a:spcBef>
                        <a:spcAft>
                          <a:spcPts val="0"/>
                        </a:spcAft>
                        <a:buNone/>
                      </a:pPr>
                      <a:endParaRPr lang="ja-JP" altLang="en-US">
                        <a:effectLst/>
                      </a:endParaRPr>
                    </a:p>
                  </a:txBody>
                  <a:tcPr marL="0" marR="0" marT="0" marB="0" anchor="ctr"/>
                </a:tc>
                <a:extLst>
                  <a:ext uri="{0D108BD9-81ED-4DB2-BD59-A6C34878D82A}">
                    <a16:rowId xmlns:a16="http://schemas.microsoft.com/office/drawing/2014/main" val="237763302"/>
                  </a:ext>
                </a:extLst>
              </a:tr>
              <a:tr h="221487">
                <a:tc>
                  <a:txBody>
                    <a:bodyPr/>
                    <a:lstStyle/>
                    <a:p>
                      <a:pPr marL="0" lvl="0" indent="0">
                        <a:spcBef>
                          <a:spcPts val="0"/>
                        </a:spcBef>
                        <a:spcAft>
                          <a:spcPts val="0"/>
                        </a:spcAft>
                        <a:buNone/>
                      </a:pPr>
                      <a:r>
                        <a:rPr lang="en-US" altLang="ja-JP" sz="800">
                          <a:effectLst/>
                        </a:rPr>
                        <a:t>2019.12.20</a:t>
                      </a:r>
                    </a:p>
                  </a:txBody>
                  <a:tcPr marL="0" marR="0" marT="0" marB="0" anchor="ctr"/>
                </a:tc>
                <a:tc>
                  <a:txBody>
                    <a:bodyPr/>
                    <a:lstStyle/>
                    <a:p>
                      <a:pPr marL="0" lvl="0" indent="0" algn="l">
                        <a:lnSpc>
                          <a:spcPct val="100000"/>
                        </a:lnSpc>
                        <a:spcBef>
                          <a:spcPts val="0"/>
                        </a:spcBef>
                        <a:spcAft>
                          <a:spcPts val="0"/>
                        </a:spcAft>
                        <a:buNone/>
                      </a:pPr>
                      <a:r>
                        <a:rPr lang="ja-JP" altLang="en-US" sz="800">
                          <a:effectLst/>
                        </a:rPr>
                        <a:t>結晶・パーツ詳細ウィンドウにそれぞれタイトルを追記</a:t>
                      </a:r>
                      <a:endParaRPr lang="en-US" altLang="ja-JP" sz="800">
                        <a:effectLst/>
                      </a:endParaRPr>
                    </a:p>
                    <a:p>
                      <a:pPr marL="0" lvl="0" indent="0" algn="l">
                        <a:lnSpc>
                          <a:spcPct val="100000"/>
                        </a:lnSpc>
                        <a:spcBef>
                          <a:spcPts val="0"/>
                        </a:spcBef>
                        <a:spcAft>
                          <a:spcPts val="0"/>
                        </a:spcAft>
                        <a:buNone/>
                      </a:pPr>
                      <a:r>
                        <a:rPr lang="ja-JP" altLang="en-US" sz="800">
                          <a:effectLst/>
                        </a:rPr>
                        <a:t>名前をそれぞれの絵の下に移動</a:t>
                      </a:r>
                      <a:endParaRPr lang="en-US" altLang="ja-JP" sz="800">
                        <a:effectLst/>
                      </a:endParaRPr>
                    </a:p>
                    <a:p>
                      <a:pPr marL="0" lvl="0" indent="0" algn="l">
                        <a:lnSpc>
                          <a:spcPct val="100000"/>
                        </a:lnSpc>
                        <a:spcBef>
                          <a:spcPts val="0"/>
                        </a:spcBef>
                        <a:spcAft>
                          <a:spcPts val="0"/>
                        </a:spcAft>
                        <a:buNone/>
                      </a:pPr>
                      <a:r>
                        <a:rPr lang="ja-JP" altLang="en-US" sz="800">
                          <a:effectLst/>
                        </a:rPr>
                        <a:t>武器詳細系の画面に結晶名を追記</a:t>
                      </a:r>
                      <a:endParaRPr lang="en-US" altLang="ja-JP" sz="800">
                        <a:effectLst/>
                      </a:endParaRPr>
                    </a:p>
                  </a:txBody>
                  <a:tcPr marL="0" marR="0" marT="0" marB="0" anchor="ctr"/>
                </a:tc>
                <a:tc>
                  <a:txBody>
                    <a:bodyPr/>
                    <a:lstStyle/>
                    <a:p>
                      <a:pPr marL="0" lvl="0">
                        <a:spcBef>
                          <a:spcPts val="0"/>
                        </a:spcBef>
                        <a:spcAft>
                          <a:spcPts val="0"/>
                        </a:spcAft>
                        <a:buNone/>
                      </a:pPr>
                      <a:endParaRPr lang="ja-JP" altLang="en-US">
                        <a:effectLst/>
                      </a:endParaRPr>
                    </a:p>
                  </a:txBody>
                  <a:tcPr marL="0" marR="0" marT="0" marB="0" anchor="ctr"/>
                </a:tc>
                <a:extLst>
                  <a:ext uri="{0D108BD9-81ED-4DB2-BD59-A6C34878D82A}">
                    <a16:rowId xmlns:a16="http://schemas.microsoft.com/office/drawing/2014/main" val="1360973471"/>
                  </a:ext>
                </a:extLst>
              </a:tr>
            </a:tbl>
          </a:graphicData>
        </a:graphic>
      </p:graphicFrame>
    </p:spTree>
    <p:extLst>
      <p:ext uri="{BB962C8B-B14F-4D97-AF65-F5344CB8AC3E}">
        <p14:creationId xmlns:p14="http://schemas.microsoft.com/office/powerpoint/2010/main" val="388308193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■強化画面仕様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51</a:t>
            </a:fld>
            <a:endParaRPr kumimoji="1" lang="ja-JP" altLang="en-US"/>
          </a:p>
        </p:txBody>
      </p:sp>
      <p:sp>
        <p:nvSpPr>
          <p:cNvPr id="42" name="テキスト ボックス 41">
            <a:extLst>
              <a:ext uri="{FF2B5EF4-FFF2-40B4-BE49-F238E27FC236}">
                <a16:creationId xmlns:a16="http://schemas.microsoft.com/office/drawing/2014/main" id="{9EBA0994-951E-4FE0-B26A-83BD0CE7793D}"/>
              </a:ext>
            </a:extLst>
          </p:cNvPr>
          <p:cNvSpPr txBox="1"/>
          <p:nvPr/>
        </p:nvSpPr>
        <p:spPr>
          <a:xfrm>
            <a:off x="415419" y="538799"/>
            <a:ext cx="1082348" cy="307777"/>
          </a:xfrm>
          <a:prstGeom prst="rect">
            <a:avLst/>
          </a:prstGeom>
          <a:noFill/>
        </p:spPr>
        <p:txBody>
          <a:bodyPr wrap="none" rtlCol="0">
            <a:spAutoFit/>
          </a:bodyPr>
          <a:lstStyle/>
          <a:p>
            <a:r>
              <a:rPr kumimoji="1" lang="ja-JP" altLang="en-US" sz="1400" b="1"/>
              <a:t>●更新履歴</a:t>
            </a:r>
          </a:p>
        </p:txBody>
      </p:sp>
      <p:graphicFrame>
        <p:nvGraphicFramePr>
          <p:cNvPr id="8" name="表 7">
            <a:extLst>
              <a:ext uri="{FF2B5EF4-FFF2-40B4-BE49-F238E27FC236}">
                <a16:creationId xmlns:a16="http://schemas.microsoft.com/office/drawing/2014/main" id="{FE0AA28C-F956-459E-97F5-62BEEE9BF442}"/>
              </a:ext>
            </a:extLst>
          </p:cNvPr>
          <p:cNvGraphicFramePr>
            <a:graphicFrameLocks noGrp="1"/>
          </p:cNvGraphicFramePr>
          <p:nvPr>
            <p:extLst>
              <p:ext uri="{D42A27DB-BD31-4B8C-83A1-F6EECF244321}">
                <p14:modId xmlns:p14="http://schemas.microsoft.com/office/powerpoint/2010/main" val="2235000068"/>
              </p:ext>
            </p:extLst>
          </p:nvPr>
        </p:nvGraphicFramePr>
        <p:xfrm>
          <a:off x="659384" y="1069082"/>
          <a:ext cx="6197599" cy="4915408"/>
        </p:xfrm>
        <a:graphic>
          <a:graphicData uri="http://schemas.openxmlformats.org/drawingml/2006/table">
            <a:tbl>
              <a:tblPr firstRow="1" bandRow="1">
                <a:tableStyleId>{5C22544A-7EE6-4342-B048-85BDC9FD1C3A}</a:tableStyleId>
              </a:tblPr>
              <a:tblGrid>
                <a:gridCol w="711200">
                  <a:extLst>
                    <a:ext uri="{9D8B030D-6E8A-4147-A177-3AD203B41FA5}">
                      <a16:colId xmlns:a16="http://schemas.microsoft.com/office/drawing/2014/main" val="2111592129"/>
                    </a:ext>
                  </a:extLst>
                </a:gridCol>
                <a:gridCol w="4064547">
                  <a:extLst>
                    <a:ext uri="{9D8B030D-6E8A-4147-A177-3AD203B41FA5}">
                      <a16:colId xmlns:a16="http://schemas.microsoft.com/office/drawing/2014/main" val="3252719778"/>
                    </a:ext>
                  </a:extLst>
                </a:gridCol>
                <a:gridCol w="1421852">
                  <a:extLst>
                    <a:ext uri="{9D8B030D-6E8A-4147-A177-3AD203B41FA5}">
                      <a16:colId xmlns:a16="http://schemas.microsoft.com/office/drawing/2014/main" val="2333052434"/>
                    </a:ext>
                  </a:extLst>
                </a:gridCol>
              </a:tblGrid>
              <a:tr h="221488">
                <a:tc>
                  <a:txBody>
                    <a:bodyPr/>
                    <a:lstStyle/>
                    <a:p>
                      <a:pPr marL="0" rtl="0" latinLnBrk="0">
                        <a:spcBef>
                          <a:spcPts val="0"/>
                        </a:spcBef>
                        <a:spcAft>
                          <a:spcPts val="0"/>
                        </a:spcAft>
                      </a:pPr>
                      <a:r>
                        <a:rPr kumimoji="1" lang="ja-JP" altLang="en-US" sz="800" kern="1200">
                          <a:effectLst/>
                        </a:rPr>
                        <a:t>更新日</a:t>
                      </a:r>
                      <a:endParaRPr lang="ja-JP"/>
                    </a:p>
                  </a:txBody>
                  <a:tcPr marL="0" marR="0" marT="0" marB="0" anchor="ctr"/>
                </a:tc>
                <a:tc>
                  <a:txBody>
                    <a:bodyPr/>
                    <a:lstStyle/>
                    <a:p>
                      <a:pPr marL="0" rtl="0" latinLnBrk="0">
                        <a:spcBef>
                          <a:spcPts val="0"/>
                        </a:spcBef>
                        <a:spcAft>
                          <a:spcPts val="0"/>
                        </a:spcAft>
                      </a:pPr>
                      <a:r>
                        <a:rPr kumimoji="1" lang="ja-JP" altLang="en-US" sz="800" kern="1200">
                          <a:effectLst/>
                        </a:rPr>
                        <a:t>主な内容</a:t>
                      </a:r>
                      <a:endParaRPr lang="ja-JP" altLang="en-US">
                        <a:effectLst/>
                      </a:endParaRPr>
                    </a:p>
                  </a:txBody>
                  <a:tcPr marL="0" marR="0" marT="0" marB="0" anchor="ctr"/>
                </a:tc>
                <a:tc>
                  <a:txBody>
                    <a:bodyPr/>
                    <a:lstStyle/>
                    <a:p>
                      <a:pPr marL="0" rtl="0" latinLnBrk="0">
                        <a:spcBef>
                          <a:spcPts val="0"/>
                        </a:spcBef>
                        <a:spcAft>
                          <a:spcPts val="0"/>
                        </a:spcAft>
                      </a:pPr>
                      <a:r>
                        <a:rPr kumimoji="1" lang="ja-JP" altLang="en-US" sz="800" kern="1200">
                          <a:effectLst/>
                        </a:rPr>
                        <a:t>備考</a:t>
                      </a:r>
                      <a:endParaRPr lang="ja-JP" altLang="en-US">
                        <a:effectLst/>
                      </a:endParaRPr>
                    </a:p>
                  </a:txBody>
                  <a:tcPr marL="0" marR="0" marT="0" marB="0" anchor="ctr"/>
                </a:tc>
                <a:extLst>
                  <a:ext uri="{0D108BD9-81ED-4DB2-BD59-A6C34878D82A}">
                    <a16:rowId xmlns:a16="http://schemas.microsoft.com/office/drawing/2014/main" val="273640212"/>
                  </a:ext>
                </a:extLst>
              </a:tr>
              <a:tr h="221487">
                <a:tc>
                  <a:txBody>
                    <a:bodyPr/>
                    <a:lstStyle/>
                    <a:p>
                      <a:pPr marL="0" lvl="0" indent="0">
                        <a:spcBef>
                          <a:spcPts val="0"/>
                        </a:spcBef>
                        <a:spcAft>
                          <a:spcPts val="0"/>
                        </a:spcAft>
                        <a:buNone/>
                      </a:pPr>
                      <a:r>
                        <a:rPr lang="en-US" altLang="ja-JP" sz="800">
                          <a:effectLst/>
                        </a:rPr>
                        <a:t>2019.12..24</a:t>
                      </a:r>
                      <a:endParaRPr lang="ja-JP" altLang="en-US"/>
                    </a:p>
                  </a:txBody>
                  <a:tcPr marL="0" marR="0" marT="0" marB="0" anchor="ctr"/>
                </a:tc>
                <a:tc>
                  <a:txBody>
                    <a:bodyPr/>
                    <a:lstStyle/>
                    <a:p>
                      <a:pPr marL="0" lvl="0" indent="0" algn="l">
                        <a:lnSpc>
                          <a:spcPct val="100000"/>
                        </a:lnSpc>
                        <a:spcBef>
                          <a:spcPts val="0"/>
                        </a:spcBef>
                        <a:spcAft>
                          <a:spcPts val="0"/>
                        </a:spcAft>
                        <a:buNone/>
                      </a:pPr>
                      <a:r>
                        <a:rPr lang="en-US" altLang="ja-JP" sz="800">
                          <a:effectLst/>
                        </a:rPr>
                        <a:t>P37, 39</a:t>
                      </a:r>
                      <a:endParaRPr lang="en-US" sz="800" b="0" i="0" u="none" strike="noStrike" noProof="0">
                        <a:effectLst/>
                        <a:latin typeface="Century Gothic"/>
                      </a:endParaRPr>
                    </a:p>
                    <a:p>
                      <a:pPr marL="0" lvl="0" indent="0" algn="l">
                        <a:lnSpc>
                          <a:spcPct val="100000"/>
                        </a:lnSpc>
                        <a:spcBef>
                          <a:spcPts val="0"/>
                        </a:spcBef>
                        <a:spcAft>
                          <a:spcPts val="0"/>
                        </a:spcAft>
                        <a:buNone/>
                      </a:pPr>
                      <a:r>
                        <a:rPr lang="en-US" altLang="ja-JP" sz="800">
                          <a:effectLst/>
                        </a:rPr>
                        <a:t>       </a:t>
                      </a:r>
                      <a:r>
                        <a:rPr lang="en-US" sz="800" b="0" i="0" u="none" strike="noStrike" noProof="0">
                          <a:effectLst/>
                          <a:latin typeface="Century Gothic"/>
                        </a:rPr>
                        <a:t>UI</a:t>
                      </a:r>
                      <a:r>
                        <a:rPr lang="ja-JP" altLang="en-US" sz="800" b="0" i="0" u="none" strike="noStrike" noProof="0">
                          <a:effectLst/>
                          <a:latin typeface="Century Gothic"/>
                        </a:rPr>
                        <a:t>を統一</a:t>
                      </a:r>
                      <a:endParaRPr lang="en-US" sz="800" b="0" i="0" u="none" strike="noStrike" noProof="0">
                        <a:effectLst/>
                        <a:latin typeface="Century Gothic"/>
                      </a:endParaRPr>
                    </a:p>
                    <a:p>
                      <a:pPr marL="0" lvl="0" indent="0" algn="l">
                        <a:lnSpc>
                          <a:spcPct val="100000"/>
                        </a:lnSpc>
                        <a:spcBef>
                          <a:spcPts val="0"/>
                        </a:spcBef>
                        <a:spcAft>
                          <a:spcPts val="0"/>
                        </a:spcAft>
                        <a:buNone/>
                      </a:pPr>
                      <a:r>
                        <a:rPr lang="en-US" altLang="ja-JP" sz="800">
                          <a:effectLst/>
                        </a:rPr>
                        <a:t>P39 </a:t>
                      </a:r>
                      <a:r>
                        <a:rPr lang="ja-JP" altLang="en-US" sz="800">
                          <a:effectLst/>
                        </a:rPr>
                        <a:t>時短ウィンドウに兵器が表示されないように修正</a:t>
                      </a:r>
                      <a:endParaRPr lang="en-US" altLang="ja-JP" sz="800">
                        <a:effectLst/>
                      </a:endParaRPr>
                    </a:p>
                    <a:p>
                      <a:pPr marL="0" lvl="0" indent="0" algn="l">
                        <a:lnSpc>
                          <a:spcPct val="100000"/>
                        </a:lnSpc>
                        <a:spcBef>
                          <a:spcPts val="0"/>
                        </a:spcBef>
                        <a:spcAft>
                          <a:spcPts val="0"/>
                        </a:spcAft>
                        <a:buNone/>
                      </a:pPr>
                      <a:r>
                        <a:rPr lang="en-US" altLang="ja-JP" sz="800">
                          <a:effectLst/>
                        </a:rPr>
                        <a:t>P38 </a:t>
                      </a:r>
                      <a:r>
                        <a:rPr lang="ja-JP" altLang="en-US" sz="800">
                          <a:effectLst/>
                        </a:rPr>
                        <a:t>開発員選択中に戻った場合は選び直しになると追記</a:t>
                      </a:r>
                      <a:endParaRPr lang="en-US" altLang="ja-JP" sz="800">
                        <a:effectLst/>
                      </a:endParaRPr>
                    </a:p>
                    <a:p>
                      <a:pPr marL="0" lvl="0" indent="0" algn="l">
                        <a:lnSpc>
                          <a:spcPct val="100000"/>
                        </a:lnSpc>
                        <a:spcBef>
                          <a:spcPts val="0"/>
                        </a:spcBef>
                        <a:spcAft>
                          <a:spcPts val="0"/>
                        </a:spcAft>
                        <a:buNone/>
                      </a:pPr>
                      <a:r>
                        <a:rPr lang="en-US" altLang="ja-JP" sz="800">
                          <a:effectLst/>
                        </a:rPr>
                        <a:t>P41</a:t>
                      </a:r>
                      <a:r>
                        <a:rPr lang="ja-JP" altLang="en-US" sz="800">
                          <a:effectLst/>
                        </a:rPr>
                        <a:t> 素材不足に場合について記述</a:t>
                      </a:r>
                      <a:endParaRPr lang="en-US" altLang="ja-JP" sz="800">
                        <a:effectLst/>
                      </a:endParaRPr>
                    </a:p>
                    <a:p>
                      <a:pPr marL="0" lvl="0" indent="0" algn="l">
                        <a:lnSpc>
                          <a:spcPct val="100000"/>
                        </a:lnSpc>
                        <a:spcBef>
                          <a:spcPts val="0"/>
                        </a:spcBef>
                        <a:spcAft>
                          <a:spcPts val="0"/>
                        </a:spcAft>
                        <a:buNone/>
                      </a:pPr>
                      <a:r>
                        <a:rPr lang="en-US" altLang="ja-JP" sz="800">
                          <a:effectLst/>
                        </a:rPr>
                        <a:t>P41 </a:t>
                      </a:r>
                      <a:r>
                        <a:rPr lang="ja-JP" altLang="en-US" sz="800">
                          <a:effectLst/>
                        </a:rPr>
                        <a:t>強化後の数値を追記</a:t>
                      </a:r>
                      <a:endParaRPr lang="en-US" altLang="ja-JP" sz="800">
                        <a:effectLst/>
                      </a:endParaRPr>
                    </a:p>
                  </a:txBody>
                  <a:tcPr marL="0" marR="0" marT="0" marB="0" anchor="ctr"/>
                </a:tc>
                <a:tc>
                  <a:txBody>
                    <a:bodyPr/>
                    <a:lstStyle/>
                    <a:p>
                      <a:pPr marL="0" lvl="0">
                        <a:spcBef>
                          <a:spcPts val="0"/>
                        </a:spcBef>
                        <a:spcAft>
                          <a:spcPts val="0"/>
                        </a:spcAft>
                        <a:buNone/>
                      </a:pPr>
                      <a:endParaRPr lang="ja-JP" altLang="en-US">
                        <a:effectLst/>
                      </a:endParaRPr>
                    </a:p>
                  </a:txBody>
                  <a:tcPr marL="0" marR="0" marT="0" marB="0" anchor="ctr"/>
                </a:tc>
                <a:extLst>
                  <a:ext uri="{0D108BD9-81ED-4DB2-BD59-A6C34878D82A}">
                    <a16:rowId xmlns:a16="http://schemas.microsoft.com/office/drawing/2014/main" val="2045566844"/>
                  </a:ext>
                </a:extLst>
              </a:tr>
              <a:tr h="221487">
                <a:tc>
                  <a:txBody>
                    <a:bodyPr/>
                    <a:lstStyle/>
                    <a:p>
                      <a:pPr marL="0" lvl="0" indent="0">
                        <a:spcBef>
                          <a:spcPts val="0"/>
                        </a:spcBef>
                        <a:spcAft>
                          <a:spcPts val="0"/>
                        </a:spcAft>
                        <a:buNone/>
                      </a:pPr>
                      <a:r>
                        <a:rPr lang="en-US" altLang="ja-JP" sz="800">
                          <a:effectLst/>
                        </a:rPr>
                        <a:t>2019.12.24b</a:t>
                      </a:r>
                      <a:endParaRPr lang="ja-JP" altLang="en-US" b="0" i="0" u="none" strike="noStrike" noProof="0">
                        <a:latin typeface="Century Gothic"/>
                      </a:endParaRPr>
                    </a:p>
                  </a:txBody>
                  <a:tcPr marL="0" marR="0" marT="0" marB="0" anchor="ctr"/>
                </a:tc>
                <a:tc>
                  <a:txBody>
                    <a:bodyPr/>
                    <a:lstStyle/>
                    <a:p>
                      <a:pPr marL="0" lvl="0" indent="0" algn="l">
                        <a:lnSpc>
                          <a:spcPct val="100000"/>
                        </a:lnSpc>
                        <a:spcBef>
                          <a:spcPts val="0"/>
                        </a:spcBef>
                        <a:spcAft>
                          <a:spcPts val="0"/>
                        </a:spcAft>
                        <a:buNone/>
                      </a:pPr>
                      <a:r>
                        <a:rPr lang="en-US" altLang="ja-JP" sz="800">
                          <a:effectLst/>
                        </a:rPr>
                        <a:t>P37 </a:t>
                      </a:r>
                      <a:r>
                        <a:rPr lang="ja-JP" altLang="en-US" sz="800">
                          <a:effectLst/>
                        </a:rPr>
                        <a:t>支援兵器の開発に</a:t>
                      </a:r>
                      <a:r>
                        <a:rPr lang="en-US" altLang="ja-JP" sz="800">
                          <a:effectLst/>
                        </a:rPr>
                        <a:t>GOLD</a:t>
                      </a:r>
                      <a:r>
                        <a:rPr lang="ja-JP" altLang="en-US" sz="800">
                          <a:effectLst/>
                        </a:rPr>
                        <a:t>が必要なので追加</a:t>
                      </a:r>
                      <a:endParaRPr lang="en-US" altLang="ja-JP" sz="800">
                        <a:effectLst/>
                      </a:endParaRPr>
                    </a:p>
                    <a:p>
                      <a:pPr marL="0" lvl="0" indent="0" algn="l">
                        <a:lnSpc>
                          <a:spcPct val="100000"/>
                        </a:lnSpc>
                        <a:spcBef>
                          <a:spcPts val="0"/>
                        </a:spcBef>
                        <a:spcAft>
                          <a:spcPts val="0"/>
                        </a:spcAft>
                        <a:buNone/>
                      </a:pPr>
                      <a:r>
                        <a:rPr lang="ja-JP" altLang="en-US" sz="800">
                          <a:effectLst/>
                        </a:rPr>
                        <a:t>　　素材不要について記載</a:t>
                      </a:r>
                      <a:endParaRPr lang="en-US" altLang="ja-JP" sz="800">
                        <a:effectLst/>
                      </a:endParaRPr>
                    </a:p>
                    <a:p>
                      <a:pPr marL="0" lvl="0" indent="0" algn="l">
                        <a:lnSpc>
                          <a:spcPct val="100000"/>
                        </a:lnSpc>
                        <a:spcBef>
                          <a:spcPts val="0"/>
                        </a:spcBef>
                        <a:spcAft>
                          <a:spcPts val="0"/>
                        </a:spcAft>
                        <a:buNone/>
                      </a:pPr>
                      <a:r>
                        <a:rPr lang="en-US" altLang="ja-JP" sz="800">
                          <a:effectLst/>
                        </a:rPr>
                        <a:t>P42 </a:t>
                      </a:r>
                      <a:r>
                        <a:rPr lang="ja-JP" altLang="en-US" sz="800">
                          <a:effectLst/>
                        </a:rPr>
                        <a:t>強化には研究員不要と追加</a:t>
                      </a:r>
                      <a:endParaRPr lang="en-US" altLang="ja-JP" sz="800">
                        <a:effectLst/>
                      </a:endParaRPr>
                    </a:p>
                  </a:txBody>
                  <a:tcPr marL="0" marR="0" marT="0" marB="0" anchor="ctr"/>
                </a:tc>
                <a:tc>
                  <a:txBody>
                    <a:bodyPr/>
                    <a:lstStyle/>
                    <a:p>
                      <a:pPr marL="0" lvl="0">
                        <a:spcBef>
                          <a:spcPts val="0"/>
                        </a:spcBef>
                        <a:spcAft>
                          <a:spcPts val="0"/>
                        </a:spcAft>
                        <a:buNone/>
                      </a:pPr>
                      <a:endParaRPr lang="ja-JP" altLang="en-US">
                        <a:effectLst/>
                      </a:endParaRPr>
                    </a:p>
                  </a:txBody>
                  <a:tcPr marL="0" marR="0" marT="0" marB="0" anchor="ctr"/>
                </a:tc>
                <a:extLst>
                  <a:ext uri="{0D108BD9-81ED-4DB2-BD59-A6C34878D82A}">
                    <a16:rowId xmlns:a16="http://schemas.microsoft.com/office/drawing/2014/main" val="457354743"/>
                  </a:ext>
                </a:extLst>
              </a:tr>
              <a:tr h="221487">
                <a:tc>
                  <a:txBody>
                    <a:bodyPr/>
                    <a:lstStyle/>
                    <a:p>
                      <a:pPr marL="0" lvl="0" indent="0">
                        <a:spcBef>
                          <a:spcPts val="0"/>
                        </a:spcBef>
                        <a:spcAft>
                          <a:spcPts val="0"/>
                        </a:spcAft>
                        <a:buNone/>
                      </a:pPr>
                      <a:r>
                        <a:rPr lang="en-US" altLang="ja-JP" sz="800">
                          <a:effectLst/>
                        </a:rPr>
                        <a:t>2019.12.25</a:t>
                      </a:r>
                      <a:endParaRPr lang="ja-JP" altLang="en-US"/>
                    </a:p>
                  </a:txBody>
                  <a:tcPr marL="0" marR="0" marT="0" marB="0" anchor="ctr"/>
                </a:tc>
                <a:tc>
                  <a:txBody>
                    <a:bodyPr/>
                    <a:lstStyle/>
                    <a:p>
                      <a:pPr marL="0" lvl="0" indent="0" algn="l">
                        <a:lnSpc>
                          <a:spcPct val="100000"/>
                        </a:lnSpc>
                        <a:spcBef>
                          <a:spcPts val="0"/>
                        </a:spcBef>
                        <a:spcAft>
                          <a:spcPts val="0"/>
                        </a:spcAft>
                        <a:buNone/>
                      </a:pPr>
                      <a:r>
                        <a:rPr lang="en-US" altLang="ja-JP" sz="800">
                          <a:effectLst/>
                        </a:rPr>
                        <a:t>P38</a:t>
                      </a:r>
                      <a:r>
                        <a:rPr lang="ja-JP" altLang="en-US" sz="800">
                          <a:effectLst/>
                        </a:rPr>
                        <a:t> 開発研究院選択時に確認ウィンドウを追加</a:t>
                      </a:r>
                      <a:endParaRPr lang="en-US" altLang="ja-JP" sz="800">
                        <a:effectLst/>
                      </a:endParaRPr>
                    </a:p>
                    <a:p>
                      <a:pPr marL="0" lvl="0" indent="0" algn="l">
                        <a:lnSpc>
                          <a:spcPct val="100000"/>
                        </a:lnSpc>
                        <a:spcBef>
                          <a:spcPts val="0"/>
                        </a:spcBef>
                        <a:spcAft>
                          <a:spcPts val="0"/>
                        </a:spcAft>
                        <a:buNone/>
                      </a:pPr>
                      <a:r>
                        <a:rPr lang="en-US" altLang="ja-JP" sz="800">
                          <a:effectLst/>
                        </a:rPr>
                        <a:t>P36, </a:t>
                      </a:r>
                      <a:r>
                        <a:rPr lang="en-US" altLang="ja-JP" sz="800" b="0" i="0" u="none" strike="noStrike" noProof="0">
                          <a:effectLst/>
                          <a:latin typeface="Century Gothic"/>
                        </a:rPr>
                        <a:t>41</a:t>
                      </a:r>
                      <a:endParaRPr lang="en-US" altLang="ja-JP" sz="800">
                        <a:effectLst/>
                      </a:endParaRPr>
                    </a:p>
                    <a:p>
                      <a:pPr marL="0" lvl="0" indent="0" algn="l">
                        <a:lnSpc>
                          <a:spcPct val="100000"/>
                        </a:lnSpc>
                        <a:spcBef>
                          <a:spcPts val="0"/>
                        </a:spcBef>
                        <a:spcAft>
                          <a:spcPts val="0"/>
                        </a:spcAft>
                        <a:buNone/>
                      </a:pPr>
                      <a:r>
                        <a:rPr lang="ja-JP" sz="800" b="0" i="0" u="none" strike="noStrike" noProof="0">
                          <a:effectLst/>
                          <a:latin typeface="Century Gothic"/>
                        </a:rPr>
                        <a:t>       兵器強化時にも時間が掛かることを追記</a:t>
                      </a:r>
                      <a:endParaRPr lang="en-US" altLang="ja-JP" sz="800">
                        <a:effectLst/>
                      </a:endParaRPr>
                    </a:p>
                    <a:p>
                      <a:pPr marL="0" lvl="0" indent="0" algn="l">
                        <a:lnSpc>
                          <a:spcPct val="100000"/>
                        </a:lnSpc>
                        <a:spcBef>
                          <a:spcPts val="0"/>
                        </a:spcBef>
                        <a:spcAft>
                          <a:spcPts val="0"/>
                        </a:spcAft>
                        <a:buNone/>
                      </a:pPr>
                      <a:r>
                        <a:rPr lang="en-US" altLang="ja-JP" sz="800">
                          <a:effectLst/>
                        </a:rPr>
                        <a:t>  </a:t>
                      </a:r>
                      <a:r>
                        <a:rPr lang="ja-JP" altLang="en-US" sz="800">
                          <a:effectLst/>
                        </a:rPr>
                        <a:t> </a:t>
                      </a:r>
                      <a:endParaRPr lang="en-US" altLang="ja-JP" sz="800">
                        <a:effectLst/>
                      </a:endParaRPr>
                    </a:p>
                  </a:txBody>
                  <a:tcPr marL="0" marR="0" marT="0" marB="0" anchor="ctr"/>
                </a:tc>
                <a:tc>
                  <a:txBody>
                    <a:bodyPr/>
                    <a:lstStyle/>
                    <a:p>
                      <a:pPr marL="0" lvl="0">
                        <a:spcBef>
                          <a:spcPts val="0"/>
                        </a:spcBef>
                        <a:spcAft>
                          <a:spcPts val="0"/>
                        </a:spcAft>
                        <a:buNone/>
                      </a:pPr>
                      <a:endParaRPr lang="ja-JP" altLang="en-US">
                        <a:effectLst/>
                      </a:endParaRPr>
                    </a:p>
                  </a:txBody>
                  <a:tcPr marL="0" marR="0" marT="0" marB="0" anchor="ctr"/>
                </a:tc>
                <a:extLst>
                  <a:ext uri="{0D108BD9-81ED-4DB2-BD59-A6C34878D82A}">
                    <a16:rowId xmlns:a16="http://schemas.microsoft.com/office/drawing/2014/main" val="3022515650"/>
                  </a:ext>
                </a:extLst>
              </a:tr>
              <a:tr h="221487">
                <a:tc>
                  <a:txBody>
                    <a:bodyPr/>
                    <a:lstStyle/>
                    <a:p>
                      <a:pPr marL="0" lvl="0" indent="0">
                        <a:spcBef>
                          <a:spcPts val="0"/>
                        </a:spcBef>
                        <a:spcAft>
                          <a:spcPts val="0"/>
                        </a:spcAft>
                        <a:buNone/>
                      </a:pPr>
                      <a:r>
                        <a:rPr lang="en-US" altLang="ja-JP" sz="800">
                          <a:effectLst/>
                        </a:rPr>
                        <a:t>2019.12.26</a:t>
                      </a:r>
                      <a:endParaRPr lang="ja-JP" altLang="en-US"/>
                    </a:p>
                  </a:txBody>
                  <a:tcPr marL="0" marR="0" marT="0" marB="0" anchor="ctr"/>
                </a:tc>
                <a:tc>
                  <a:txBody>
                    <a:bodyPr/>
                    <a:lstStyle/>
                    <a:p>
                      <a:pPr marL="0" lvl="0" indent="0" algn="l">
                        <a:lnSpc>
                          <a:spcPct val="100000"/>
                        </a:lnSpc>
                        <a:spcBef>
                          <a:spcPts val="0"/>
                        </a:spcBef>
                        <a:spcAft>
                          <a:spcPts val="0"/>
                        </a:spcAft>
                        <a:buNone/>
                      </a:pPr>
                      <a:r>
                        <a:rPr lang="ja-JP" altLang="en-US" sz="800">
                          <a:effectLst/>
                        </a:rPr>
                        <a:t>P6  TR詳細画面で、カードの全画表示を追記</a:t>
                      </a:r>
                      <a:endParaRPr lang="ja-JP"/>
                    </a:p>
                    <a:p>
                      <a:pPr marL="0" lvl="0" indent="0" algn="l">
                        <a:lnSpc>
                          <a:spcPct val="100000"/>
                        </a:lnSpc>
                        <a:spcBef>
                          <a:spcPts val="0"/>
                        </a:spcBef>
                        <a:spcAft>
                          <a:spcPts val="0"/>
                        </a:spcAft>
                        <a:buNone/>
                      </a:pPr>
                      <a:r>
                        <a:rPr lang="ja-JP" altLang="en-US" sz="800">
                          <a:effectLst/>
                        </a:rPr>
                        <a:t>P9, 10, 13, 14, 15, 17, 23, 27, 28, 30</a:t>
                      </a:r>
                      <a:endParaRPr lang="en-US" altLang="ja-JP" sz="800" b="0" i="0" u="none" strike="noStrike" noProof="0">
                        <a:effectLst/>
                        <a:latin typeface="メイリオ"/>
                        <a:ea typeface="メイリオ"/>
                      </a:endParaRPr>
                    </a:p>
                    <a:p>
                      <a:pPr marL="0" lvl="0" indent="0" algn="l">
                        <a:lnSpc>
                          <a:spcPct val="100000"/>
                        </a:lnSpc>
                        <a:spcBef>
                          <a:spcPts val="0"/>
                        </a:spcBef>
                        <a:spcAft>
                          <a:spcPts val="0"/>
                        </a:spcAft>
                        <a:buNone/>
                      </a:pPr>
                      <a:r>
                        <a:rPr lang="ja-JP" altLang="en-US" sz="800">
                          <a:effectLst/>
                        </a:rPr>
                        <a:t> 　  </a:t>
                      </a:r>
                      <a:r>
                        <a:rPr lang="ja-JP" sz="800" b="0" i="0" u="none" strike="noStrike" noProof="0">
                          <a:effectLst/>
                          <a:latin typeface="メイリオ"/>
                          <a:ea typeface="メイリオ"/>
                        </a:rPr>
                        <a:t>アイコン表示、詳細上部表示に変更</a:t>
                      </a:r>
                      <a:endParaRPr lang="en-US" altLang="ja-JP" sz="800" b="0" i="0" u="none" strike="noStrike" noProof="0">
                        <a:effectLst/>
                        <a:latin typeface="メイリオ"/>
                        <a:ea typeface="メイリオ"/>
                      </a:endParaRPr>
                    </a:p>
                    <a:p>
                      <a:pPr marL="0" lvl="0" indent="0" algn="l">
                        <a:lnSpc>
                          <a:spcPct val="100000"/>
                        </a:lnSpc>
                        <a:spcBef>
                          <a:spcPts val="0"/>
                        </a:spcBef>
                        <a:spcAft>
                          <a:spcPts val="0"/>
                        </a:spcAft>
                        <a:buNone/>
                      </a:pPr>
                      <a:r>
                        <a:rPr lang="ja-JP" sz="800" b="0" i="0" u="none" strike="noStrike" noProof="0">
                          <a:effectLst/>
                          <a:latin typeface="メイリオ"/>
                          <a:ea typeface="メイリオ"/>
                        </a:rPr>
                        <a:t>P</a:t>
                      </a:r>
                      <a:r>
                        <a:rPr lang="en-US" altLang="ja-JP" sz="800" b="0" i="0" u="none" strike="noStrike" noProof="0">
                          <a:effectLst/>
                          <a:latin typeface="メイリオ"/>
                          <a:ea typeface="メイリオ"/>
                        </a:rPr>
                        <a:t>10</a:t>
                      </a:r>
                      <a:r>
                        <a:rPr lang="ja-JP" sz="800" b="0" i="0" u="none" strike="noStrike" noProof="0">
                          <a:effectLst/>
                          <a:latin typeface="メイリオ"/>
                          <a:ea typeface="メイリオ"/>
                        </a:rPr>
                        <a:t> </a:t>
                      </a:r>
                      <a:r>
                        <a:rPr lang="en-US" altLang="ja-JP" sz="800" b="0" i="0" u="none" strike="noStrike" noProof="0">
                          <a:effectLst/>
                          <a:latin typeface="メイリオ"/>
                          <a:ea typeface="メイリオ"/>
                        </a:rPr>
                        <a:t>TR</a:t>
                      </a:r>
                      <a:r>
                        <a:rPr lang="ja-JP" sz="800" b="0" i="0" u="none" strike="noStrike" noProof="0">
                          <a:effectLst/>
                          <a:latin typeface="メイリオ"/>
                          <a:ea typeface="メイリオ"/>
                        </a:rPr>
                        <a:t>強化素材選択時に選択数は表示しない。  </a:t>
                      </a:r>
                      <a:r>
                        <a:rPr lang="ja-JP" altLang="en-US" sz="800">
                          <a:effectLst/>
                        </a:rPr>
                        <a:t>  </a:t>
                      </a:r>
                      <a:endParaRPr lang="ja-JP"/>
                    </a:p>
                    <a:p>
                      <a:pPr marL="0" lvl="0" indent="0" algn="l">
                        <a:lnSpc>
                          <a:spcPct val="100000"/>
                        </a:lnSpc>
                        <a:spcBef>
                          <a:spcPts val="0"/>
                        </a:spcBef>
                        <a:spcAft>
                          <a:spcPts val="0"/>
                        </a:spcAft>
                        <a:buNone/>
                      </a:pPr>
                      <a:r>
                        <a:rPr lang="ja-JP" altLang="en-US" sz="800">
                          <a:effectLst/>
                        </a:rPr>
                        <a:t>P13 進化TRカード選択時、リストに表示される条件を追記</a:t>
                      </a:r>
                      <a:endParaRPr lang="ja-JP"/>
                    </a:p>
                    <a:p>
                      <a:pPr marL="0" lvl="0" indent="0" algn="l">
                        <a:lnSpc>
                          <a:spcPct val="100000"/>
                        </a:lnSpc>
                        <a:spcBef>
                          <a:spcPts val="0"/>
                        </a:spcBef>
                        <a:spcAft>
                          <a:spcPts val="0"/>
                        </a:spcAft>
                        <a:buNone/>
                      </a:pPr>
                      <a:r>
                        <a:rPr lang="ja-JP" altLang="en-US" sz="800">
                          <a:effectLst/>
                        </a:rPr>
                        <a:t>P14 リストに表示される条件を変更</a:t>
                      </a:r>
                      <a:endParaRPr lang="ja-JP"/>
                    </a:p>
                  </a:txBody>
                  <a:tcPr marL="0" marR="0" marT="0" marB="0" anchor="ctr"/>
                </a:tc>
                <a:tc>
                  <a:txBody>
                    <a:bodyPr/>
                    <a:lstStyle/>
                    <a:p>
                      <a:pPr marL="0" lvl="0">
                        <a:spcBef>
                          <a:spcPts val="0"/>
                        </a:spcBef>
                        <a:spcAft>
                          <a:spcPts val="0"/>
                        </a:spcAft>
                        <a:buNone/>
                      </a:pPr>
                      <a:endParaRPr lang="ja-JP" altLang="en-US">
                        <a:effectLst/>
                      </a:endParaRPr>
                    </a:p>
                  </a:txBody>
                  <a:tcPr marL="0" marR="0" marT="0" marB="0" anchor="ctr"/>
                </a:tc>
                <a:extLst>
                  <a:ext uri="{0D108BD9-81ED-4DB2-BD59-A6C34878D82A}">
                    <a16:rowId xmlns:a16="http://schemas.microsoft.com/office/drawing/2014/main" val="1141079346"/>
                  </a:ext>
                </a:extLst>
              </a:tr>
              <a:tr h="221487">
                <a:tc>
                  <a:txBody>
                    <a:bodyPr/>
                    <a:lstStyle/>
                    <a:p>
                      <a:pPr marL="0" lvl="0" indent="0">
                        <a:spcBef>
                          <a:spcPts val="0"/>
                        </a:spcBef>
                        <a:spcAft>
                          <a:spcPts val="0"/>
                        </a:spcAft>
                        <a:buNone/>
                      </a:pPr>
                      <a:r>
                        <a:rPr lang="en-US" altLang="ja-JP" sz="800">
                          <a:effectLst/>
                        </a:rPr>
                        <a:t>2020.01.06</a:t>
                      </a:r>
                      <a:endParaRPr lang="ja-JP" altLang="en-US"/>
                    </a:p>
                  </a:txBody>
                  <a:tcPr marL="0" marR="0" marT="0" marB="0" anchor="ctr"/>
                </a:tc>
                <a:tc>
                  <a:txBody>
                    <a:bodyPr/>
                    <a:lstStyle/>
                    <a:p>
                      <a:pPr marL="0" lvl="0" indent="0" algn="l">
                        <a:lnSpc>
                          <a:spcPct val="100000"/>
                        </a:lnSpc>
                        <a:spcBef>
                          <a:spcPts val="0"/>
                        </a:spcBef>
                        <a:spcAft>
                          <a:spcPts val="0"/>
                        </a:spcAft>
                        <a:buNone/>
                      </a:pPr>
                      <a:r>
                        <a:rPr lang="ja-JP" altLang="en-US" sz="800">
                          <a:effectLst/>
                        </a:rPr>
                        <a:t>支援兵器のフッターを削除</a:t>
                      </a:r>
                      <a:endParaRPr lang="en-US" altLang="ja-JP" sz="800">
                        <a:effectLst/>
                      </a:endParaRPr>
                    </a:p>
                    <a:p>
                      <a:pPr marL="0" lvl="0" indent="0" algn="l">
                        <a:lnSpc>
                          <a:spcPct val="100000"/>
                        </a:lnSpc>
                        <a:spcBef>
                          <a:spcPts val="0"/>
                        </a:spcBef>
                        <a:spcAft>
                          <a:spcPts val="0"/>
                        </a:spcAft>
                        <a:buNone/>
                      </a:pPr>
                      <a:r>
                        <a:rPr lang="en-US" altLang="ja-JP" sz="800">
                          <a:effectLst/>
                        </a:rPr>
                        <a:t>P38 </a:t>
                      </a:r>
                      <a:r>
                        <a:rPr lang="ja-JP" altLang="en-US" sz="800">
                          <a:effectLst/>
                        </a:rPr>
                        <a:t>編成中のキャラを研究院に選択した時のエラーウィンドウ文言を調整</a:t>
                      </a:r>
                      <a:endParaRPr lang="en-US" altLang="ja-JP" sz="800">
                        <a:effectLst/>
                      </a:endParaRPr>
                    </a:p>
                    <a:p>
                      <a:pPr marL="0" lvl="0" indent="0" algn="l">
                        <a:lnSpc>
                          <a:spcPct val="100000"/>
                        </a:lnSpc>
                        <a:spcBef>
                          <a:spcPts val="0"/>
                        </a:spcBef>
                        <a:spcAft>
                          <a:spcPts val="0"/>
                        </a:spcAft>
                        <a:buNone/>
                      </a:pPr>
                      <a:r>
                        <a:rPr lang="en-US" altLang="ja-JP" sz="800">
                          <a:effectLst/>
                        </a:rPr>
                        <a:t>P40</a:t>
                      </a:r>
                      <a:r>
                        <a:rPr lang="ja-JP" altLang="en-US" sz="800">
                          <a:effectLst/>
                        </a:rPr>
                        <a:t> 開発完了画面の修正</a:t>
                      </a:r>
                      <a:endParaRPr lang="en-US" altLang="ja-JP" sz="800">
                        <a:effectLst/>
                      </a:endParaRPr>
                    </a:p>
                    <a:p>
                      <a:pPr marL="0" lvl="0" indent="0" algn="l">
                        <a:lnSpc>
                          <a:spcPct val="100000"/>
                        </a:lnSpc>
                        <a:spcBef>
                          <a:spcPts val="0"/>
                        </a:spcBef>
                        <a:spcAft>
                          <a:spcPts val="0"/>
                        </a:spcAft>
                        <a:buNone/>
                      </a:pPr>
                      <a:r>
                        <a:rPr lang="en-US" altLang="ja-JP" sz="800">
                          <a:effectLst/>
                        </a:rPr>
                        <a:t>P41 </a:t>
                      </a:r>
                      <a:r>
                        <a:rPr lang="ja-JP" altLang="en-US" sz="800">
                          <a:effectLst/>
                        </a:rPr>
                        <a:t>強化には研究員が不要</a:t>
                      </a:r>
                      <a:endParaRPr lang="en-US" altLang="ja-JP" sz="800">
                        <a:effectLst/>
                      </a:endParaRPr>
                    </a:p>
                    <a:p>
                      <a:pPr marL="0" lvl="0" indent="0" algn="l">
                        <a:lnSpc>
                          <a:spcPct val="100000"/>
                        </a:lnSpc>
                        <a:spcBef>
                          <a:spcPts val="0"/>
                        </a:spcBef>
                        <a:spcAft>
                          <a:spcPts val="0"/>
                        </a:spcAft>
                        <a:buNone/>
                      </a:pPr>
                      <a:r>
                        <a:rPr lang="ja-JP" altLang="en-US" sz="800">
                          <a:effectLst/>
                        </a:rPr>
                        <a:t>　　強化時も時短ができることを追記</a:t>
                      </a:r>
                      <a:endParaRPr lang="en-US" altLang="ja-JP" sz="800">
                        <a:effectLst/>
                      </a:endParaRPr>
                    </a:p>
                  </a:txBody>
                  <a:tcPr marL="0" marR="0" marT="0" marB="0" anchor="ctr"/>
                </a:tc>
                <a:tc>
                  <a:txBody>
                    <a:bodyPr/>
                    <a:lstStyle/>
                    <a:p>
                      <a:pPr marL="0" lvl="0">
                        <a:spcBef>
                          <a:spcPts val="0"/>
                        </a:spcBef>
                        <a:spcAft>
                          <a:spcPts val="0"/>
                        </a:spcAft>
                        <a:buNone/>
                      </a:pPr>
                      <a:endParaRPr lang="ja-JP" altLang="en-US">
                        <a:effectLst/>
                      </a:endParaRPr>
                    </a:p>
                  </a:txBody>
                  <a:tcPr marL="0" marR="0" marT="0" marB="0" anchor="ctr"/>
                </a:tc>
                <a:extLst>
                  <a:ext uri="{0D108BD9-81ED-4DB2-BD59-A6C34878D82A}">
                    <a16:rowId xmlns:a16="http://schemas.microsoft.com/office/drawing/2014/main" val="1043143514"/>
                  </a:ext>
                </a:extLst>
              </a:tr>
              <a:tr h="221487">
                <a:tc>
                  <a:txBody>
                    <a:bodyPr/>
                    <a:lstStyle/>
                    <a:p>
                      <a:pPr marL="0" lvl="0" indent="0">
                        <a:spcBef>
                          <a:spcPts val="0"/>
                        </a:spcBef>
                        <a:spcAft>
                          <a:spcPts val="0"/>
                        </a:spcAft>
                        <a:buNone/>
                      </a:pPr>
                      <a:r>
                        <a:rPr lang="en-US" altLang="ja-JP" sz="800">
                          <a:effectLst/>
                        </a:rPr>
                        <a:t>2020.01.17</a:t>
                      </a:r>
                      <a:endParaRPr lang="ja-JP" altLang="en-US"/>
                    </a:p>
                  </a:txBody>
                  <a:tcPr marL="0" marR="0" marT="0" marB="0" anchor="ctr"/>
                </a:tc>
                <a:tc>
                  <a:txBody>
                    <a:bodyPr/>
                    <a:lstStyle/>
                    <a:p>
                      <a:pPr marL="0" lvl="0" indent="0" algn="l">
                        <a:lnSpc>
                          <a:spcPct val="100000"/>
                        </a:lnSpc>
                        <a:spcBef>
                          <a:spcPts val="0"/>
                        </a:spcBef>
                        <a:spcAft>
                          <a:spcPts val="0"/>
                        </a:spcAft>
                        <a:buNone/>
                      </a:pPr>
                      <a:r>
                        <a:rPr lang="en-US" altLang="ja-JP" sz="800">
                          <a:effectLst/>
                        </a:rPr>
                        <a:t>P37 </a:t>
                      </a:r>
                      <a:r>
                        <a:rPr lang="ja-JP" altLang="en-US" sz="800">
                          <a:effectLst/>
                        </a:rPr>
                        <a:t>兵器開発時、開発員が足りていれば複数開発できることを追記</a:t>
                      </a:r>
                      <a:endParaRPr lang="en-US" altLang="ja-JP" sz="800">
                        <a:effectLst/>
                      </a:endParaRPr>
                    </a:p>
                    <a:p>
                      <a:pPr lvl="0">
                        <a:buNone/>
                      </a:pPr>
                      <a:r>
                        <a:rPr lang="ja-JP" altLang="en-US" sz="800">
                          <a:effectLst/>
                        </a:rPr>
                        <a:t>　　</a:t>
                      </a:r>
                      <a:r>
                        <a:rPr lang="en-US" altLang="ja-JP" sz="800">
                          <a:effectLst/>
                        </a:rPr>
                        <a:t>GOLD</a:t>
                      </a:r>
                      <a:r>
                        <a:rPr lang="ja-JP" altLang="en-US" sz="800">
                          <a:effectLst/>
                        </a:rPr>
                        <a:t>、研究員が</a:t>
                      </a:r>
                      <a:r>
                        <a:rPr lang="ja-JP" altLang="en-US" sz="800"/>
                        <a:t>足りていない場合は、ボタンをグレーアウトすることを追記</a:t>
                      </a:r>
                      <a:endParaRPr lang="en-US" altLang="ja-JP" sz="800">
                        <a:effectLst/>
                      </a:endParaRPr>
                    </a:p>
                    <a:p>
                      <a:pPr marL="0" lvl="0" indent="0" algn="l">
                        <a:lnSpc>
                          <a:spcPct val="100000"/>
                        </a:lnSpc>
                        <a:spcBef>
                          <a:spcPts val="0"/>
                        </a:spcBef>
                        <a:spcAft>
                          <a:spcPts val="0"/>
                        </a:spcAft>
                        <a:buNone/>
                      </a:pPr>
                      <a:r>
                        <a:rPr lang="en-US" altLang="ja-JP" sz="800">
                          <a:effectLst/>
                        </a:rPr>
                        <a:t>P38 </a:t>
                      </a:r>
                      <a:r>
                        <a:rPr lang="ja-JP" altLang="en-US" sz="800">
                          <a:effectLst/>
                        </a:rPr>
                        <a:t>兵器開発研究員選択時の確認文言、やめた時の遷移先について追記</a:t>
                      </a:r>
                      <a:endParaRPr lang="en-US" altLang="ja-JP" sz="800">
                        <a:effectLst/>
                      </a:endParaRPr>
                    </a:p>
                    <a:p>
                      <a:pPr marL="0" lvl="0" indent="0" algn="l">
                        <a:lnSpc>
                          <a:spcPct val="100000"/>
                        </a:lnSpc>
                        <a:spcBef>
                          <a:spcPts val="0"/>
                        </a:spcBef>
                        <a:spcAft>
                          <a:spcPts val="0"/>
                        </a:spcAft>
                        <a:buNone/>
                      </a:pPr>
                      <a:r>
                        <a:rPr lang="en-US" altLang="ja-JP" sz="800">
                          <a:effectLst/>
                        </a:rPr>
                        <a:t>P40</a:t>
                      </a:r>
                      <a:r>
                        <a:rPr lang="ja-JP" altLang="en-US" sz="800">
                          <a:effectLst/>
                        </a:rPr>
                        <a:t> 確認ウィンドウを表示</a:t>
                      </a:r>
                      <a:endParaRPr lang="en-US" altLang="ja-JP" sz="800">
                        <a:effectLst/>
                      </a:endParaRPr>
                    </a:p>
                    <a:p>
                      <a:pPr marL="0" lvl="0" indent="0" algn="l">
                        <a:lnSpc>
                          <a:spcPct val="100000"/>
                        </a:lnSpc>
                        <a:spcBef>
                          <a:spcPts val="0"/>
                        </a:spcBef>
                        <a:spcAft>
                          <a:spcPts val="0"/>
                        </a:spcAft>
                        <a:buNone/>
                      </a:pPr>
                      <a:r>
                        <a:rPr lang="ja-JP" altLang="en-US" sz="800">
                          <a:effectLst/>
                        </a:rPr>
                        <a:t>　　複数完了していた場合は、連続で表示されることを追記</a:t>
                      </a:r>
                      <a:endParaRPr lang="en-US" altLang="ja-JP" sz="800">
                        <a:effectLst/>
                      </a:endParaRPr>
                    </a:p>
                  </a:txBody>
                  <a:tcPr marL="0" marR="0" marT="0" marB="0" anchor="ctr"/>
                </a:tc>
                <a:tc>
                  <a:txBody>
                    <a:bodyPr/>
                    <a:lstStyle/>
                    <a:p>
                      <a:pPr marL="0" lvl="0">
                        <a:spcBef>
                          <a:spcPts val="0"/>
                        </a:spcBef>
                        <a:spcAft>
                          <a:spcPts val="0"/>
                        </a:spcAft>
                        <a:buNone/>
                      </a:pPr>
                      <a:endParaRPr lang="ja-JP" altLang="en-US">
                        <a:effectLst/>
                      </a:endParaRPr>
                    </a:p>
                  </a:txBody>
                  <a:tcPr marL="0" marR="0" marT="0" marB="0" anchor="ctr"/>
                </a:tc>
                <a:extLst>
                  <a:ext uri="{0D108BD9-81ED-4DB2-BD59-A6C34878D82A}">
                    <a16:rowId xmlns:a16="http://schemas.microsoft.com/office/drawing/2014/main" val="2691020692"/>
                  </a:ext>
                </a:extLst>
              </a:tr>
              <a:tr h="221487">
                <a:tc>
                  <a:txBody>
                    <a:bodyPr/>
                    <a:lstStyle/>
                    <a:p>
                      <a:pPr marL="0" lvl="0" indent="0">
                        <a:spcBef>
                          <a:spcPts val="0"/>
                        </a:spcBef>
                        <a:spcAft>
                          <a:spcPts val="0"/>
                        </a:spcAft>
                        <a:buNone/>
                      </a:pPr>
                      <a:r>
                        <a:rPr lang="en-US" altLang="ja-JP" sz="800">
                          <a:effectLst/>
                        </a:rPr>
                        <a:t>2020.01.22</a:t>
                      </a:r>
                      <a:endParaRPr lang="ja-JP" altLang="en-US"/>
                    </a:p>
                    <a:p>
                      <a:pPr marL="0" lvl="0" indent="0">
                        <a:spcBef>
                          <a:spcPts val="0"/>
                        </a:spcBef>
                        <a:spcAft>
                          <a:spcPts val="0"/>
                        </a:spcAft>
                        <a:buNone/>
                      </a:pPr>
                      <a:r>
                        <a:rPr lang="en-US" altLang="ja-JP" sz="800">
                          <a:effectLst/>
                        </a:rPr>
                        <a:t>#316 </a:t>
                      </a:r>
                      <a:r>
                        <a:rPr lang="en-US" altLang="ja-JP" sz="800" b="0" i="0" u="none" strike="noStrike" noProof="0">
                          <a:effectLst/>
                          <a:latin typeface="Century Gothic"/>
                        </a:rPr>
                        <a:t>(</a:t>
                      </a:r>
                      <a:r>
                        <a:rPr lang="ja-JP" altLang="en-US" sz="800" b="0" i="0" u="none" strike="noStrike" noProof="0">
                          <a:effectLst/>
                          <a:latin typeface="Century Gothic"/>
                        </a:rPr>
                        <a:t>増本</a:t>
                      </a:r>
                      <a:r>
                        <a:rPr lang="en-US" altLang="ja-JP" sz="800" b="0" i="0" u="none" strike="noStrike" noProof="0">
                          <a:effectLst/>
                          <a:latin typeface="Century Gothic"/>
                        </a:rPr>
                        <a:t>)</a:t>
                      </a:r>
                      <a:endParaRPr lang="en-US"/>
                    </a:p>
                  </a:txBody>
                  <a:tcPr marL="0" marR="0" marT="0" marB="0" anchor="ctr"/>
                </a:tc>
                <a:tc>
                  <a:txBody>
                    <a:bodyPr/>
                    <a:lstStyle/>
                    <a:p>
                      <a:pPr marL="0" lvl="0" indent="0" algn="l">
                        <a:lnSpc>
                          <a:spcPct val="100000"/>
                        </a:lnSpc>
                        <a:spcBef>
                          <a:spcPts val="0"/>
                        </a:spcBef>
                        <a:spcAft>
                          <a:spcPts val="0"/>
                        </a:spcAft>
                        <a:buNone/>
                      </a:pPr>
                      <a:r>
                        <a:rPr lang="ja-JP" altLang="en-US" sz="800" dirty="0">
                          <a:effectLst/>
                        </a:rPr>
                        <a:t>P45 装備一覧・売却画面にOK・ソートフィルタボタンを追加 </a:t>
                      </a:r>
                      <a:endParaRPr lang="ja-JP" dirty="0"/>
                    </a:p>
                    <a:p>
                      <a:pPr marL="0" lvl="0" indent="0" algn="l">
                        <a:lnSpc>
                          <a:spcPct val="100000"/>
                        </a:lnSpc>
                        <a:spcBef>
                          <a:spcPts val="0"/>
                        </a:spcBef>
                        <a:spcAft>
                          <a:spcPts val="0"/>
                        </a:spcAft>
                        <a:buNone/>
                      </a:pPr>
                      <a:r>
                        <a:rPr lang="ja-JP" altLang="en-US" sz="800" dirty="0">
                          <a:effectLst/>
                        </a:rPr>
                        <a:t>　　 上記をP27の図にも反映。複数種類まとめて選択できることを追記</a:t>
                      </a:r>
                      <a:endParaRPr lang="ja-JP" dirty="0"/>
                    </a:p>
                    <a:p>
                      <a:pPr marL="0" lvl="0" indent="0" algn="l">
                        <a:lnSpc>
                          <a:spcPct val="100000"/>
                        </a:lnSpc>
                        <a:spcBef>
                          <a:spcPts val="0"/>
                        </a:spcBef>
                        <a:spcAft>
                          <a:spcPts val="0"/>
                        </a:spcAft>
                        <a:buNone/>
                      </a:pPr>
                      <a:r>
                        <a:rPr lang="ja-JP" altLang="en-US" sz="800" dirty="0">
                          <a:effectLst/>
                        </a:rPr>
                        <a:t>P46 売却完了ウィンドウの追加</a:t>
                      </a:r>
                      <a:endParaRPr lang="ja-JP" dirty="0"/>
                    </a:p>
                    <a:p>
                      <a:pPr marL="0" lvl="0" indent="0" algn="l">
                        <a:lnSpc>
                          <a:spcPct val="100000"/>
                        </a:lnSpc>
                        <a:spcBef>
                          <a:spcPts val="0"/>
                        </a:spcBef>
                        <a:spcAft>
                          <a:spcPts val="0"/>
                        </a:spcAft>
                        <a:buNone/>
                      </a:pPr>
                      <a:r>
                        <a:rPr lang="ja-JP" altLang="en-US" sz="800" dirty="0">
                          <a:effectLst/>
                        </a:rPr>
                        <a:t>P26, 30~35</a:t>
                      </a:r>
                      <a:endParaRPr lang="ja-JP" dirty="0"/>
                    </a:p>
                    <a:p>
                      <a:pPr marL="0" lvl="0" indent="0" algn="l">
                        <a:lnSpc>
                          <a:spcPct val="100000"/>
                        </a:lnSpc>
                        <a:spcBef>
                          <a:spcPts val="0"/>
                        </a:spcBef>
                        <a:spcAft>
                          <a:spcPts val="0"/>
                        </a:spcAft>
                        <a:buNone/>
                      </a:pPr>
                      <a:r>
                        <a:rPr lang="ja-JP" altLang="en-US" sz="800" dirty="0">
                          <a:effectLst/>
                        </a:rPr>
                        <a:t>　　 カスタムを削除。編成画面仕様で吸収。</a:t>
                      </a:r>
                      <a:endParaRPr lang="ja-JP" dirty="0"/>
                    </a:p>
                  </a:txBody>
                  <a:tcPr marL="0" marR="0" marT="0" marB="0" anchor="ctr"/>
                </a:tc>
                <a:tc>
                  <a:txBody>
                    <a:bodyPr/>
                    <a:lstStyle/>
                    <a:p>
                      <a:pPr marL="0" lvl="0">
                        <a:spcBef>
                          <a:spcPts val="0"/>
                        </a:spcBef>
                        <a:spcAft>
                          <a:spcPts val="0"/>
                        </a:spcAft>
                        <a:buNone/>
                      </a:pPr>
                      <a:endParaRPr lang="ja-JP" altLang="en-US">
                        <a:effectLst/>
                      </a:endParaRPr>
                    </a:p>
                  </a:txBody>
                  <a:tcPr marL="0" marR="0" marT="0" marB="0" anchor="ctr"/>
                </a:tc>
                <a:extLst>
                  <a:ext uri="{0D108BD9-81ED-4DB2-BD59-A6C34878D82A}">
                    <a16:rowId xmlns:a16="http://schemas.microsoft.com/office/drawing/2014/main" val="1866622914"/>
                  </a:ext>
                </a:extLst>
              </a:tr>
              <a:tr h="221487">
                <a:tc>
                  <a:txBody>
                    <a:bodyPr/>
                    <a:lstStyle/>
                    <a:p>
                      <a:pPr marL="0" lvl="0" indent="0">
                        <a:spcBef>
                          <a:spcPts val="0"/>
                        </a:spcBef>
                        <a:spcAft>
                          <a:spcPts val="0"/>
                        </a:spcAft>
                        <a:buNone/>
                      </a:pPr>
                      <a:endParaRPr lang="en-US" altLang="ja-JP" sz="800" b="0" i="0" u="none" strike="noStrike" noProof="0" dirty="0">
                        <a:effectLst/>
                        <a:latin typeface="Century Gothic"/>
                      </a:endParaRPr>
                    </a:p>
                  </a:txBody>
                  <a:tcPr marL="0" marR="0" marT="0" marB="0" anchor="ctr"/>
                </a:tc>
                <a:tc>
                  <a:txBody>
                    <a:bodyPr/>
                    <a:lstStyle/>
                    <a:p>
                      <a:pPr marL="0" lvl="0" indent="0" algn="l">
                        <a:lnSpc>
                          <a:spcPct val="100000"/>
                        </a:lnSpc>
                        <a:spcBef>
                          <a:spcPts val="0"/>
                        </a:spcBef>
                        <a:spcAft>
                          <a:spcPts val="0"/>
                        </a:spcAft>
                        <a:buNone/>
                      </a:pPr>
                      <a:endParaRPr lang="en-US" altLang="ja-JP" sz="800" dirty="0">
                        <a:effectLst/>
                      </a:endParaRPr>
                    </a:p>
                  </a:txBody>
                  <a:tcPr marL="0" marR="0" marT="0" marB="0" anchor="ctr"/>
                </a:tc>
                <a:tc>
                  <a:txBody>
                    <a:bodyPr/>
                    <a:lstStyle/>
                    <a:p>
                      <a:pPr marL="0" lvl="0">
                        <a:spcBef>
                          <a:spcPts val="0"/>
                        </a:spcBef>
                        <a:spcAft>
                          <a:spcPts val="0"/>
                        </a:spcAft>
                        <a:buNone/>
                      </a:pPr>
                      <a:endParaRPr lang="ja-JP" altLang="en-US">
                        <a:effectLst/>
                      </a:endParaRPr>
                    </a:p>
                  </a:txBody>
                  <a:tcPr marL="0" marR="0" marT="0" marB="0" anchor="ctr"/>
                </a:tc>
                <a:extLst>
                  <a:ext uri="{0D108BD9-81ED-4DB2-BD59-A6C34878D82A}">
                    <a16:rowId xmlns:a16="http://schemas.microsoft.com/office/drawing/2014/main" val="2404202796"/>
                  </a:ext>
                </a:extLst>
              </a:tr>
              <a:tr h="221487">
                <a:tc>
                  <a:txBody>
                    <a:bodyPr/>
                    <a:lstStyle/>
                    <a:p>
                      <a:pPr marL="0" lvl="0" indent="0">
                        <a:spcBef>
                          <a:spcPts val="0"/>
                        </a:spcBef>
                        <a:spcAft>
                          <a:spcPts val="0"/>
                        </a:spcAft>
                        <a:buNone/>
                      </a:pPr>
                      <a:endParaRPr lang="en-US" altLang="ja-JP" sz="800">
                        <a:effectLst/>
                      </a:endParaRPr>
                    </a:p>
                  </a:txBody>
                  <a:tcPr marL="0" marR="0" marT="0" marB="0" anchor="ctr"/>
                </a:tc>
                <a:tc>
                  <a:txBody>
                    <a:bodyPr/>
                    <a:lstStyle/>
                    <a:p>
                      <a:pPr marL="0" lvl="0" indent="0" algn="l">
                        <a:lnSpc>
                          <a:spcPct val="100000"/>
                        </a:lnSpc>
                        <a:spcBef>
                          <a:spcPts val="0"/>
                        </a:spcBef>
                        <a:spcAft>
                          <a:spcPts val="0"/>
                        </a:spcAft>
                        <a:buNone/>
                      </a:pPr>
                      <a:endParaRPr lang="en-US" altLang="ja-JP" sz="800">
                        <a:effectLst/>
                      </a:endParaRPr>
                    </a:p>
                  </a:txBody>
                  <a:tcPr marL="0" marR="0" marT="0" marB="0" anchor="ctr"/>
                </a:tc>
                <a:tc>
                  <a:txBody>
                    <a:bodyPr/>
                    <a:lstStyle/>
                    <a:p>
                      <a:pPr marL="0" lvl="0">
                        <a:spcBef>
                          <a:spcPts val="0"/>
                        </a:spcBef>
                        <a:spcAft>
                          <a:spcPts val="0"/>
                        </a:spcAft>
                        <a:buNone/>
                      </a:pPr>
                      <a:endParaRPr lang="ja-JP" altLang="en-US" dirty="0">
                        <a:effectLst/>
                      </a:endParaRPr>
                    </a:p>
                  </a:txBody>
                  <a:tcPr marL="0" marR="0" marT="0" marB="0" anchor="ctr"/>
                </a:tc>
                <a:extLst>
                  <a:ext uri="{0D108BD9-81ED-4DB2-BD59-A6C34878D82A}">
                    <a16:rowId xmlns:a16="http://schemas.microsoft.com/office/drawing/2014/main" val="1621087221"/>
                  </a:ext>
                </a:extLst>
              </a:tr>
            </a:tbl>
          </a:graphicData>
        </a:graphic>
      </p:graphicFrame>
    </p:spTree>
    <p:extLst>
      <p:ext uri="{BB962C8B-B14F-4D97-AF65-F5344CB8AC3E}">
        <p14:creationId xmlns:p14="http://schemas.microsoft.com/office/powerpoint/2010/main" val="39878370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■強化画面仕様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6</a:t>
            </a:fld>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2698175" cy="5262979"/>
          </a:xfrm>
          <a:prstGeom prst="rect">
            <a:avLst/>
          </a:prstGeom>
          <a:noFill/>
        </p:spPr>
        <p:txBody>
          <a:bodyPr wrap="none" rtlCol="0" anchor="t">
            <a:spAutoFit/>
          </a:bodyPr>
          <a:lstStyle/>
          <a:p>
            <a:r>
              <a:rPr kumimoji="1" lang="ja-JP" altLang="en-US" sz="1400" b="1"/>
              <a:t>●</a:t>
            </a:r>
            <a:r>
              <a:rPr kumimoji="1" lang="en-US" altLang="ja-JP" sz="1400" b="1"/>
              <a:t>TR</a:t>
            </a:r>
            <a:r>
              <a:rPr kumimoji="1" lang="ja-JP" altLang="en-US" sz="1400" b="1"/>
              <a:t>カード詳細画面</a:t>
            </a:r>
            <a:endParaRPr kumimoji="1" lang="en-US" altLang="ja-JP" sz="1400" b="1"/>
          </a:p>
          <a:p>
            <a:endParaRPr kumimoji="1" lang="en-US" altLang="ja-JP" sz="1400" b="1"/>
          </a:p>
          <a:p>
            <a:r>
              <a:rPr kumimoji="1" lang="ja-JP" altLang="en-US" sz="1400" b="1"/>
              <a:t>　○ 要素</a:t>
            </a:r>
            <a:endParaRPr kumimoji="1" lang="en-US" altLang="ja-JP" sz="1400" b="1"/>
          </a:p>
          <a:p>
            <a:r>
              <a:rPr kumimoji="1" lang="ja-JP" altLang="en-US" sz="1400" b="1"/>
              <a:t>　　</a:t>
            </a:r>
            <a:r>
              <a:rPr kumimoji="1" lang="ja-JP" altLang="en-US" sz="1400"/>
              <a:t>上部</a:t>
            </a:r>
            <a:endParaRPr kumimoji="1" lang="en-US" altLang="ja-JP" sz="1400"/>
          </a:p>
          <a:p>
            <a:r>
              <a:rPr kumimoji="1" lang="ja-JP" altLang="en-US" sz="1400" b="1"/>
              <a:t>　　</a:t>
            </a:r>
            <a:r>
              <a:rPr kumimoji="1" lang="ja-JP" altLang="en-US" sz="1400"/>
              <a:t>・</a:t>
            </a:r>
            <a:r>
              <a:rPr kumimoji="1" lang="en-US" altLang="ja-JP" sz="1400"/>
              <a:t>ID</a:t>
            </a:r>
          </a:p>
          <a:p>
            <a:r>
              <a:rPr kumimoji="1" lang="ja-JP" altLang="en-US" sz="1400" b="1"/>
              <a:t>　　</a:t>
            </a:r>
            <a:r>
              <a:rPr kumimoji="1" lang="ja-JP" altLang="en-US" sz="1400"/>
              <a:t>・カード名</a:t>
            </a:r>
            <a:endParaRPr kumimoji="1" lang="en-US" altLang="ja-JP" sz="1400"/>
          </a:p>
          <a:p>
            <a:r>
              <a:rPr kumimoji="1" lang="ja-JP" altLang="en-US" sz="1400"/>
              <a:t>　　・戻るボタン</a:t>
            </a:r>
            <a:endParaRPr kumimoji="1" lang="en-US" altLang="ja-JP" sz="1400"/>
          </a:p>
          <a:p>
            <a:r>
              <a:rPr kumimoji="1" lang="ja-JP" altLang="en-US" sz="1400"/>
              <a:t>　　・カードイラスト</a:t>
            </a:r>
            <a:endParaRPr kumimoji="1" lang="en-US" altLang="ja-JP" sz="1400"/>
          </a:p>
          <a:p>
            <a:r>
              <a:rPr kumimoji="1" lang="ja-JP" altLang="en-US" sz="1400"/>
              <a:t>　　　　タップで全画面表示</a:t>
            </a:r>
            <a:endParaRPr kumimoji="1" lang="en-US" altLang="ja-JP" sz="1400"/>
          </a:p>
          <a:p>
            <a:r>
              <a:rPr kumimoji="1" lang="ja-JP" altLang="en-US" sz="1400"/>
              <a:t>　　・お気に入りアイコン</a:t>
            </a:r>
            <a:endParaRPr kumimoji="1" lang="en-US" altLang="ja-JP" sz="1400"/>
          </a:p>
          <a:p>
            <a:r>
              <a:rPr kumimoji="1" lang="ja-JP" altLang="en-US" sz="1400"/>
              <a:t>　　　　タップで</a:t>
            </a:r>
            <a:r>
              <a:rPr kumimoji="1" lang="en-US" altLang="ja-JP" sz="1400"/>
              <a:t>ON/OFF</a:t>
            </a:r>
            <a:r>
              <a:rPr kumimoji="1" lang="ja-JP" altLang="en-US" sz="1400"/>
              <a:t>変更</a:t>
            </a:r>
            <a:endParaRPr kumimoji="1" lang="en-US" altLang="ja-JP" sz="1400"/>
          </a:p>
          <a:p>
            <a:r>
              <a:rPr kumimoji="1" lang="ja-JP" altLang="en-US" sz="1400"/>
              <a:t>　　・</a:t>
            </a:r>
            <a:r>
              <a:rPr kumimoji="1" lang="en-US" altLang="ja-JP" sz="1400"/>
              <a:t>TR</a:t>
            </a:r>
            <a:r>
              <a:rPr kumimoji="1" lang="ja-JP" altLang="en-US" sz="1400"/>
              <a:t>テストボタン</a:t>
            </a:r>
            <a:endParaRPr kumimoji="1" lang="en-US" altLang="ja-JP" sz="1400"/>
          </a:p>
          <a:p>
            <a:r>
              <a:rPr kumimoji="1" lang="ja-JP" altLang="en-US" sz="1400">
                <a:ea typeface="メイリオ"/>
              </a:rPr>
              <a:t>　　　　タップでテスト画面へ</a:t>
            </a:r>
            <a:endParaRPr kumimoji="1" lang="en-US" altLang="ja-JP" sz="1400">
              <a:ea typeface="メイリオ"/>
            </a:endParaRPr>
          </a:p>
          <a:p>
            <a:endParaRPr kumimoji="1" lang="en-US" altLang="ja-JP" sz="1400">
              <a:ea typeface="メイリオ"/>
            </a:endParaRPr>
          </a:p>
          <a:p>
            <a:r>
              <a:rPr kumimoji="1" lang="ja-JP" altLang="en-US" sz="1400"/>
              <a:t>　　下部パラメータ</a:t>
            </a:r>
            <a:endParaRPr kumimoji="1" lang="en-US" altLang="ja-JP" sz="1400"/>
          </a:p>
          <a:p>
            <a:r>
              <a:rPr kumimoji="1" lang="ja-JP" altLang="en-US" sz="1400"/>
              <a:t>　　・レベル</a:t>
            </a:r>
            <a:endParaRPr kumimoji="1" lang="en-US" altLang="ja-JP" sz="1400"/>
          </a:p>
          <a:p>
            <a:r>
              <a:rPr kumimoji="1" lang="ja-JP" altLang="en-US" sz="1400"/>
              <a:t>　　・進化レベル</a:t>
            </a:r>
            <a:endParaRPr kumimoji="1" lang="en-US" altLang="ja-JP" sz="1400"/>
          </a:p>
          <a:p>
            <a:r>
              <a:rPr kumimoji="1" lang="ja-JP" altLang="en-US" sz="1400"/>
              <a:t>　　・</a:t>
            </a:r>
            <a:r>
              <a:rPr kumimoji="1" lang="en-US" altLang="ja-JP" sz="1400"/>
              <a:t>HP</a:t>
            </a:r>
          </a:p>
          <a:p>
            <a:r>
              <a:rPr kumimoji="1" lang="ja-JP" altLang="en-US" sz="1400"/>
              <a:t>　　・</a:t>
            </a:r>
            <a:r>
              <a:rPr kumimoji="1" lang="en-US" altLang="ja-JP" sz="1400"/>
              <a:t>ATK</a:t>
            </a:r>
          </a:p>
          <a:p>
            <a:r>
              <a:rPr kumimoji="1" lang="ja-JP" altLang="en-US" sz="1400"/>
              <a:t>　　・</a:t>
            </a:r>
            <a:r>
              <a:rPr kumimoji="1" lang="en-US" altLang="ja-JP" sz="1400"/>
              <a:t>DEF</a:t>
            </a:r>
          </a:p>
          <a:p>
            <a:r>
              <a:rPr kumimoji="1" lang="ja-JP" altLang="en-US" sz="1400"/>
              <a:t>　　・</a:t>
            </a:r>
            <a:r>
              <a:rPr kumimoji="1" lang="en-US" altLang="ja-JP" sz="1400"/>
              <a:t>SPD</a:t>
            </a:r>
          </a:p>
          <a:p>
            <a:r>
              <a:rPr kumimoji="1" lang="ja-JP" altLang="en-US" sz="1400"/>
              <a:t>　　・リーダー効果</a:t>
            </a:r>
            <a:endParaRPr kumimoji="1" lang="en-US" altLang="ja-JP" sz="1400"/>
          </a:p>
          <a:p>
            <a:r>
              <a:rPr kumimoji="1" lang="ja-JP" altLang="en-US" sz="1400"/>
              <a:t>　　・スキル</a:t>
            </a:r>
            <a:endParaRPr kumimoji="1" lang="en-US" altLang="ja-JP" sz="1400"/>
          </a:p>
          <a:p>
            <a:r>
              <a:rPr kumimoji="1" lang="ja-JP" altLang="en-US" sz="1400"/>
              <a:t>　　・フレーバーテキスト</a:t>
            </a:r>
            <a:endParaRPr kumimoji="1" lang="en-US" altLang="ja-JP" sz="1400"/>
          </a:p>
        </p:txBody>
      </p:sp>
      <p:sp>
        <p:nvSpPr>
          <p:cNvPr id="12" name="テキスト ボックス 11">
            <a:extLst>
              <a:ext uri="{FF2B5EF4-FFF2-40B4-BE49-F238E27FC236}">
                <a16:creationId xmlns:a16="http://schemas.microsoft.com/office/drawing/2014/main" id="{DE052996-816F-4D57-BDBE-F005510F461F}"/>
              </a:ext>
            </a:extLst>
          </p:cNvPr>
          <p:cNvSpPr txBox="1"/>
          <p:nvPr/>
        </p:nvSpPr>
        <p:spPr>
          <a:xfrm>
            <a:off x="591845" y="846576"/>
            <a:ext cx="184731" cy="276999"/>
          </a:xfrm>
          <a:prstGeom prst="rect">
            <a:avLst/>
          </a:prstGeom>
          <a:noFill/>
        </p:spPr>
        <p:txBody>
          <a:bodyPr wrap="none" rtlCol="0">
            <a:spAutoFit/>
          </a:bodyPr>
          <a:lstStyle/>
          <a:p>
            <a:endParaRPr kumimoji="1" lang="en-US" altLang="ja-JP" sz="1200"/>
          </a:p>
        </p:txBody>
      </p:sp>
      <p:sp>
        <p:nvSpPr>
          <p:cNvPr id="126" name="テキスト ボックス 414">
            <a:extLst>
              <a:ext uri="{FF2B5EF4-FFF2-40B4-BE49-F238E27FC236}">
                <a16:creationId xmlns:a16="http://schemas.microsoft.com/office/drawing/2014/main" id="{D6D10BD3-DAAA-2B47-8D54-659B02D9D200}"/>
              </a:ext>
            </a:extLst>
          </p:cNvPr>
          <p:cNvSpPr txBox="1"/>
          <p:nvPr/>
        </p:nvSpPr>
        <p:spPr>
          <a:xfrm>
            <a:off x="7337064" y="5729638"/>
            <a:ext cx="1632323" cy="49403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1800">
                <a:solidFill>
                  <a:schemeClr val="bg1"/>
                </a:solidFill>
                <a:latin typeface="HGP創英角ｺﾞｼｯｸUB" panose="020B0900000000000000" pitchFamily="50" charset="-128"/>
                <a:ea typeface="HGP創英角ｺﾞｼｯｸUB" panose="020B0900000000000000" pitchFamily="50" charset="-128"/>
              </a:rPr>
              <a:t>●○○○○</a:t>
            </a:r>
            <a:endParaRPr kumimoji="1" lang="en-US" altLang="ja-JP" sz="180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72" name="四角形: 角を丸くする 413">
            <a:extLst>
              <a:ext uri="{FF2B5EF4-FFF2-40B4-BE49-F238E27FC236}">
                <a16:creationId xmlns:a16="http://schemas.microsoft.com/office/drawing/2014/main" id="{11754690-3953-084B-A2B9-92EDAE607E16}"/>
              </a:ext>
            </a:extLst>
          </p:cNvPr>
          <p:cNvSpPr/>
          <p:nvPr/>
        </p:nvSpPr>
        <p:spPr>
          <a:xfrm>
            <a:off x="8311251" y="928368"/>
            <a:ext cx="518856" cy="26195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700"/>
              <a:t>もどる</a:t>
            </a:r>
            <a:endParaRPr kumimoji="1" lang="en-US" altLang="ja-JP" sz="700"/>
          </a:p>
        </p:txBody>
      </p:sp>
      <p:sp>
        <p:nvSpPr>
          <p:cNvPr id="73" name="テキスト ボックス 414">
            <a:extLst>
              <a:ext uri="{FF2B5EF4-FFF2-40B4-BE49-F238E27FC236}">
                <a16:creationId xmlns:a16="http://schemas.microsoft.com/office/drawing/2014/main" id="{FCAC48E3-2A55-2744-81D7-1A4677114852}"/>
              </a:ext>
            </a:extLst>
          </p:cNvPr>
          <p:cNvSpPr txBox="1"/>
          <p:nvPr/>
        </p:nvSpPr>
        <p:spPr>
          <a:xfrm>
            <a:off x="5780539" y="4494626"/>
            <a:ext cx="2911186" cy="240512"/>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en-US" altLang="ja-JP" sz="1000" err="1">
                <a:solidFill>
                  <a:schemeClr val="bg1"/>
                </a:solidFill>
                <a:latin typeface="HGP創英角ｺﾞｼｯｸUB" panose="020B0900000000000000" pitchFamily="50" charset="-128"/>
                <a:ea typeface="HGP創英角ｺﾞｼｯｸUB" panose="020B0900000000000000" pitchFamily="50" charset="-128"/>
              </a:rPr>
              <a:t>No.xxxx</a:t>
            </a:r>
            <a:endParaRPr kumimoji="1" lang="en-US" altLang="ja-JP" sz="10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75" name="正方形/長方形 74">
            <a:extLst>
              <a:ext uri="{FF2B5EF4-FFF2-40B4-BE49-F238E27FC236}">
                <a16:creationId xmlns:a16="http://schemas.microsoft.com/office/drawing/2014/main" id="{863771AD-8F11-E44E-892D-CD747DC800B8}"/>
              </a:ext>
            </a:extLst>
          </p:cNvPr>
          <p:cNvSpPr/>
          <p:nvPr/>
        </p:nvSpPr>
        <p:spPr>
          <a:xfrm>
            <a:off x="7681944" y="687799"/>
            <a:ext cx="1212445" cy="171325"/>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gradFill flip="none" rotWithShape="1">
                  <a:gsLst>
                    <a:gs pos="0">
                      <a:srgbClr val="7030A0"/>
                    </a:gs>
                    <a:gs pos="49000">
                      <a:srgbClr val="78D077"/>
                    </a:gs>
                    <a:gs pos="33000">
                      <a:srgbClr val="00B0F0"/>
                    </a:gs>
                    <a:gs pos="17000">
                      <a:srgbClr val="0000FF"/>
                    </a:gs>
                    <a:gs pos="65000">
                      <a:srgbClr val="FFFF00"/>
                    </a:gs>
                    <a:gs pos="80000">
                      <a:srgbClr val="FF9900"/>
                    </a:gs>
                    <a:gs pos="100000">
                      <a:srgbClr val="FF0000"/>
                    </a:gs>
                  </a:gsLst>
                  <a:lin ang="16200000" scaled="1"/>
                  <a:tileRect/>
                </a:gradFill>
              </a:rPr>
              <a:t>●</a:t>
            </a:r>
            <a:r>
              <a:rPr kumimoji="1" lang="ja-JP" altLang="en-US" sz="800"/>
              <a:t> </a:t>
            </a:r>
            <a:r>
              <a:rPr kumimoji="1" lang="en-US" altLang="ja-JP" sz="800"/>
              <a:t>999,999,999</a:t>
            </a:r>
            <a:endParaRPr kumimoji="1" lang="ja-JP" altLang="en-US" sz="800"/>
          </a:p>
        </p:txBody>
      </p:sp>
      <p:sp>
        <p:nvSpPr>
          <p:cNvPr id="76" name="正方形/長方形 75">
            <a:extLst>
              <a:ext uri="{FF2B5EF4-FFF2-40B4-BE49-F238E27FC236}">
                <a16:creationId xmlns:a16="http://schemas.microsoft.com/office/drawing/2014/main" id="{B103C22B-1B45-3548-85A7-8EF831A61558}"/>
              </a:ext>
            </a:extLst>
          </p:cNvPr>
          <p:cNvSpPr/>
          <p:nvPr/>
        </p:nvSpPr>
        <p:spPr>
          <a:xfrm>
            <a:off x="5776673" y="172469"/>
            <a:ext cx="692826" cy="687066"/>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100"/>
              <a:t>RANK</a:t>
            </a:r>
          </a:p>
          <a:p>
            <a:pPr algn="ctr"/>
            <a:r>
              <a:rPr kumimoji="1" lang="en-US" altLang="ja-JP" sz="1800"/>
              <a:t>999</a:t>
            </a:r>
            <a:endParaRPr kumimoji="1" lang="ja-JP" altLang="en-US" sz="1800"/>
          </a:p>
        </p:txBody>
      </p:sp>
      <p:sp>
        <p:nvSpPr>
          <p:cNvPr id="77" name="正方形/長方形 76">
            <a:extLst>
              <a:ext uri="{FF2B5EF4-FFF2-40B4-BE49-F238E27FC236}">
                <a16:creationId xmlns:a16="http://schemas.microsoft.com/office/drawing/2014/main" id="{C26E9099-4F21-BD44-A13B-7A7C2AF045BA}"/>
              </a:ext>
            </a:extLst>
          </p:cNvPr>
          <p:cNvSpPr/>
          <p:nvPr/>
        </p:nvSpPr>
        <p:spPr>
          <a:xfrm>
            <a:off x="6469500" y="172469"/>
            <a:ext cx="2424891" cy="17166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78" name="正方形/長方形 77">
            <a:extLst>
              <a:ext uri="{FF2B5EF4-FFF2-40B4-BE49-F238E27FC236}">
                <a16:creationId xmlns:a16="http://schemas.microsoft.com/office/drawing/2014/main" id="{4993C28E-B628-D548-AC92-49F1CAE5465D}"/>
              </a:ext>
            </a:extLst>
          </p:cNvPr>
          <p:cNvSpPr/>
          <p:nvPr/>
        </p:nvSpPr>
        <p:spPr>
          <a:xfrm>
            <a:off x="6469499" y="344131"/>
            <a:ext cx="1905270" cy="343324"/>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80" name="楕円 623">
            <a:extLst>
              <a:ext uri="{FF2B5EF4-FFF2-40B4-BE49-F238E27FC236}">
                <a16:creationId xmlns:a16="http://schemas.microsoft.com/office/drawing/2014/main" id="{139BC1B6-1AF9-4E42-89D5-B4F30FB9AA01}"/>
              </a:ext>
            </a:extLst>
          </p:cNvPr>
          <p:cNvSpPr>
            <a:spLocks noChangeAspect="1"/>
          </p:cNvSpPr>
          <p:nvPr/>
        </p:nvSpPr>
        <p:spPr>
          <a:xfrm>
            <a:off x="8725073" y="700310"/>
            <a:ext cx="151739" cy="1504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grpSp>
        <p:nvGrpSpPr>
          <p:cNvPr id="84" name="グループ化 83">
            <a:extLst>
              <a:ext uri="{FF2B5EF4-FFF2-40B4-BE49-F238E27FC236}">
                <a16:creationId xmlns:a16="http://schemas.microsoft.com/office/drawing/2014/main" id="{1D2030C9-7B70-EA4B-894F-487A9E2D21ED}"/>
              </a:ext>
            </a:extLst>
          </p:cNvPr>
          <p:cNvGrpSpPr/>
          <p:nvPr/>
        </p:nvGrpSpPr>
        <p:grpSpPr>
          <a:xfrm>
            <a:off x="5812507" y="736289"/>
            <a:ext cx="623544" cy="83181"/>
            <a:chOff x="30317" y="482248"/>
            <a:chExt cx="581527" cy="70447"/>
          </a:xfrm>
        </p:grpSpPr>
        <p:sp>
          <p:nvSpPr>
            <p:cNvPr id="98" name="四角形: 角を丸くする 627">
              <a:extLst>
                <a:ext uri="{FF2B5EF4-FFF2-40B4-BE49-F238E27FC236}">
                  <a16:creationId xmlns:a16="http://schemas.microsoft.com/office/drawing/2014/main" id="{D18BD8A8-7FA1-E34D-A9B1-49CC3193CDA6}"/>
                </a:ext>
              </a:extLst>
            </p:cNvPr>
            <p:cNvSpPr/>
            <p:nvPr/>
          </p:nvSpPr>
          <p:spPr>
            <a:xfrm>
              <a:off x="30317" y="482248"/>
              <a:ext cx="581527" cy="7044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99" name="四角形: 角を丸くする 628">
              <a:extLst>
                <a:ext uri="{FF2B5EF4-FFF2-40B4-BE49-F238E27FC236}">
                  <a16:creationId xmlns:a16="http://schemas.microsoft.com/office/drawing/2014/main" id="{AD060399-0A57-594C-BE79-E3B34504795B}"/>
                </a:ext>
              </a:extLst>
            </p:cNvPr>
            <p:cNvSpPr/>
            <p:nvPr/>
          </p:nvSpPr>
          <p:spPr>
            <a:xfrm>
              <a:off x="30317" y="482248"/>
              <a:ext cx="347085" cy="7044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85" name="正方形/長方形 84">
            <a:extLst>
              <a:ext uri="{FF2B5EF4-FFF2-40B4-BE49-F238E27FC236}">
                <a16:creationId xmlns:a16="http://schemas.microsoft.com/office/drawing/2014/main" id="{3D50F18E-C2CD-C14E-80B0-FAC5DBC60D31}"/>
              </a:ext>
            </a:extLst>
          </p:cNvPr>
          <p:cNvSpPr/>
          <p:nvPr/>
        </p:nvSpPr>
        <p:spPr>
          <a:xfrm>
            <a:off x="8374769" y="344131"/>
            <a:ext cx="519619" cy="343324"/>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b="1"/>
              <a:t>♂</a:t>
            </a:r>
          </a:p>
        </p:txBody>
      </p:sp>
      <p:sp>
        <p:nvSpPr>
          <p:cNvPr id="86" name="正方形/長方形 85">
            <a:extLst>
              <a:ext uri="{FF2B5EF4-FFF2-40B4-BE49-F238E27FC236}">
                <a16:creationId xmlns:a16="http://schemas.microsoft.com/office/drawing/2014/main" id="{6AFF751D-262F-7849-93CE-F65C0DEF1C4D}"/>
              </a:ext>
            </a:extLst>
          </p:cNvPr>
          <p:cNvSpPr/>
          <p:nvPr/>
        </p:nvSpPr>
        <p:spPr>
          <a:xfrm>
            <a:off x="6469497" y="687800"/>
            <a:ext cx="1212445" cy="171325"/>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solidFill>
                  <a:srgbClr val="FFFF00"/>
                </a:solidFill>
              </a:rPr>
              <a:t>● </a:t>
            </a:r>
            <a:r>
              <a:rPr kumimoji="1" lang="en-US" altLang="ja-JP" sz="800"/>
              <a:t>999</a:t>
            </a:r>
            <a:r>
              <a:rPr kumimoji="1" lang="ja-JP" altLang="en-US" sz="800"/>
              <a:t> </a:t>
            </a:r>
            <a:r>
              <a:rPr kumimoji="1" lang="en-US" altLang="ja-JP" sz="800"/>
              <a:t>,999,999,999</a:t>
            </a:r>
            <a:endParaRPr kumimoji="1" lang="ja-JP" altLang="en-US" sz="800"/>
          </a:p>
        </p:txBody>
      </p:sp>
      <p:pic>
        <p:nvPicPr>
          <p:cNvPr id="103" name="図 102">
            <a:extLst>
              <a:ext uri="{FF2B5EF4-FFF2-40B4-BE49-F238E27FC236}">
                <a16:creationId xmlns:a16="http://schemas.microsoft.com/office/drawing/2014/main" id="{18A0444E-F910-E847-9641-C0B1BF228F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23085" y="1222042"/>
            <a:ext cx="2315723" cy="3273489"/>
          </a:xfrm>
          <a:prstGeom prst="rect">
            <a:avLst/>
          </a:prstGeom>
        </p:spPr>
      </p:pic>
      <p:sp>
        <p:nvSpPr>
          <p:cNvPr id="104" name="楕円 421">
            <a:extLst>
              <a:ext uri="{FF2B5EF4-FFF2-40B4-BE49-F238E27FC236}">
                <a16:creationId xmlns:a16="http://schemas.microsoft.com/office/drawing/2014/main" id="{2D5B52E3-DD2A-4D4F-A81B-6CBDDCC2B658}"/>
              </a:ext>
            </a:extLst>
          </p:cNvPr>
          <p:cNvSpPr/>
          <p:nvPr/>
        </p:nvSpPr>
        <p:spPr>
          <a:xfrm>
            <a:off x="6251362" y="1319869"/>
            <a:ext cx="238526" cy="23634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900">
                <a:solidFill>
                  <a:srgbClr val="FF0000"/>
                </a:solidFill>
              </a:rPr>
              <a:t>火</a:t>
            </a:r>
          </a:p>
        </p:txBody>
      </p:sp>
      <p:sp>
        <p:nvSpPr>
          <p:cNvPr id="106" name="楕円 421">
            <a:extLst>
              <a:ext uri="{FF2B5EF4-FFF2-40B4-BE49-F238E27FC236}">
                <a16:creationId xmlns:a16="http://schemas.microsoft.com/office/drawing/2014/main" id="{850D8CBD-D990-094C-B3E6-5F39BE1578EB}"/>
              </a:ext>
            </a:extLst>
          </p:cNvPr>
          <p:cNvSpPr/>
          <p:nvPr/>
        </p:nvSpPr>
        <p:spPr>
          <a:xfrm>
            <a:off x="5825504" y="5297352"/>
            <a:ext cx="164300" cy="1445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a:solidFill>
                  <a:srgbClr val="FF0000"/>
                </a:solidFill>
              </a:rPr>
              <a:t>B</a:t>
            </a:r>
            <a:endParaRPr kumimoji="1" lang="ja-JP" altLang="en-US" sz="900">
              <a:solidFill>
                <a:srgbClr val="FF0000"/>
              </a:solidFill>
            </a:endParaRPr>
          </a:p>
        </p:txBody>
      </p:sp>
      <p:sp>
        <p:nvSpPr>
          <p:cNvPr id="133" name="楕円 421">
            <a:extLst>
              <a:ext uri="{FF2B5EF4-FFF2-40B4-BE49-F238E27FC236}">
                <a16:creationId xmlns:a16="http://schemas.microsoft.com/office/drawing/2014/main" id="{E9FF7299-A067-1849-AE35-F7AE0A0D17C5}"/>
              </a:ext>
            </a:extLst>
          </p:cNvPr>
          <p:cNvSpPr/>
          <p:nvPr/>
        </p:nvSpPr>
        <p:spPr>
          <a:xfrm>
            <a:off x="5825504" y="5102481"/>
            <a:ext cx="164938" cy="1554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a:solidFill>
                  <a:srgbClr val="FF0000"/>
                </a:solidFill>
              </a:rPr>
              <a:t>L</a:t>
            </a:r>
            <a:endParaRPr kumimoji="1" lang="ja-JP" altLang="en-US" sz="900">
              <a:solidFill>
                <a:srgbClr val="FF0000"/>
              </a:solidFill>
            </a:endParaRPr>
          </a:p>
        </p:txBody>
      </p:sp>
      <p:sp>
        <p:nvSpPr>
          <p:cNvPr id="134" name="楕円 421">
            <a:extLst>
              <a:ext uri="{FF2B5EF4-FFF2-40B4-BE49-F238E27FC236}">
                <a16:creationId xmlns:a16="http://schemas.microsoft.com/office/drawing/2014/main" id="{CB5F7165-8FB3-0845-9958-E6FD74A0EF6B}"/>
              </a:ext>
            </a:extLst>
          </p:cNvPr>
          <p:cNvSpPr/>
          <p:nvPr/>
        </p:nvSpPr>
        <p:spPr>
          <a:xfrm>
            <a:off x="6143437" y="1230135"/>
            <a:ext cx="173349" cy="1717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a:solidFill>
                  <a:srgbClr val="FFFF00"/>
                </a:solidFill>
              </a:rPr>
              <a:t>SSR</a:t>
            </a:r>
            <a:endParaRPr kumimoji="1" lang="ja-JP" altLang="en-US" sz="900">
              <a:solidFill>
                <a:srgbClr val="FFFF00"/>
              </a:solidFill>
            </a:endParaRPr>
          </a:p>
        </p:txBody>
      </p:sp>
      <p:sp>
        <p:nvSpPr>
          <p:cNvPr id="135" name="楕円 421">
            <a:extLst>
              <a:ext uri="{FF2B5EF4-FFF2-40B4-BE49-F238E27FC236}">
                <a16:creationId xmlns:a16="http://schemas.microsoft.com/office/drawing/2014/main" id="{EB655593-6A8E-AC4D-95A7-BE805830B209}"/>
              </a:ext>
            </a:extLst>
          </p:cNvPr>
          <p:cNvSpPr/>
          <p:nvPr/>
        </p:nvSpPr>
        <p:spPr>
          <a:xfrm>
            <a:off x="8027387" y="1237512"/>
            <a:ext cx="326614" cy="32806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900">
                <a:solidFill>
                  <a:srgbClr val="FFFF00"/>
                </a:solidFill>
              </a:rPr>
              <a:t>お気に入り</a:t>
            </a:r>
          </a:p>
        </p:txBody>
      </p:sp>
      <p:pic>
        <p:nvPicPr>
          <p:cNvPr id="137" name="図 136">
            <a:extLst>
              <a:ext uri="{FF2B5EF4-FFF2-40B4-BE49-F238E27FC236}">
                <a16:creationId xmlns:a16="http://schemas.microsoft.com/office/drawing/2014/main" id="{5E247371-131C-914A-A674-93376747DF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88842" y="4912203"/>
            <a:ext cx="196847" cy="173206"/>
          </a:xfrm>
          <a:prstGeom prst="rect">
            <a:avLst/>
          </a:prstGeom>
        </p:spPr>
      </p:pic>
      <p:sp>
        <p:nvSpPr>
          <p:cNvPr id="138" name="テキスト ボックス 510">
            <a:extLst>
              <a:ext uri="{FF2B5EF4-FFF2-40B4-BE49-F238E27FC236}">
                <a16:creationId xmlns:a16="http://schemas.microsoft.com/office/drawing/2014/main" id="{807BE4A6-3A95-D049-823A-B4ABD78837AB}"/>
              </a:ext>
            </a:extLst>
          </p:cNvPr>
          <p:cNvSpPr txBox="1"/>
          <p:nvPr/>
        </p:nvSpPr>
        <p:spPr>
          <a:xfrm>
            <a:off x="5884853" y="4887081"/>
            <a:ext cx="782870" cy="240384"/>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t">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nSpc>
                <a:spcPts val="850"/>
              </a:lnSpc>
            </a:pPr>
            <a:r>
              <a:rPr kumimoji="1" lang="en-US" altLang="ja-JP" sz="800" b="1">
                <a:solidFill>
                  <a:schemeClr val="bg1"/>
                </a:solidFill>
              </a:rPr>
              <a:t>999,999,999</a:t>
            </a:r>
          </a:p>
        </p:txBody>
      </p:sp>
      <p:sp>
        <p:nvSpPr>
          <p:cNvPr id="140" name="テキスト ボックス 416">
            <a:extLst>
              <a:ext uri="{FF2B5EF4-FFF2-40B4-BE49-F238E27FC236}">
                <a16:creationId xmlns:a16="http://schemas.microsoft.com/office/drawing/2014/main" id="{9D4552B3-B3B4-D84A-AEA0-6A2D4226E604}"/>
              </a:ext>
            </a:extLst>
          </p:cNvPr>
          <p:cNvSpPr txBox="1"/>
          <p:nvPr/>
        </p:nvSpPr>
        <p:spPr>
          <a:xfrm>
            <a:off x="6707293" y="4824559"/>
            <a:ext cx="1571864" cy="338746"/>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800" b="0">
                <a:solidFill>
                  <a:schemeClr val="bg1"/>
                </a:solidFill>
                <a:latin typeface="HGP創英角ｺﾞｼｯｸUB" panose="020B0900000000000000" pitchFamily="50" charset="-128"/>
                <a:ea typeface="HGP創英角ｺﾞｼｯｸUB" panose="020B0900000000000000" pitchFamily="50" charset="-128"/>
              </a:rPr>
              <a:t>　９９</a:t>
            </a:r>
            <a:r>
              <a:rPr kumimoji="1" lang="en-US" altLang="ja-JP" sz="800" b="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800" b="0">
                <a:solidFill>
                  <a:schemeClr val="bg1"/>
                </a:solidFill>
                <a:latin typeface="HGP創英角ｺﾞｼｯｸUB" panose="020B0900000000000000" pitchFamily="50" charset="-128"/>
                <a:ea typeface="HGP創英角ｺﾞｼｯｸUB" panose="020B0900000000000000" pitchFamily="50" charset="-128"/>
              </a:rPr>
              <a:t>９９９</a:t>
            </a:r>
            <a:endParaRPr kumimoji="1" lang="en-US" altLang="ja-JP" sz="800" b="0">
              <a:solidFill>
                <a:schemeClr val="bg1"/>
              </a:solidFill>
              <a:latin typeface="HGP創英角ｺﾞｼｯｸUB" panose="020B0900000000000000" pitchFamily="50" charset="-128"/>
              <a:ea typeface="HGP創英角ｺﾞｼｯｸUB" panose="020B0900000000000000" pitchFamily="50" charset="-128"/>
            </a:endParaRPr>
          </a:p>
        </p:txBody>
      </p:sp>
      <p:pic>
        <p:nvPicPr>
          <p:cNvPr id="141" name="図 140">
            <a:extLst>
              <a:ext uri="{FF2B5EF4-FFF2-40B4-BE49-F238E27FC236}">
                <a16:creationId xmlns:a16="http://schemas.microsoft.com/office/drawing/2014/main" id="{A371EE14-06E1-924D-82A1-2C47F2FED01D}"/>
              </a:ext>
            </a:extLst>
          </p:cNvPr>
          <p:cNvPicPr>
            <a:picLocks noChangeAspect="1"/>
          </p:cNvPicPr>
          <p:nvPr/>
        </p:nvPicPr>
        <p:blipFill>
          <a:blip r:embed="rId4"/>
          <a:stretch>
            <a:fillRect/>
          </a:stretch>
        </p:blipFill>
        <p:spPr>
          <a:xfrm>
            <a:off x="6697600" y="4910583"/>
            <a:ext cx="170967" cy="177451"/>
          </a:xfrm>
          <a:prstGeom prst="rect">
            <a:avLst/>
          </a:prstGeom>
        </p:spPr>
      </p:pic>
      <p:sp>
        <p:nvSpPr>
          <p:cNvPr id="143" name="テキスト ボックス 418">
            <a:extLst>
              <a:ext uri="{FF2B5EF4-FFF2-40B4-BE49-F238E27FC236}">
                <a16:creationId xmlns:a16="http://schemas.microsoft.com/office/drawing/2014/main" id="{C066B071-1D82-3C4B-B15C-420186DA7F46}"/>
              </a:ext>
            </a:extLst>
          </p:cNvPr>
          <p:cNvSpPr txBox="1"/>
          <p:nvPr/>
        </p:nvSpPr>
        <p:spPr>
          <a:xfrm>
            <a:off x="8126544" y="4864319"/>
            <a:ext cx="1116611" cy="240512"/>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800" b="0">
                <a:solidFill>
                  <a:schemeClr val="bg1"/>
                </a:solidFill>
                <a:latin typeface="HGP創英角ｺﾞｼｯｸUB" panose="020B0900000000000000" pitchFamily="50" charset="-128"/>
                <a:ea typeface="HGP創英角ｺﾞｼｯｸUB" panose="020B0900000000000000" pitchFamily="50" charset="-128"/>
              </a:rPr>
              <a:t>　 ９９</a:t>
            </a:r>
            <a:r>
              <a:rPr kumimoji="1" lang="en-US" altLang="ja-JP" sz="800" b="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800" b="0">
                <a:solidFill>
                  <a:schemeClr val="bg1"/>
                </a:solidFill>
                <a:latin typeface="HGP創英角ｺﾞｼｯｸUB" panose="020B0900000000000000" pitchFamily="50" charset="-128"/>
                <a:ea typeface="HGP創英角ｺﾞｼｯｸUB" panose="020B0900000000000000" pitchFamily="50" charset="-128"/>
              </a:rPr>
              <a:t>９９９</a:t>
            </a:r>
            <a:endParaRPr kumimoji="1" lang="en-US" altLang="ja-JP" sz="800" b="0">
              <a:solidFill>
                <a:schemeClr val="bg1"/>
              </a:solidFill>
              <a:latin typeface="HGP創英角ｺﾞｼｯｸUB" panose="020B0900000000000000" pitchFamily="50" charset="-128"/>
              <a:ea typeface="HGP創英角ｺﾞｼｯｸUB" panose="020B0900000000000000" pitchFamily="50" charset="-128"/>
            </a:endParaRPr>
          </a:p>
        </p:txBody>
      </p:sp>
      <p:pic>
        <p:nvPicPr>
          <p:cNvPr id="144" name="図 143">
            <a:extLst>
              <a:ext uri="{FF2B5EF4-FFF2-40B4-BE49-F238E27FC236}">
                <a16:creationId xmlns:a16="http://schemas.microsoft.com/office/drawing/2014/main" id="{C414FFF2-004D-674A-89DB-95660222018A}"/>
              </a:ext>
            </a:extLst>
          </p:cNvPr>
          <p:cNvPicPr>
            <a:picLocks noChangeAspect="1"/>
          </p:cNvPicPr>
          <p:nvPr/>
        </p:nvPicPr>
        <p:blipFill>
          <a:blip r:embed="rId5"/>
          <a:stretch>
            <a:fillRect/>
          </a:stretch>
        </p:blipFill>
        <p:spPr>
          <a:xfrm>
            <a:off x="8128073" y="4896861"/>
            <a:ext cx="169525" cy="170845"/>
          </a:xfrm>
          <a:prstGeom prst="rect">
            <a:avLst/>
          </a:prstGeom>
        </p:spPr>
      </p:pic>
      <p:sp>
        <p:nvSpPr>
          <p:cNvPr id="146" name="テキスト ボックス 417">
            <a:extLst>
              <a:ext uri="{FF2B5EF4-FFF2-40B4-BE49-F238E27FC236}">
                <a16:creationId xmlns:a16="http://schemas.microsoft.com/office/drawing/2014/main" id="{D17F905B-E219-8B44-9497-2A0BB4B1F009}"/>
              </a:ext>
            </a:extLst>
          </p:cNvPr>
          <p:cNvSpPr txBox="1"/>
          <p:nvPr/>
        </p:nvSpPr>
        <p:spPr>
          <a:xfrm>
            <a:off x="7397524" y="4809518"/>
            <a:ext cx="1571864" cy="34471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800" b="0">
                <a:solidFill>
                  <a:schemeClr val="bg1"/>
                </a:solidFill>
                <a:latin typeface="HGP創英角ｺﾞｼｯｸUB" panose="020B0900000000000000" pitchFamily="50" charset="-128"/>
                <a:ea typeface="HGP創英角ｺﾞｼｯｸUB" panose="020B0900000000000000" pitchFamily="50" charset="-128"/>
              </a:rPr>
              <a:t>　 ９９</a:t>
            </a:r>
            <a:r>
              <a:rPr kumimoji="1" lang="en-US" altLang="ja-JP" sz="800" b="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800" b="0">
                <a:solidFill>
                  <a:schemeClr val="bg1"/>
                </a:solidFill>
                <a:latin typeface="HGP創英角ｺﾞｼｯｸUB" panose="020B0900000000000000" pitchFamily="50" charset="-128"/>
                <a:ea typeface="HGP創英角ｺﾞｼｯｸUB" panose="020B0900000000000000" pitchFamily="50" charset="-128"/>
              </a:rPr>
              <a:t>９９９</a:t>
            </a:r>
            <a:endParaRPr kumimoji="1" lang="en-US" altLang="ja-JP" sz="800" b="0">
              <a:solidFill>
                <a:schemeClr val="bg1"/>
              </a:solidFill>
              <a:latin typeface="HGP創英角ｺﾞｼｯｸUB" panose="020B0900000000000000" pitchFamily="50" charset="-128"/>
              <a:ea typeface="HGP創英角ｺﾞｼｯｸUB" panose="020B0900000000000000" pitchFamily="50" charset="-128"/>
            </a:endParaRPr>
          </a:p>
        </p:txBody>
      </p:sp>
      <p:pic>
        <p:nvPicPr>
          <p:cNvPr id="147" name="図 146">
            <a:extLst>
              <a:ext uri="{FF2B5EF4-FFF2-40B4-BE49-F238E27FC236}">
                <a16:creationId xmlns:a16="http://schemas.microsoft.com/office/drawing/2014/main" id="{00A3272D-C623-C340-9D59-8F4F371E6B25}"/>
              </a:ext>
            </a:extLst>
          </p:cNvPr>
          <p:cNvPicPr>
            <a:picLocks noChangeAspect="1"/>
          </p:cNvPicPr>
          <p:nvPr/>
        </p:nvPicPr>
        <p:blipFill>
          <a:blip r:embed="rId6"/>
          <a:stretch>
            <a:fillRect/>
          </a:stretch>
        </p:blipFill>
        <p:spPr>
          <a:xfrm>
            <a:off x="7409663" y="4894239"/>
            <a:ext cx="176516" cy="177723"/>
          </a:xfrm>
          <a:prstGeom prst="rect">
            <a:avLst/>
          </a:prstGeom>
        </p:spPr>
      </p:pic>
      <p:sp>
        <p:nvSpPr>
          <p:cNvPr id="148" name="テキスト ボックス 414">
            <a:extLst>
              <a:ext uri="{FF2B5EF4-FFF2-40B4-BE49-F238E27FC236}">
                <a16:creationId xmlns:a16="http://schemas.microsoft.com/office/drawing/2014/main" id="{2AAB120E-CFA3-5048-B8F7-FFB5E980E51A}"/>
              </a:ext>
            </a:extLst>
          </p:cNvPr>
          <p:cNvSpPr txBox="1"/>
          <p:nvPr/>
        </p:nvSpPr>
        <p:spPr>
          <a:xfrm>
            <a:off x="7654597" y="4656363"/>
            <a:ext cx="895912" cy="240512"/>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en-US" altLang="ja-JP" sz="1000" b="0">
                <a:solidFill>
                  <a:schemeClr val="bg1"/>
                </a:solidFill>
                <a:latin typeface="HGP創英角ｺﾞｼｯｸUB" panose="020B0900000000000000" pitchFamily="50" charset="-128"/>
                <a:ea typeface="HGP創英角ｺﾞｼｯｸUB" panose="020B0900000000000000" pitchFamily="50" charset="-128"/>
              </a:rPr>
              <a:t>Lv.</a:t>
            </a:r>
            <a:r>
              <a:rPr kumimoji="1" lang="en-US" altLang="ja-JP" sz="1000">
                <a:solidFill>
                  <a:schemeClr val="bg1"/>
                </a:solidFill>
                <a:latin typeface="HGP創英角ｺﾞｼｯｸUB" panose="020B0900000000000000" pitchFamily="50" charset="-128"/>
                <a:ea typeface="HGP創英角ｺﾞｼｯｸUB" panose="020B0900000000000000" pitchFamily="50" charset="-128"/>
              </a:rPr>
              <a:t> </a:t>
            </a:r>
            <a:r>
              <a:rPr kumimoji="1" lang="en-US" altLang="ja-JP" sz="1000" b="0">
                <a:solidFill>
                  <a:schemeClr val="bg1"/>
                </a:solidFill>
                <a:latin typeface="HGP創英角ｺﾞｼｯｸUB" panose="020B0900000000000000" pitchFamily="50" charset="-128"/>
                <a:ea typeface="HGP創英角ｺﾞｼｯｸUB" panose="020B0900000000000000" pitchFamily="50" charset="-128"/>
              </a:rPr>
              <a:t>xxx/xxx</a:t>
            </a:r>
          </a:p>
        </p:txBody>
      </p:sp>
      <p:sp>
        <p:nvSpPr>
          <p:cNvPr id="149" name="テキスト ボックス 414">
            <a:extLst>
              <a:ext uri="{FF2B5EF4-FFF2-40B4-BE49-F238E27FC236}">
                <a16:creationId xmlns:a16="http://schemas.microsoft.com/office/drawing/2014/main" id="{693061CF-16B2-C443-8FF6-E74F92B73AE0}"/>
              </a:ext>
            </a:extLst>
          </p:cNvPr>
          <p:cNvSpPr txBox="1"/>
          <p:nvPr/>
        </p:nvSpPr>
        <p:spPr>
          <a:xfrm>
            <a:off x="7974247" y="4483571"/>
            <a:ext cx="895912" cy="240512"/>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1000">
                <a:solidFill>
                  <a:schemeClr val="bg1"/>
                </a:solidFill>
                <a:latin typeface="HGP創英角ｺﾞｼｯｸUB" panose="020B0900000000000000" pitchFamily="50" charset="-128"/>
                <a:ea typeface="HGP創英角ｺﾞｼｯｸUB" panose="020B0900000000000000" pitchFamily="50" charset="-128"/>
              </a:rPr>
              <a:t>●○○○○</a:t>
            </a:r>
            <a:endParaRPr kumimoji="1" lang="en-US" altLang="ja-JP" sz="10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150" name="テキスト ボックス 414">
            <a:extLst>
              <a:ext uri="{FF2B5EF4-FFF2-40B4-BE49-F238E27FC236}">
                <a16:creationId xmlns:a16="http://schemas.microsoft.com/office/drawing/2014/main" id="{AD11C9AC-5EF8-F94E-BB90-19DF84E178E8}"/>
              </a:ext>
            </a:extLst>
          </p:cNvPr>
          <p:cNvSpPr txBox="1"/>
          <p:nvPr/>
        </p:nvSpPr>
        <p:spPr>
          <a:xfrm>
            <a:off x="6113569" y="5084038"/>
            <a:ext cx="1722141" cy="11197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400">
                <a:solidFill>
                  <a:schemeClr val="bg1"/>
                </a:solidFill>
                <a:latin typeface="HGP創英角ｺﾞｼｯｸUB" panose="020B0900000000000000" pitchFamily="50" charset="-128"/>
                <a:ea typeface="HGP創英角ｺﾞｼｯｸUB" panose="020B0900000000000000" pitchFamily="50" charset="-128"/>
              </a:rPr>
              <a:t>リーダー効果名：リーダー効果リーダー効果リーダー効果</a:t>
            </a:r>
            <a:endParaRPr kumimoji="1" lang="en-US" altLang="ja-JP" sz="4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151" name="テキスト ボックス 414">
            <a:extLst>
              <a:ext uri="{FF2B5EF4-FFF2-40B4-BE49-F238E27FC236}">
                <a16:creationId xmlns:a16="http://schemas.microsoft.com/office/drawing/2014/main" id="{CB1F3F64-9DF6-7248-A571-8A9891E16EB6}"/>
              </a:ext>
            </a:extLst>
          </p:cNvPr>
          <p:cNvSpPr txBox="1"/>
          <p:nvPr/>
        </p:nvSpPr>
        <p:spPr>
          <a:xfrm>
            <a:off x="6110646" y="5168956"/>
            <a:ext cx="2484706" cy="11197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400" b="0">
                <a:solidFill>
                  <a:schemeClr val="bg1"/>
                </a:solidFill>
                <a:latin typeface="HGP創英角ｺﾞｼｯｸUB" panose="020B0900000000000000" pitchFamily="50" charset="-128"/>
                <a:ea typeface="HGP創英角ｺﾞｼｯｸUB" panose="020B0900000000000000" pitchFamily="50" charset="-128"/>
              </a:rPr>
              <a:t>とても強い文章。絶対欲しくなる効果文。何枚も欲しくなる効果。自慢したくなる圧倒的強さ。</a:t>
            </a:r>
            <a:endParaRPr kumimoji="1" lang="en-US" altLang="ja-JP" sz="4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152" name="テキスト ボックス 414">
            <a:extLst>
              <a:ext uri="{FF2B5EF4-FFF2-40B4-BE49-F238E27FC236}">
                <a16:creationId xmlns:a16="http://schemas.microsoft.com/office/drawing/2014/main" id="{73B264D1-C1D7-DB49-8B6C-37F7903D569D}"/>
              </a:ext>
            </a:extLst>
          </p:cNvPr>
          <p:cNvSpPr txBox="1"/>
          <p:nvPr/>
        </p:nvSpPr>
        <p:spPr>
          <a:xfrm>
            <a:off x="6107723" y="5267510"/>
            <a:ext cx="1722141" cy="11197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400" b="0">
                <a:solidFill>
                  <a:schemeClr val="bg1"/>
                </a:solidFill>
                <a:latin typeface="HGP創英角ｺﾞｼｯｸUB" panose="020B0900000000000000" pitchFamily="50" charset="-128"/>
                <a:ea typeface="HGP創英角ｺﾞｼｯｸUB" panose="020B0900000000000000" pitchFamily="50" charset="-128"/>
              </a:rPr>
              <a:t>スキル名：</a:t>
            </a:r>
            <a:r>
              <a:rPr kumimoji="1" lang="ja-JP" altLang="en-US" sz="400">
                <a:solidFill>
                  <a:schemeClr val="bg1"/>
                </a:solidFill>
                <a:latin typeface="HGP創英角ｺﾞｼｯｸUB" panose="020B0900000000000000" pitchFamily="50" charset="-128"/>
                <a:ea typeface="HGP創英角ｺﾞｼｯｸUB" panose="020B0900000000000000" pitchFamily="50" charset="-128"/>
              </a:rPr>
              <a:t>スキルスキルスキルスキルスキルスキルスキル</a:t>
            </a:r>
            <a:endParaRPr kumimoji="1" lang="en-US" altLang="ja-JP" sz="4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153" name="テキスト ボックス 414">
            <a:extLst>
              <a:ext uri="{FF2B5EF4-FFF2-40B4-BE49-F238E27FC236}">
                <a16:creationId xmlns:a16="http://schemas.microsoft.com/office/drawing/2014/main" id="{F92EE832-9F12-1E4B-83E6-5E40F563AE04}"/>
              </a:ext>
            </a:extLst>
          </p:cNvPr>
          <p:cNvSpPr txBox="1"/>
          <p:nvPr/>
        </p:nvSpPr>
        <p:spPr>
          <a:xfrm>
            <a:off x="6104800" y="5352427"/>
            <a:ext cx="2060128" cy="11197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400" b="0">
                <a:solidFill>
                  <a:schemeClr val="bg1"/>
                </a:solidFill>
                <a:latin typeface="HGP創英角ｺﾞｼｯｸUB" panose="020B0900000000000000" pitchFamily="50" charset="-128"/>
                <a:ea typeface="HGP創英角ｺﾞｼｯｸUB" panose="020B0900000000000000" pitchFamily="50" charset="-128"/>
              </a:rPr>
              <a:t>とても強い文章。絶対欲しくなるスキル文。何枚も欲しくなるスキル効果。</a:t>
            </a:r>
            <a:endParaRPr kumimoji="1" lang="en-US" altLang="ja-JP" sz="4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154" name="テキスト ボックス 414">
            <a:extLst>
              <a:ext uri="{FF2B5EF4-FFF2-40B4-BE49-F238E27FC236}">
                <a16:creationId xmlns:a16="http://schemas.microsoft.com/office/drawing/2014/main" id="{1D49591C-F00D-AA4A-8CBD-B4CBDF0715CB}"/>
              </a:ext>
            </a:extLst>
          </p:cNvPr>
          <p:cNvSpPr txBox="1"/>
          <p:nvPr/>
        </p:nvSpPr>
        <p:spPr>
          <a:xfrm>
            <a:off x="5773271" y="4674484"/>
            <a:ext cx="1969230" cy="20414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en-US" altLang="ja-JP" sz="1000" b="0">
                <a:solidFill>
                  <a:schemeClr val="bg1"/>
                </a:solidFill>
                <a:latin typeface="HGP創英角ｺﾞｼｯｸUB" panose="020B0900000000000000" pitchFamily="50" charset="-128"/>
                <a:ea typeface="HGP創英角ｺﾞｼｯｸUB" panose="020B0900000000000000" pitchFamily="50" charset="-128"/>
              </a:rPr>
              <a:t>TR</a:t>
            </a:r>
            <a:r>
              <a:rPr kumimoji="1" lang="ja-JP" altLang="en-US" sz="1000" b="0">
                <a:solidFill>
                  <a:schemeClr val="bg1"/>
                </a:solidFill>
                <a:latin typeface="HGP創英角ｺﾞｼｯｸUB" panose="020B0900000000000000" pitchFamily="50" charset="-128"/>
                <a:ea typeface="HGP創英角ｺﾞｼｯｸUB" panose="020B0900000000000000" pitchFamily="50" charset="-128"/>
              </a:rPr>
              <a:t>カード名７８９０１２３４５６</a:t>
            </a:r>
            <a:endParaRPr kumimoji="1" lang="en-US" altLang="ja-JP" sz="10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155" name="楕円 421">
            <a:extLst>
              <a:ext uri="{FF2B5EF4-FFF2-40B4-BE49-F238E27FC236}">
                <a16:creationId xmlns:a16="http://schemas.microsoft.com/office/drawing/2014/main" id="{55FA874D-01C6-D541-8B28-C559ED9EFEE7}"/>
              </a:ext>
            </a:extLst>
          </p:cNvPr>
          <p:cNvSpPr/>
          <p:nvPr/>
        </p:nvSpPr>
        <p:spPr>
          <a:xfrm>
            <a:off x="5825504" y="5472881"/>
            <a:ext cx="164300" cy="1445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a:solidFill>
                  <a:srgbClr val="FF0000"/>
                </a:solidFill>
              </a:rPr>
              <a:t>TRS</a:t>
            </a:r>
            <a:endParaRPr kumimoji="1" lang="ja-JP" altLang="en-US" sz="900">
              <a:solidFill>
                <a:srgbClr val="FF0000"/>
              </a:solidFill>
            </a:endParaRPr>
          </a:p>
        </p:txBody>
      </p:sp>
      <p:sp>
        <p:nvSpPr>
          <p:cNvPr id="156" name="テキスト ボックス 414">
            <a:extLst>
              <a:ext uri="{FF2B5EF4-FFF2-40B4-BE49-F238E27FC236}">
                <a16:creationId xmlns:a16="http://schemas.microsoft.com/office/drawing/2014/main" id="{054BBE03-A8A7-7743-96FB-60EDDC830936}"/>
              </a:ext>
            </a:extLst>
          </p:cNvPr>
          <p:cNvSpPr txBox="1"/>
          <p:nvPr/>
        </p:nvSpPr>
        <p:spPr>
          <a:xfrm>
            <a:off x="6107723" y="5443039"/>
            <a:ext cx="1722141" cy="11197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400" b="0">
                <a:solidFill>
                  <a:schemeClr val="bg1"/>
                </a:solidFill>
                <a:latin typeface="HGP創英角ｺﾞｼｯｸUB" panose="020B0900000000000000" pitchFamily="50" charset="-128"/>
                <a:ea typeface="HGP創英角ｺﾞｼｯｸUB" panose="020B0900000000000000" pitchFamily="50" charset="-128"/>
              </a:rPr>
              <a:t>スキル名：</a:t>
            </a:r>
            <a:r>
              <a:rPr kumimoji="1" lang="ja-JP" altLang="en-US" sz="400">
                <a:solidFill>
                  <a:schemeClr val="bg1"/>
                </a:solidFill>
                <a:latin typeface="HGP創英角ｺﾞｼｯｸUB" panose="020B0900000000000000" pitchFamily="50" charset="-128"/>
                <a:ea typeface="HGP創英角ｺﾞｼｯｸUB" panose="020B0900000000000000" pitchFamily="50" charset="-128"/>
              </a:rPr>
              <a:t>スキルスキルスキルスキルスキルスキルスキル</a:t>
            </a:r>
            <a:endParaRPr kumimoji="1" lang="en-US" altLang="ja-JP" sz="4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157" name="テキスト ボックス 414">
            <a:extLst>
              <a:ext uri="{FF2B5EF4-FFF2-40B4-BE49-F238E27FC236}">
                <a16:creationId xmlns:a16="http://schemas.microsoft.com/office/drawing/2014/main" id="{B02B5AAD-9FA5-EA46-A3F4-16BEB6EB6EA3}"/>
              </a:ext>
            </a:extLst>
          </p:cNvPr>
          <p:cNvSpPr txBox="1"/>
          <p:nvPr/>
        </p:nvSpPr>
        <p:spPr>
          <a:xfrm>
            <a:off x="6104800" y="5527957"/>
            <a:ext cx="2060128" cy="11197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400" b="0">
                <a:solidFill>
                  <a:schemeClr val="bg1"/>
                </a:solidFill>
                <a:latin typeface="HGP創英角ｺﾞｼｯｸUB" panose="020B0900000000000000" pitchFamily="50" charset="-128"/>
                <a:ea typeface="HGP創英角ｺﾞｼｯｸUB" panose="020B0900000000000000" pitchFamily="50" charset="-128"/>
              </a:rPr>
              <a:t>とても強い文章。絶対欲しくなるスキル文。何枚も欲しくなるスキル効果。</a:t>
            </a:r>
            <a:endParaRPr kumimoji="1" lang="en-US" altLang="ja-JP" sz="4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200" name="楕円 421">
            <a:extLst>
              <a:ext uri="{FF2B5EF4-FFF2-40B4-BE49-F238E27FC236}">
                <a16:creationId xmlns:a16="http://schemas.microsoft.com/office/drawing/2014/main" id="{7944EFFF-598D-C049-961F-9319FE33F6C5}"/>
              </a:ext>
            </a:extLst>
          </p:cNvPr>
          <p:cNvSpPr/>
          <p:nvPr/>
        </p:nvSpPr>
        <p:spPr>
          <a:xfrm>
            <a:off x="7843556" y="3884977"/>
            <a:ext cx="558403" cy="5608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900">
                <a:solidFill>
                  <a:srgbClr val="FFFF00"/>
                </a:solidFill>
              </a:rPr>
              <a:t>＞</a:t>
            </a:r>
            <a:endParaRPr kumimoji="1" lang="en-US" altLang="ja-JP" sz="900">
              <a:solidFill>
                <a:srgbClr val="FFFF00"/>
              </a:solidFill>
            </a:endParaRPr>
          </a:p>
          <a:p>
            <a:pPr algn="ctr"/>
            <a:r>
              <a:rPr kumimoji="1" lang="en-US" altLang="ja-JP" sz="900">
                <a:solidFill>
                  <a:srgbClr val="FFFF00"/>
                </a:solidFill>
              </a:rPr>
              <a:t>TR</a:t>
            </a:r>
            <a:r>
              <a:rPr kumimoji="1" lang="ja-JP" altLang="en-US" sz="900">
                <a:solidFill>
                  <a:srgbClr val="FFFF00"/>
                </a:solidFill>
              </a:rPr>
              <a:t>テスト</a:t>
            </a:r>
          </a:p>
        </p:txBody>
      </p:sp>
      <p:sp>
        <p:nvSpPr>
          <p:cNvPr id="211" name="楕円 421">
            <a:extLst>
              <a:ext uri="{FF2B5EF4-FFF2-40B4-BE49-F238E27FC236}">
                <a16:creationId xmlns:a16="http://schemas.microsoft.com/office/drawing/2014/main" id="{5F0A6B37-026E-484A-A258-65BDEFB60335}"/>
              </a:ext>
            </a:extLst>
          </p:cNvPr>
          <p:cNvSpPr/>
          <p:nvPr/>
        </p:nvSpPr>
        <p:spPr>
          <a:xfrm>
            <a:off x="6020630" y="5302129"/>
            <a:ext cx="164300" cy="1445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900">
                <a:solidFill>
                  <a:srgbClr val="FF0000"/>
                </a:solidFill>
              </a:rPr>
              <a:t>効</a:t>
            </a:r>
          </a:p>
        </p:txBody>
      </p:sp>
      <p:sp>
        <p:nvSpPr>
          <p:cNvPr id="212" name="楕円 421">
            <a:extLst>
              <a:ext uri="{FF2B5EF4-FFF2-40B4-BE49-F238E27FC236}">
                <a16:creationId xmlns:a16="http://schemas.microsoft.com/office/drawing/2014/main" id="{9F294554-93DB-6343-84EB-7FE6475BE8D0}"/>
              </a:ext>
            </a:extLst>
          </p:cNvPr>
          <p:cNvSpPr/>
          <p:nvPr/>
        </p:nvSpPr>
        <p:spPr>
          <a:xfrm>
            <a:off x="6020630" y="5107259"/>
            <a:ext cx="164938" cy="1554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900">
                <a:solidFill>
                  <a:srgbClr val="FF0000"/>
                </a:solidFill>
              </a:rPr>
              <a:t>効</a:t>
            </a:r>
            <a:endParaRPr kumimoji="1" lang="en-US" altLang="ja-JP" sz="900">
              <a:solidFill>
                <a:srgbClr val="FF0000"/>
              </a:solidFill>
            </a:endParaRPr>
          </a:p>
        </p:txBody>
      </p:sp>
      <p:sp>
        <p:nvSpPr>
          <p:cNvPr id="213" name="楕円 421">
            <a:extLst>
              <a:ext uri="{FF2B5EF4-FFF2-40B4-BE49-F238E27FC236}">
                <a16:creationId xmlns:a16="http://schemas.microsoft.com/office/drawing/2014/main" id="{D81197D9-3D10-D044-A86B-AACEC61EB7FE}"/>
              </a:ext>
            </a:extLst>
          </p:cNvPr>
          <p:cNvSpPr/>
          <p:nvPr/>
        </p:nvSpPr>
        <p:spPr>
          <a:xfrm>
            <a:off x="6020630" y="5477659"/>
            <a:ext cx="164300" cy="1445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900">
                <a:solidFill>
                  <a:srgbClr val="FF0000"/>
                </a:solidFill>
              </a:rPr>
              <a:t>効</a:t>
            </a:r>
          </a:p>
        </p:txBody>
      </p:sp>
      <p:sp>
        <p:nvSpPr>
          <p:cNvPr id="81" name="テキスト ボックス 414">
            <a:extLst>
              <a:ext uri="{FF2B5EF4-FFF2-40B4-BE49-F238E27FC236}">
                <a16:creationId xmlns:a16="http://schemas.microsoft.com/office/drawing/2014/main" id="{D1DC9B9B-1E70-E449-8BC1-D522F90D902A}"/>
              </a:ext>
            </a:extLst>
          </p:cNvPr>
          <p:cNvSpPr txBox="1"/>
          <p:nvPr/>
        </p:nvSpPr>
        <p:spPr>
          <a:xfrm>
            <a:off x="7337064" y="5665406"/>
            <a:ext cx="1632323" cy="49403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1800">
                <a:solidFill>
                  <a:schemeClr val="bg1"/>
                </a:solidFill>
                <a:latin typeface="HGP創英角ｺﾞｼｯｸUB" panose="020B0900000000000000" pitchFamily="50" charset="-128"/>
                <a:ea typeface="HGP創英角ｺﾞｼｯｸUB" panose="020B0900000000000000" pitchFamily="50" charset="-128"/>
              </a:rPr>
              <a:t>●○○○○</a:t>
            </a:r>
            <a:endParaRPr kumimoji="1" lang="en-US" altLang="ja-JP" sz="180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82" name="正方形/長方形 81">
            <a:extLst>
              <a:ext uri="{FF2B5EF4-FFF2-40B4-BE49-F238E27FC236}">
                <a16:creationId xmlns:a16="http://schemas.microsoft.com/office/drawing/2014/main" id="{60F16E93-5029-1D43-98CE-5B953E6157D1}"/>
              </a:ext>
            </a:extLst>
          </p:cNvPr>
          <p:cNvSpPr/>
          <p:nvPr/>
        </p:nvSpPr>
        <p:spPr>
          <a:xfrm>
            <a:off x="5776673" y="110635"/>
            <a:ext cx="3117720" cy="56947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ja-JP" altLang="en-US" sz="1100"/>
          </a:p>
        </p:txBody>
      </p:sp>
      <p:sp>
        <p:nvSpPr>
          <p:cNvPr id="83" name="四角形: 角を丸くする 413">
            <a:extLst>
              <a:ext uri="{FF2B5EF4-FFF2-40B4-BE49-F238E27FC236}">
                <a16:creationId xmlns:a16="http://schemas.microsoft.com/office/drawing/2014/main" id="{01C3D0C2-2278-064C-B4B3-ABB7000522F5}"/>
              </a:ext>
            </a:extLst>
          </p:cNvPr>
          <p:cNvSpPr/>
          <p:nvPr/>
        </p:nvSpPr>
        <p:spPr>
          <a:xfrm>
            <a:off x="8311251" y="864136"/>
            <a:ext cx="518856" cy="26195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700"/>
              <a:t>もどる</a:t>
            </a:r>
            <a:endParaRPr kumimoji="1" lang="en-US" altLang="ja-JP" sz="700"/>
          </a:p>
        </p:txBody>
      </p:sp>
      <p:sp>
        <p:nvSpPr>
          <p:cNvPr id="87" name="テキスト ボックス 414">
            <a:extLst>
              <a:ext uri="{FF2B5EF4-FFF2-40B4-BE49-F238E27FC236}">
                <a16:creationId xmlns:a16="http://schemas.microsoft.com/office/drawing/2014/main" id="{6BC0DB20-1CEA-6445-AE37-ED8C7F9FF114}"/>
              </a:ext>
            </a:extLst>
          </p:cNvPr>
          <p:cNvSpPr txBox="1"/>
          <p:nvPr/>
        </p:nvSpPr>
        <p:spPr>
          <a:xfrm>
            <a:off x="5780539" y="4430394"/>
            <a:ext cx="2911186" cy="240512"/>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en-US" altLang="ja-JP" sz="1000" err="1">
                <a:solidFill>
                  <a:schemeClr val="bg1"/>
                </a:solidFill>
                <a:latin typeface="HGP創英角ｺﾞｼｯｸUB" panose="020B0900000000000000" pitchFamily="50" charset="-128"/>
                <a:ea typeface="HGP創英角ｺﾞｼｯｸUB" panose="020B0900000000000000" pitchFamily="50" charset="-128"/>
              </a:rPr>
              <a:t>No.xxxx</a:t>
            </a:r>
            <a:endParaRPr kumimoji="1" lang="en-US" altLang="ja-JP" sz="10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88" name="正方形/長方形 87">
            <a:extLst>
              <a:ext uri="{FF2B5EF4-FFF2-40B4-BE49-F238E27FC236}">
                <a16:creationId xmlns:a16="http://schemas.microsoft.com/office/drawing/2014/main" id="{85A41E15-4EAB-E34F-98F0-AE0DC587176B}"/>
              </a:ext>
            </a:extLst>
          </p:cNvPr>
          <p:cNvSpPr/>
          <p:nvPr/>
        </p:nvSpPr>
        <p:spPr>
          <a:xfrm>
            <a:off x="7681944" y="623567"/>
            <a:ext cx="1212445" cy="171325"/>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gradFill flip="none" rotWithShape="1">
                  <a:gsLst>
                    <a:gs pos="0">
                      <a:srgbClr val="7030A0"/>
                    </a:gs>
                    <a:gs pos="49000">
                      <a:srgbClr val="78D077"/>
                    </a:gs>
                    <a:gs pos="33000">
                      <a:srgbClr val="00B0F0"/>
                    </a:gs>
                    <a:gs pos="17000">
                      <a:srgbClr val="0000FF"/>
                    </a:gs>
                    <a:gs pos="65000">
                      <a:srgbClr val="FFFF00"/>
                    </a:gs>
                    <a:gs pos="80000">
                      <a:srgbClr val="FF9900"/>
                    </a:gs>
                    <a:gs pos="100000">
                      <a:srgbClr val="FF0000"/>
                    </a:gs>
                  </a:gsLst>
                  <a:lin ang="16200000" scaled="1"/>
                  <a:tileRect/>
                </a:gradFill>
              </a:rPr>
              <a:t>●</a:t>
            </a:r>
            <a:r>
              <a:rPr kumimoji="1" lang="ja-JP" altLang="en-US" sz="800"/>
              <a:t> </a:t>
            </a:r>
            <a:r>
              <a:rPr kumimoji="1" lang="en-US" altLang="ja-JP" sz="800"/>
              <a:t>999,999,999</a:t>
            </a:r>
            <a:endParaRPr kumimoji="1" lang="ja-JP" altLang="en-US" sz="800"/>
          </a:p>
        </p:txBody>
      </p:sp>
      <p:sp>
        <p:nvSpPr>
          <p:cNvPr id="89" name="正方形/長方形 88">
            <a:extLst>
              <a:ext uri="{FF2B5EF4-FFF2-40B4-BE49-F238E27FC236}">
                <a16:creationId xmlns:a16="http://schemas.microsoft.com/office/drawing/2014/main" id="{F78027F8-5FCE-154F-9C2F-1898841E2147}"/>
              </a:ext>
            </a:extLst>
          </p:cNvPr>
          <p:cNvSpPr/>
          <p:nvPr/>
        </p:nvSpPr>
        <p:spPr>
          <a:xfrm>
            <a:off x="5776673" y="108237"/>
            <a:ext cx="692826" cy="687066"/>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100"/>
              <a:t>RANK</a:t>
            </a:r>
          </a:p>
          <a:p>
            <a:pPr algn="ctr"/>
            <a:r>
              <a:rPr kumimoji="1" lang="en-US" altLang="ja-JP" sz="1800"/>
              <a:t>999</a:t>
            </a:r>
            <a:endParaRPr kumimoji="1" lang="ja-JP" altLang="en-US" sz="1800"/>
          </a:p>
        </p:txBody>
      </p:sp>
      <p:sp>
        <p:nvSpPr>
          <p:cNvPr id="90" name="正方形/長方形 89">
            <a:extLst>
              <a:ext uri="{FF2B5EF4-FFF2-40B4-BE49-F238E27FC236}">
                <a16:creationId xmlns:a16="http://schemas.microsoft.com/office/drawing/2014/main" id="{F0E759BC-406C-4A42-8A3B-0E7FCE997ABB}"/>
              </a:ext>
            </a:extLst>
          </p:cNvPr>
          <p:cNvSpPr/>
          <p:nvPr/>
        </p:nvSpPr>
        <p:spPr>
          <a:xfrm>
            <a:off x="6469500" y="108237"/>
            <a:ext cx="2424891" cy="17166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91" name="正方形/長方形 90">
            <a:extLst>
              <a:ext uri="{FF2B5EF4-FFF2-40B4-BE49-F238E27FC236}">
                <a16:creationId xmlns:a16="http://schemas.microsoft.com/office/drawing/2014/main" id="{1E48D9F5-2F62-064E-8885-C010F9B7A8DB}"/>
              </a:ext>
            </a:extLst>
          </p:cNvPr>
          <p:cNvSpPr/>
          <p:nvPr/>
        </p:nvSpPr>
        <p:spPr>
          <a:xfrm>
            <a:off x="6469499" y="279899"/>
            <a:ext cx="1905270" cy="343324"/>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92" name="楕円 623">
            <a:extLst>
              <a:ext uri="{FF2B5EF4-FFF2-40B4-BE49-F238E27FC236}">
                <a16:creationId xmlns:a16="http://schemas.microsoft.com/office/drawing/2014/main" id="{3A5FECE0-FCED-B949-9CE9-49381264DA28}"/>
              </a:ext>
            </a:extLst>
          </p:cNvPr>
          <p:cNvSpPr>
            <a:spLocks noChangeAspect="1"/>
          </p:cNvSpPr>
          <p:nvPr/>
        </p:nvSpPr>
        <p:spPr>
          <a:xfrm>
            <a:off x="8725073" y="636078"/>
            <a:ext cx="151739" cy="1504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grpSp>
        <p:nvGrpSpPr>
          <p:cNvPr id="93" name="グループ化 92">
            <a:extLst>
              <a:ext uri="{FF2B5EF4-FFF2-40B4-BE49-F238E27FC236}">
                <a16:creationId xmlns:a16="http://schemas.microsoft.com/office/drawing/2014/main" id="{B4CFFB49-B27E-144E-800A-120D6BD7AEA9}"/>
              </a:ext>
            </a:extLst>
          </p:cNvPr>
          <p:cNvGrpSpPr/>
          <p:nvPr/>
        </p:nvGrpSpPr>
        <p:grpSpPr>
          <a:xfrm>
            <a:off x="5812507" y="672057"/>
            <a:ext cx="623544" cy="83181"/>
            <a:chOff x="30317" y="482248"/>
            <a:chExt cx="581527" cy="70447"/>
          </a:xfrm>
        </p:grpSpPr>
        <p:sp>
          <p:nvSpPr>
            <p:cNvPr id="172" name="四角形: 角を丸くする 627">
              <a:extLst>
                <a:ext uri="{FF2B5EF4-FFF2-40B4-BE49-F238E27FC236}">
                  <a16:creationId xmlns:a16="http://schemas.microsoft.com/office/drawing/2014/main" id="{5ABADBE3-45BF-EE48-B484-783AA5F96C92}"/>
                </a:ext>
              </a:extLst>
            </p:cNvPr>
            <p:cNvSpPr/>
            <p:nvPr/>
          </p:nvSpPr>
          <p:spPr>
            <a:xfrm>
              <a:off x="30317" y="482248"/>
              <a:ext cx="581527" cy="7044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73" name="四角形: 角を丸くする 628">
              <a:extLst>
                <a:ext uri="{FF2B5EF4-FFF2-40B4-BE49-F238E27FC236}">
                  <a16:creationId xmlns:a16="http://schemas.microsoft.com/office/drawing/2014/main" id="{0835956D-7123-6F4D-9E3E-163E194253FE}"/>
                </a:ext>
              </a:extLst>
            </p:cNvPr>
            <p:cNvSpPr/>
            <p:nvPr/>
          </p:nvSpPr>
          <p:spPr>
            <a:xfrm>
              <a:off x="30317" y="482248"/>
              <a:ext cx="347085" cy="7044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94" name="正方形/長方形 93">
            <a:extLst>
              <a:ext uri="{FF2B5EF4-FFF2-40B4-BE49-F238E27FC236}">
                <a16:creationId xmlns:a16="http://schemas.microsoft.com/office/drawing/2014/main" id="{9D5E3AFF-C8EC-144B-933F-8C67EE159FC1}"/>
              </a:ext>
            </a:extLst>
          </p:cNvPr>
          <p:cNvSpPr/>
          <p:nvPr/>
        </p:nvSpPr>
        <p:spPr>
          <a:xfrm>
            <a:off x="8374769" y="279899"/>
            <a:ext cx="519619" cy="343324"/>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b="1"/>
              <a:t>♂</a:t>
            </a:r>
          </a:p>
        </p:txBody>
      </p:sp>
      <p:sp>
        <p:nvSpPr>
          <p:cNvPr id="95" name="正方形/長方形 94">
            <a:extLst>
              <a:ext uri="{FF2B5EF4-FFF2-40B4-BE49-F238E27FC236}">
                <a16:creationId xmlns:a16="http://schemas.microsoft.com/office/drawing/2014/main" id="{5A189536-1087-C94D-92C6-74F5EE4F2D5B}"/>
              </a:ext>
            </a:extLst>
          </p:cNvPr>
          <p:cNvSpPr/>
          <p:nvPr/>
        </p:nvSpPr>
        <p:spPr>
          <a:xfrm>
            <a:off x="6469497" y="623568"/>
            <a:ext cx="1212445" cy="171325"/>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solidFill>
                  <a:srgbClr val="FFFF00"/>
                </a:solidFill>
              </a:rPr>
              <a:t>● </a:t>
            </a:r>
            <a:r>
              <a:rPr kumimoji="1" lang="en-US" altLang="ja-JP" sz="800"/>
              <a:t>999</a:t>
            </a:r>
            <a:r>
              <a:rPr kumimoji="1" lang="ja-JP" altLang="en-US" sz="800"/>
              <a:t> </a:t>
            </a:r>
            <a:r>
              <a:rPr kumimoji="1" lang="en-US" altLang="ja-JP" sz="800"/>
              <a:t>,999,999,999</a:t>
            </a:r>
            <a:endParaRPr kumimoji="1" lang="ja-JP" altLang="en-US" sz="800"/>
          </a:p>
        </p:txBody>
      </p:sp>
      <p:pic>
        <p:nvPicPr>
          <p:cNvPr id="96" name="図 95">
            <a:extLst>
              <a:ext uri="{FF2B5EF4-FFF2-40B4-BE49-F238E27FC236}">
                <a16:creationId xmlns:a16="http://schemas.microsoft.com/office/drawing/2014/main" id="{67525A9E-EC56-4E40-AC1E-9898E18616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23085" y="1157810"/>
            <a:ext cx="2315723" cy="3273489"/>
          </a:xfrm>
          <a:prstGeom prst="rect">
            <a:avLst/>
          </a:prstGeom>
        </p:spPr>
      </p:pic>
      <p:sp>
        <p:nvSpPr>
          <p:cNvPr id="97" name="楕円 421">
            <a:extLst>
              <a:ext uri="{FF2B5EF4-FFF2-40B4-BE49-F238E27FC236}">
                <a16:creationId xmlns:a16="http://schemas.microsoft.com/office/drawing/2014/main" id="{3041493D-245C-C641-B717-E4FE1E4A16DF}"/>
              </a:ext>
            </a:extLst>
          </p:cNvPr>
          <p:cNvSpPr/>
          <p:nvPr/>
        </p:nvSpPr>
        <p:spPr>
          <a:xfrm>
            <a:off x="6251362" y="1255637"/>
            <a:ext cx="238526" cy="23634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900">
                <a:solidFill>
                  <a:srgbClr val="FF0000"/>
                </a:solidFill>
              </a:rPr>
              <a:t>火</a:t>
            </a:r>
          </a:p>
        </p:txBody>
      </p:sp>
      <p:sp>
        <p:nvSpPr>
          <p:cNvPr id="100" name="楕円 421">
            <a:extLst>
              <a:ext uri="{FF2B5EF4-FFF2-40B4-BE49-F238E27FC236}">
                <a16:creationId xmlns:a16="http://schemas.microsoft.com/office/drawing/2014/main" id="{6BA80C46-BF25-244A-8CCB-10E7AC468CCC}"/>
              </a:ext>
            </a:extLst>
          </p:cNvPr>
          <p:cNvSpPr/>
          <p:nvPr/>
        </p:nvSpPr>
        <p:spPr>
          <a:xfrm>
            <a:off x="5825504" y="5233120"/>
            <a:ext cx="164300" cy="1445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a:solidFill>
                  <a:srgbClr val="FF0000"/>
                </a:solidFill>
              </a:rPr>
              <a:t>B</a:t>
            </a:r>
            <a:endParaRPr kumimoji="1" lang="ja-JP" altLang="en-US" sz="900">
              <a:solidFill>
                <a:srgbClr val="FF0000"/>
              </a:solidFill>
            </a:endParaRPr>
          </a:p>
        </p:txBody>
      </p:sp>
      <p:sp>
        <p:nvSpPr>
          <p:cNvPr id="101" name="楕円 421">
            <a:extLst>
              <a:ext uri="{FF2B5EF4-FFF2-40B4-BE49-F238E27FC236}">
                <a16:creationId xmlns:a16="http://schemas.microsoft.com/office/drawing/2014/main" id="{D624596A-E266-0945-B53D-D5BD009E7677}"/>
              </a:ext>
            </a:extLst>
          </p:cNvPr>
          <p:cNvSpPr/>
          <p:nvPr/>
        </p:nvSpPr>
        <p:spPr>
          <a:xfrm>
            <a:off x="5825504" y="5038249"/>
            <a:ext cx="164938" cy="1554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a:solidFill>
                  <a:srgbClr val="FF0000"/>
                </a:solidFill>
              </a:rPr>
              <a:t>L</a:t>
            </a:r>
            <a:endParaRPr kumimoji="1" lang="ja-JP" altLang="en-US" sz="900">
              <a:solidFill>
                <a:srgbClr val="FF0000"/>
              </a:solidFill>
            </a:endParaRPr>
          </a:p>
        </p:txBody>
      </p:sp>
      <p:sp>
        <p:nvSpPr>
          <p:cNvPr id="102" name="楕円 421">
            <a:extLst>
              <a:ext uri="{FF2B5EF4-FFF2-40B4-BE49-F238E27FC236}">
                <a16:creationId xmlns:a16="http://schemas.microsoft.com/office/drawing/2014/main" id="{111BAF82-A19D-9C43-972A-4D67A68D5F07}"/>
              </a:ext>
            </a:extLst>
          </p:cNvPr>
          <p:cNvSpPr/>
          <p:nvPr/>
        </p:nvSpPr>
        <p:spPr>
          <a:xfrm>
            <a:off x="6143437" y="1165903"/>
            <a:ext cx="173349" cy="1717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a:solidFill>
                  <a:srgbClr val="FFFF00"/>
                </a:solidFill>
              </a:rPr>
              <a:t>SSR</a:t>
            </a:r>
            <a:endParaRPr kumimoji="1" lang="ja-JP" altLang="en-US" sz="900">
              <a:solidFill>
                <a:srgbClr val="FFFF00"/>
              </a:solidFill>
            </a:endParaRPr>
          </a:p>
        </p:txBody>
      </p:sp>
      <p:sp>
        <p:nvSpPr>
          <p:cNvPr id="105" name="楕円 421">
            <a:extLst>
              <a:ext uri="{FF2B5EF4-FFF2-40B4-BE49-F238E27FC236}">
                <a16:creationId xmlns:a16="http://schemas.microsoft.com/office/drawing/2014/main" id="{A535B6B6-FF8B-6242-B066-9710B0EC0ABD}"/>
              </a:ext>
            </a:extLst>
          </p:cNvPr>
          <p:cNvSpPr/>
          <p:nvPr/>
        </p:nvSpPr>
        <p:spPr>
          <a:xfrm>
            <a:off x="8027387" y="1173280"/>
            <a:ext cx="326614" cy="32806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900">
                <a:solidFill>
                  <a:srgbClr val="FFFF00"/>
                </a:solidFill>
              </a:rPr>
              <a:t>お気に入り</a:t>
            </a:r>
          </a:p>
        </p:txBody>
      </p:sp>
      <p:pic>
        <p:nvPicPr>
          <p:cNvPr id="107" name="図 106">
            <a:extLst>
              <a:ext uri="{FF2B5EF4-FFF2-40B4-BE49-F238E27FC236}">
                <a16:creationId xmlns:a16="http://schemas.microsoft.com/office/drawing/2014/main" id="{D5BB0356-6B10-2D48-8B0A-DE04939F62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88842" y="4847971"/>
            <a:ext cx="196847" cy="173206"/>
          </a:xfrm>
          <a:prstGeom prst="rect">
            <a:avLst/>
          </a:prstGeom>
        </p:spPr>
      </p:pic>
      <p:sp>
        <p:nvSpPr>
          <p:cNvPr id="108" name="テキスト ボックス 510">
            <a:extLst>
              <a:ext uri="{FF2B5EF4-FFF2-40B4-BE49-F238E27FC236}">
                <a16:creationId xmlns:a16="http://schemas.microsoft.com/office/drawing/2014/main" id="{215595F6-0854-8744-ADAE-8DF77DA71656}"/>
              </a:ext>
            </a:extLst>
          </p:cNvPr>
          <p:cNvSpPr txBox="1"/>
          <p:nvPr/>
        </p:nvSpPr>
        <p:spPr>
          <a:xfrm>
            <a:off x="5884853" y="4822849"/>
            <a:ext cx="782870" cy="240384"/>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t">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nSpc>
                <a:spcPts val="850"/>
              </a:lnSpc>
            </a:pPr>
            <a:r>
              <a:rPr kumimoji="1" lang="en-US" altLang="ja-JP" sz="800" b="1">
                <a:solidFill>
                  <a:schemeClr val="bg1"/>
                </a:solidFill>
              </a:rPr>
              <a:t>999,999,999</a:t>
            </a:r>
          </a:p>
        </p:txBody>
      </p:sp>
      <p:sp>
        <p:nvSpPr>
          <p:cNvPr id="109" name="テキスト ボックス 416">
            <a:extLst>
              <a:ext uri="{FF2B5EF4-FFF2-40B4-BE49-F238E27FC236}">
                <a16:creationId xmlns:a16="http://schemas.microsoft.com/office/drawing/2014/main" id="{A7660BBD-4811-6C41-9E0F-08BCA437E179}"/>
              </a:ext>
            </a:extLst>
          </p:cNvPr>
          <p:cNvSpPr txBox="1"/>
          <p:nvPr/>
        </p:nvSpPr>
        <p:spPr>
          <a:xfrm>
            <a:off x="6707293" y="4760327"/>
            <a:ext cx="1571864" cy="338746"/>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800" b="0">
                <a:solidFill>
                  <a:schemeClr val="bg1"/>
                </a:solidFill>
                <a:latin typeface="HGP創英角ｺﾞｼｯｸUB" panose="020B0900000000000000" pitchFamily="50" charset="-128"/>
                <a:ea typeface="HGP創英角ｺﾞｼｯｸUB" panose="020B0900000000000000" pitchFamily="50" charset="-128"/>
              </a:rPr>
              <a:t>　９９</a:t>
            </a:r>
            <a:r>
              <a:rPr kumimoji="1" lang="en-US" altLang="ja-JP" sz="800" b="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800" b="0">
                <a:solidFill>
                  <a:schemeClr val="bg1"/>
                </a:solidFill>
                <a:latin typeface="HGP創英角ｺﾞｼｯｸUB" panose="020B0900000000000000" pitchFamily="50" charset="-128"/>
                <a:ea typeface="HGP創英角ｺﾞｼｯｸUB" panose="020B0900000000000000" pitchFamily="50" charset="-128"/>
              </a:rPr>
              <a:t>９９９</a:t>
            </a:r>
            <a:endParaRPr kumimoji="1" lang="en-US" altLang="ja-JP" sz="800" b="0">
              <a:solidFill>
                <a:schemeClr val="bg1"/>
              </a:solidFill>
              <a:latin typeface="HGP創英角ｺﾞｼｯｸUB" panose="020B0900000000000000" pitchFamily="50" charset="-128"/>
              <a:ea typeface="HGP創英角ｺﾞｼｯｸUB" panose="020B0900000000000000" pitchFamily="50" charset="-128"/>
            </a:endParaRPr>
          </a:p>
        </p:txBody>
      </p:sp>
      <p:pic>
        <p:nvPicPr>
          <p:cNvPr id="131" name="図 130">
            <a:extLst>
              <a:ext uri="{FF2B5EF4-FFF2-40B4-BE49-F238E27FC236}">
                <a16:creationId xmlns:a16="http://schemas.microsoft.com/office/drawing/2014/main" id="{7F370792-5CAC-9D49-9F10-1E3FA323EADF}"/>
              </a:ext>
            </a:extLst>
          </p:cNvPr>
          <p:cNvPicPr>
            <a:picLocks noChangeAspect="1"/>
          </p:cNvPicPr>
          <p:nvPr/>
        </p:nvPicPr>
        <p:blipFill>
          <a:blip r:embed="rId4"/>
          <a:stretch>
            <a:fillRect/>
          </a:stretch>
        </p:blipFill>
        <p:spPr>
          <a:xfrm>
            <a:off x="6697600" y="4846351"/>
            <a:ext cx="170967" cy="177451"/>
          </a:xfrm>
          <a:prstGeom prst="rect">
            <a:avLst/>
          </a:prstGeom>
        </p:spPr>
      </p:pic>
      <p:sp>
        <p:nvSpPr>
          <p:cNvPr id="136" name="テキスト ボックス 418">
            <a:extLst>
              <a:ext uri="{FF2B5EF4-FFF2-40B4-BE49-F238E27FC236}">
                <a16:creationId xmlns:a16="http://schemas.microsoft.com/office/drawing/2014/main" id="{60189573-84F6-7642-B2A3-26460AF2A572}"/>
              </a:ext>
            </a:extLst>
          </p:cNvPr>
          <p:cNvSpPr txBox="1"/>
          <p:nvPr/>
        </p:nvSpPr>
        <p:spPr>
          <a:xfrm>
            <a:off x="8126544" y="4800087"/>
            <a:ext cx="1116611" cy="240512"/>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800" b="0">
                <a:solidFill>
                  <a:schemeClr val="bg1"/>
                </a:solidFill>
                <a:latin typeface="HGP創英角ｺﾞｼｯｸUB" panose="020B0900000000000000" pitchFamily="50" charset="-128"/>
                <a:ea typeface="HGP創英角ｺﾞｼｯｸUB" panose="020B0900000000000000" pitchFamily="50" charset="-128"/>
              </a:rPr>
              <a:t>　 ９９</a:t>
            </a:r>
            <a:r>
              <a:rPr kumimoji="1" lang="en-US" altLang="ja-JP" sz="800" b="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800" b="0">
                <a:solidFill>
                  <a:schemeClr val="bg1"/>
                </a:solidFill>
                <a:latin typeface="HGP創英角ｺﾞｼｯｸUB" panose="020B0900000000000000" pitchFamily="50" charset="-128"/>
                <a:ea typeface="HGP創英角ｺﾞｼｯｸUB" panose="020B0900000000000000" pitchFamily="50" charset="-128"/>
              </a:rPr>
              <a:t>９９９</a:t>
            </a:r>
            <a:endParaRPr kumimoji="1" lang="en-US" altLang="ja-JP" sz="800" b="0">
              <a:solidFill>
                <a:schemeClr val="bg1"/>
              </a:solidFill>
              <a:latin typeface="HGP創英角ｺﾞｼｯｸUB" panose="020B0900000000000000" pitchFamily="50" charset="-128"/>
              <a:ea typeface="HGP創英角ｺﾞｼｯｸUB" panose="020B0900000000000000" pitchFamily="50" charset="-128"/>
            </a:endParaRPr>
          </a:p>
        </p:txBody>
      </p:sp>
      <p:pic>
        <p:nvPicPr>
          <p:cNvPr id="139" name="図 138">
            <a:extLst>
              <a:ext uri="{FF2B5EF4-FFF2-40B4-BE49-F238E27FC236}">
                <a16:creationId xmlns:a16="http://schemas.microsoft.com/office/drawing/2014/main" id="{2946088F-3CF8-4646-BC7C-D7DC95F3750D}"/>
              </a:ext>
            </a:extLst>
          </p:cNvPr>
          <p:cNvPicPr>
            <a:picLocks noChangeAspect="1"/>
          </p:cNvPicPr>
          <p:nvPr/>
        </p:nvPicPr>
        <p:blipFill>
          <a:blip r:embed="rId5"/>
          <a:stretch>
            <a:fillRect/>
          </a:stretch>
        </p:blipFill>
        <p:spPr>
          <a:xfrm>
            <a:off x="8128073" y="4832629"/>
            <a:ext cx="169525" cy="170845"/>
          </a:xfrm>
          <a:prstGeom prst="rect">
            <a:avLst/>
          </a:prstGeom>
        </p:spPr>
      </p:pic>
      <p:sp>
        <p:nvSpPr>
          <p:cNvPr id="142" name="テキスト ボックス 417">
            <a:extLst>
              <a:ext uri="{FF2B5EF4-FFF2-40B4-BE49-F238E27FC236}">
                <a16:creationId xmlns:a16="http://schemas.microsoft.com/office/drawing/2014/main" id="{0A55630B-9913-D64A-B621-8298CDFBBFA0}"/>
              </a:ext>
            </a:extLst>
          </p:cNvPr>
          <p:cNvSpPr txBox="1"/>
          <p:nvPr/>
        </p:nvSpPr>
        <p:spPr>
          <a:xfrm>
            <a:off x="7397524" y="4745286"/>
            <a:ext cx="1571864" cy="34471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800" b="0">
                <a:solidFill>
                  <a:schemeClr val="bg1"/>
                </a:solidFill>
                <a:latin typeface="HGP創英角ｺﾞｼｯｸUB" panose="020B0900000000000000" pitchFamily="50" charset="-128"/>
                <a:ea typeface="HGP創英角ｺﾞｼｯｸUB" panose="020B0900000000000000" pitchFamily="50" charset="-128"/>
              </a:rPr>
              <a:t>　 ９９</a:t>
            </a:r>
            <a:r>
              <a:rPr kumimoji="1" lang="en-US" altLang="ja-JP" sz="800" b="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800" b="0">
                <a:solidFill>
                  <a:schemeClr val="bg1"/>
                </a:solidFill>
                <a:latin typeface="HGP創英角ｺﾞｼｯｸUB" panose="020B0900000000000000" pitchFamily="50" charset="-128"/>
                <a:ea typeface="HGP創英角ｺﾞｼｯｸUB" panose="020B0900000000000000" pitchFamily="50" charset="-128"/>
              </a:rPr>
              <a:t>９９９</a:t>
            </a:r>
            <a:endParaRPr kumimoji="1" lang="en-US" altLang="ja-JP" sz="800" b="0">
              <a:solidFill>
                <a:schemeClr val="bg1"/>
              </a:solidFill>
              <a:latin typeface="HGP創英角ｺﾞｼｯｸUB" panose="020B0900000000000000" pitchFamily="50" charset="-128"/>
              <a:ea typeface="HGP創英角ｺﾞｼｯｸUB" panose="020B0900000000000000" pitchFamily="50" charset="-128"/>
            </a:endParaRPr>
          </a:p>
        </p:txBody>
      </p:sp>
      <p:pic>
        <p:nvPicPr>
          <p:cNvPr id="145" name="図 144">
            <a:extLst>
              <a:ext uri="{FF2B5EF4-FFF2-40B4-BE49-F238E27FC236}">
                <a16:creationId xmlns:a16="http://schemas.microsoft.com/office/drawing/2014/main" id="{32E393F0-303B-0346-AA2C-F5F15E59B709}"/>
              </a:ext>
            </a:extLst>
          </p:cNvPr>
          <p:cNvPicPr>
            <a:picLocks noChangeAspect="1"/>
          </p:cNvPicPr>
          <p:nvPr/>
        </p:nvPicPr>
        <p:blipFill>
          <a:blip r:embed="rId6"/>
          <a:stretch>
            <a:fillRect/>
          </a:stretch>
        </p:blipFill>
        <p:spPr>
          <a:xfrm>
            <a:off x="7409663" y="4830007"/>
            <a:ext cx="176516" cy="177723"/>
          </a:xfrm>
          <a:prstGeom prst="rect">
            <a:avLst/>
          </a:prstGeom>
        </p:spPr>
      </p:pic>
      <p:sp>
        <p:nvSpPr>
          <p:cNvPr id="158" name="テキスト ボックス 414">
            <a:extLst>
              <a:ext uri="{FF2B5EF4-FFF2-40B4-BE49-F238E27FC236}">
                <a16:creationId xmlns:a16="http://schemas.microsoft.com/office/drawing/2014/main" id="{6F0BB130-30A4-7548-98A7-3EAF81605F33}"/>
              </a:ext>
            </a:extLst>
          </p:cNvPr>
          <p:cNvSpPr txBox="1"/>
          <p:nvPr/>
        </p:nvSpPr>
        <p:spPr>
          <a:xfrm>
            <a:off x="7654597" y="4592131"/>
            <a:ext cx="895912" cy="240512"/>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en-US" altLang="ja-JP" sz="1000" b="0">
                <a:solidFill>
                  <a:schemeClr val="bg1"/>
                </a:solidFill>
                <a:latin typeface="HGP創英角ｺﾞｼｯｸUB" panose="020B0900000000000000" pitchFamily="50" charset="-128"/>
                <a:ea typeface="HGP創英角ｺﾞｼｯｸUB" panose="020B0900000000000000" pitchFamily="50" charset="-128"/>
              </a:rPr>
              <a:t>Lv.</a:t>
            </a:r>
            <a:r>
              <a:rPr kumimoji="1" lang="en-US" altLang="ja-JP" sz="1000">
                <a:solidFill>
                  <a:schemeClr val="bg1"/>
                </a:solidFill>
                <a:latin typeface="HGP創英角ｺﾞｼｯｸUB" panose="020B0900000000000000" pitchFamily="50" charset="-128"/>
                <a:ea typeface="HGP創英角ｺﾞｼｯｸUB" panose="020B0900000000000000" pitchFamily="50" charset="-128"/>
              </a:rPr>
              <a:t> </a:t>
            </a:r>
            <a:r>
              <a:rPr kumimoji="1" lang="en-US" altLang="ja-JP" sz="1000" b="0">
                <a:solidFill>
                  <a:schemeClr val="bg1"/>
                </a:solidFill>
                <a:latin typeface="HGP創英角ｺﾞｼｯｸUB" panose="020B0900000000000000" pitchFamily="50" charset="-128"/>
                <a:ea typeface="HGP創英角ｺﾞｼｯｸUB" panose="020B0900000000000000" pitchFamily="50" charset="-128"/>
              </a:rPr>
              <a:t>xxx/xxx</a:t>
            </a:r>
          </a:p>
        </p:txBody>
      </p:sp>
      <p:sp>
        <p:nvSpPr>
          <p:cNvPr id="159" name="テキスト ボックス 414">
            <a:extLst>
              <a:ext uri="{FF2B5EF4-FFF2-40B4-BE49-F238E27FC236}">
                <a16:creationId xmlns:a16="http://schemas.microsoft.com/office/drawing/2014/main" id="{310DE7E5-319C-8940-9047-E845613F7E12}"/>
              </a:ext>
            </a:extLst>
          </p:cNvPr>
          <p:cNvSpPr txBox="1"/>
          <p:nvPr/>
        </p:nvSpPr>
        <p:spPr>
          <a:xfrm>
            <a:off x="7974247" y="4419339"/>
            <a:ext cx="895912" cy="240512"/>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1000">
                <a:solidFill>
                  <a:schemeClr val="bg1"/>
                </a:solidFill>
                <a:latin typeface="HGP創英角ｺﾞｼｯｸUB" panose="020B0900000000000000" pitchFamily="50" charset="-128"/>
                <a:ea typeface="HGP創英角ｺﾞｼｯｸUB" panose="020B0900000000000000" pitchFamily="50" charset="-128"/>
              </a:rPr>
              <a:t>●○○○○</a:t>
            </a:r>
            <a:endParaRPr kumimoji="1" lang="en-US" altLang="ja-JP" sz="10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160" name="テキスト ボックス 414">
            <a:extLst>
              <a:ext uri="{FF2B5EF4-FFF2-40B4-BE49-F238E27FC236}">
                <a16:creationId xmlns:a16="http://schemas.microsoft.com/office/drawing/2014/main" id="{56101F5F-C78B-D146-8BAE-F2DB9042B96A}"/>
              </a:ext>
            </a:extLst>
          </p:cNvPr>
          <p:cNvSpPr txBox="1"/>
          <p:nvPr/>
        </p:nvSpPr>
        <p:spPr>
          <a:xfrm>
            <a:off x="6113569" y="5019806"/>
            <a:ext cx="1722141" cy="11197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400">
                <a:solidFill>
                  <a:schemeClr val="bg1"/>
                </a:solidFill>
                <a:latin typeface="HGP創英角ｺﾞｼｯｸUB" panose="020B0900000000000000" pitchFamily="50" charset="-128"/>
                <a:ea typeface="HGP創英角ｺﾞｼｯｸUB" panose="020B0900000000000000" pitchFamily="50" charset="-128"/>
              </a:rPr>
              <a:t>リーダー効果名：リーダー効果リーダー効果リーダー効果</a:t>
            </a:r>
            <a:endParaRPr kumimoji="1" lang="en-US" altLang="ja-JP" sz="4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161" name="テキスト ボックス 414">
            <a:extLst>
              <a:ext uri="{FF2B5EF4-FFF2-40B4-BE49-F238E27FC236}">
                <a16:creationId xmlns:a16="http://schemas.microsoft.com/office/drawing/2014/main" id="{DBF482EE-7E11-FB4D-879E-E1A38AE62305}"/>
              </a:ext>
            </a:extLst>
          </p:cNvPr>
          <p:cNvSpPr txBox="1"/>
          <p:nvPr/>
        </p:nvSpPr>
        <p:spPr>
          <a:xfrm>
            <a:off x="6110646" y="5104724"/>
            <a:ext cx="2484706" cy="11197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400" b="0">
                <a:solidFill>
                  <a:schemeClr val="bg1"/>
                </a:solidFill>
                <a:latin typeface="HGP創英角ｺﾞｼｯｸUB" panose="020B0900000000000000" pitchFamily="50" charset="-128"/>
                <a:ea typeface="HGP創英角ｺﾞｼｯｸUB" panose="020B0900000000000000" pitchFamily="50" charset="-128"/>
              </a:rPr>
              <a:t>とても強い文章。絶対欲しくなる効果文。何枚も欲しくなる効果。自慢したくなる圧倒的強さ。</a:t>
            </a:r>
            <a:endParaRPr kumimoji="1" lang="en-US" altLang="ja-JP" sz="4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162" name="テキスト ボックス 414">
            <a:extLst>
              <a:ext uri="{FF2B5EF4-FFF2-40B4-BE49-F238E27FC236}">
                <a16:creationId xmlns:a16="http://schemas.microsoft.com/office/drawing/2014/main" id="{6B78D1A3-AD9C-C44C-BEF4-5D717D964D72}"/>
              </a:ext>
            </a:extLst>
          </p:cNvPr>
          <p:cNvSpPr txBox="1"/>
          <p:nvPr/>
        </p:nvSpPr>
        <p:spPr>
          <a:xfrm>
            <a:off x="6107723" y="5203278"/>
            <a:ext cx="1722141" cy="11197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400" b="0">
                <a:solidFill>
                  <a:schemeClr val="bg1"/>
                </a:solidFill>
                <a:latin typeface="HGP創英角ｺﾞｼｯｸUB" panose="020B0900000000000000" pitchFamily="50" charset="-128"/>
                <a:ea typeface="HGP創英角ｺﾞｼｯｸUB" panose="020B0900000000000000" pitchFamily="50" charset="-128"/>
              </a:rPr>
              <a:t>スキル名：</a:t>
            </a:r>
            <a:r>
              <a:rPr kumimoji="1" lang="ja-JP" altLang="en-US" sz="400">
                <a:solidFill>
                  <a:schemeClr val="bg1"/>
                </a:solidFill>
                <a:latin typeface="HGP創英角ｺﾞｼｯｸUB" panose="020B0900000000000000" pitchFamily="50" charset="-128"/>
                <a:ea typeface="HGP創英角ｺﾞｼｯｸUB" panose="020B0900000000000000" pitchFamily="50" charset="-128"/>
              </a:rPr>
              <a:t>スキルスキルスキルスキルスキルスキルスキル</a:t>
            </a:r>
            <a:endParaRPr kumimoji="1" lang="en-US" altLang="ja-JP" sz="4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163" name="テキスト ボックス 414">
            <a:extLst>
              <a:ext uri="{FF2B5EF4-FFF2-40B4-BE49-F238E27FC236}">
                <a16:creationId xmlns:a16="http://schemas.microsoft.com/office/drawing/2014/main" id="{7B775180-CFC1-F640-8F5B-EDAE43D838E4}"/>
              </a:ext>
            </a:extLst>
          </p:cNvPr>
          <p:cNvSpPr txBox="1"/>
          <p:nvPr/>
        </p:nvSpPr>
        <p:spPr>
          <a:xfrm>
            <a:off x="6104800" y="5288195"/>
            <a:ext cx="2060128" cy="11197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400" b="0">
                <a:solidFill>
                  <a:schemeClr val="bg1"/>
                </a:solidFill>
                <a:latin typeface="HGP創英角ｺﾞｼｯｸUB" panose="020B0900000000000000" pitchFamily="50" charset="-128"/>
                <a:ea typeface="HGP創英角ｺﾞｼｯｸUB" panose="020B0900000000000000" pitchFamily="50" charset="-128"/>
              </a:rPr>
              <a:t>とても強い文章。絶対欲しくなるスキル文。何枚も欲しくなるスキル効果。</a:t>
            </a:r>
            <a:endParaRPr kumimoji="1" lang="en-US" altLang="ja-JP" sz="4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164" name="テキスト ボックス 414">
            <a:extLst>
              <a:ext uri="{FF2B5EF4-FFF2-40B4-BE49-F238E27FC236}">
                <a16:creationId xmlns:a16="http://schemas.microsoft.com/office/drawing/2014/main" id="{67EBAC5A-539E-6D49-B262-31D17FB5712F}"/>
              </a:ext>
            </a:extLst>
          </p:cNvPr>
          <p:cNvSpPr txBox="1"/>
          <p:nvPr/>
        </p:nvSpPr>
        <p:spPr>
          <a:xfrm>
            <a:off x="5773271" y="4610252"/>
            <a:ext cx="1969230" cy="20414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en-US" altLang="ja-JP" sz="1000" b="0">
                <a:solidFill>
                  <a:schemeClr val="bg1"/>
                </a:solidFill>
                <a:latin typeface="HGP創英角ｺﾞｼｯｸUB" panose="020B0900000000000000" pitchFamily="50" charset="-128"/>
                <a:ea typeface="HGP創英角ｺﾞｼｯｸUB" panose="020B0900000000000000" pitchFamily="50" charset="-128"/>
              </a:rPr>
              <a:t>TR</a:t>
            </a:r>
            <a:r>
              <a:rPr kumimoji="1" lang="ja-JP" altLang="en-US" sz="1000" b="0">
                <a:solidFill>
                  <a:schemeClr val="bg1"/>
                </a:solidFill>
                <a:latin typeface="HGP創英角ｺﾞｼｯｸUB" panose="020B0900000000000000" pitchFamily="50" charset="-128"/>
                <a:ea typeface="HGP創英角ｺﾞｼｯｸUB" panose="020B0900000000000000" pitchFamily="50" charset="-128"/>
              </a:rPr>
              <a:t>カード名７８９０１２３４５６</a:t>
            </a:r>
            <a:endParaRPr kumimoji="1" lang="en-US" altLang="ja-JP" sz="10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165" name="楕円 421">
            <a:extLst>
              <a:ext uri="{FF2B5EF4-FFF2-40B4-BE49-F238E27FC236}">
                <a16:creationId xmlns:a16="http://schemas.microsoft.com/office/drawing/2014/main" id="{E64F620E-D76B-524F-90BF-754B36739AC1}"/>
              </a:ext>
            </a:extLst>
          </p:cNvPr>
          <p:cNvSpPr/>
          <p:nvPr/>
        </p:nvSpPr>
        <p:spPr>
          <a:xfrm>
            <a:off x="5825504" y="5408649"/>
            <a:ext cx="164300" cy="1445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a:solidFill>
                  <a:srgbClr val="FF0000"/>
                </a:solidFill>
              </a:rPr>
              <a:t>TRS</a:t>
            </a:r>
            <a:endParaRPr kumimoji="1" lang="ja-JP" altLang="en-US" sz="900">
              <a:solidFill>
                <a:srgbClr val="FF0000"/>
              </a:solidFill>
            </a:endParaRPr>
          </a:p>
        </p:txBody>
      </p:sp>
      <p:sp>
        <p:nvSpPr>
          <p:cNvPr id="166" name="テキスト ボックス 414">
            <a:extLst>
              <a:ext uri="{FF2B5EF4-FFF2-40B4-BE49-F238E27FC236}">
                <a16:creationId xmlns:a16="http://schemas.microsoft.com/office/drawing/2014/main" id="{732EBE07-F118-1446-9D28-1FB8402EC694}"/>
              </a:ext>
            </a:extLst>
          </p:cNvPr>
          <p:cNvSpPr txBox="1"/>
          <p:nvPr/>
        </p:nvSpPr>
        <p:spPr>
          <a:xfrm>
            <a:off x="6107723" y="5378807"/>
            <a:ext cx="1722141" cy="11197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400" b="0">
                <a:solidFill>
                  <a:schemeClr val="bg1"/>
                </a:solidFill>
                <a:latin typeface="HGP創英角ｺﾞｼｯｸUB" panose="020B0900000000000000" pitchFamily="50" charset="-128"/>
                <a:ea typeface="HGP創英角ｺﾞｼｯｸUB" panose="020B0900000000000000" pitchFamily="50" charset="-128"/>
              </a:rPr>
              <a:t>スキル名：</a:t>
            </a:r>
            <a:r>
              <a:rPr kumimoji="1" lang="ja-JP" altLang="en-US" sz="400">
                <a:solidFill>
                  <a:schemeClr val="bg1"/>
                </a:solidFill>
                <a:latin typeface="HGP創英角ｺﾞｼｯｸUB" panose="020B0900000000000000" pitchFamily="50" charset="-128"/>
                <a:ea typeface="HGP創英角ｺﾞｼｯｸUB" panose="020B0900000000000000" pitchFamily="50" charset="-128"/>
              </a:rPr>
              <a:t>スキルスキルスキルスキルスキルスキルスキル</a:t>
            </a:r>
            <a:endParaRPr kumimoji="1" lang="en-US" altLang="ja-JP" sz="4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167" name="テキスト ボックス 414">
            <a:extLst>
              <a:ext uri="{FF2B5EF4-FFF2-40B4-BE49-F238E27FC236}">
                <a16:creationId xmlns:a16="http://schemas.microsoft.com/office/drawing/2014/main" id="{E358372F-D86E-CB4C-8573-75CF34FB48D2}"/>
              </a:ext>
            </a:extLst>
          </p:cNvPr>
          <p:cNvSpPr txBox="1"/>
          <p:nvPr/>
        </p:nvSpPr>
        <p:spPr>
          <a:xfrm>
            <a:off x="6104800" y="5463725"/>
            <a:ext cx="2060128" cy="11197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400" b="0">
                <a:solidFill>
                  <a:schemeClr val="bg1"/>
                </a:solidFill>
                <a:latin typeface="HGP創英角ｺﾞｼｯｸUB" panose="020B0900000000000000" pitchFamily="50" charset="-128"/>
                <a:ea typeface="HGP創英角ｺﾞｼｯｸUB" panose="020B0900000000000000" pitchFamily="50" charset="-128"/>
              </a:rPr>
              <a:t>とても強い文章。絶対欲しくなるスキル文。何枚も欲しくなるスキル効果。</a:t>
            </a:r>
            <a:endParaRPr kumimoji="1" lang="en-US" altLang="ja-JP" sz="4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168" name="楕円 421">
            <a:extLst>
              <a:ext uri="{FF2B5EF4-FFF2-40B4-BE49-F238E27FC236}">
                <a16:creationId xmlns:a16="http://schemas.microsoft.com/office/drawing/2014/main" id="{9AEC95D3-3458-BB4C-A17E-F03312511B55}"/>
              </a:ext>
            </a:extLst>
          </p:cNvPr>
          <p:cNvSpPr/>
          <p:nvPr/>
        </p:nvSpPr>
        <p:spPr>
          <a:xfrm>
            <a:off x="7843556" y="3820745"/>
            <a:ext cx="558403" cy="5608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900">
                <a:solidFill>
                  <a:srgbClr val="FFFF00"/>
                </a:solidFill>
              </a:rPr>
              <a:t>＞</a:t>
            </a:r>
            <a:endParaRPr kumimoji="1" lang="en-US" altLang="ja-JP" sz="900">
              <a:solidFill>
                <a:srgbClr val="FFFF00"/>
              </a:solidFill>
            </a:endParaRPr>
          </a:p>
          <a:p>
            <a:pPr algn="ctr"/>
            <a:r>
              <a:rPr kumimoji="1" lang="en-US" altLang="ja-JP" sz="900">
                <a:solidFill>
                  <a:srgbClr val="FFFF00"/>
                </a:solidFill>
              </a:rPr>
              <a:t>TR</a:t>
            </a:r>
            <a:r>
              <a:rPr kumimoji="1" lang="ja-JP" altLang="en-US" sz="900">
                <a:solidFill>
                  <a:srgbClr val="FFFF00"/>
                </a:solidFill>
              </a:rPr>
              <a:t>テスト</a:t>
            </a:r>
          </a:p>
        </p:txBody>
      </p:sp>
      <p:sp>
        <p:nvSpPr>
          <p:cNvPr id="169" name="楕円 421">
            <a:extLst>
              <a:ext uri="{FF2B5EF4-FFF2-40B4-BE49-F238E27FC236}">
                <a16:creationId xmlns:a16="http://schemas.microsoft.com/office/drawing/2014/main" id="{8DA89A4B-104B-0040-8583-C630B77758C1}"/>
              </a:ext>
            </a:extLst>
          </p:cNvPr>
          <p:cNvSpPr/>
          <p:nvPr/>
        </p:nvSpPr>
        <p:spPr>
          <a:xfrm>
            <a:off x="6020630" y="5237897"/>
            <a:ext cx="164300" cy="1445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900">
                <a:solidFill>
                  <a:srgbClr val="FF0000"/>
                </a:solidFill>
              </a:rPr>
              <a:t>効</a:t>
            </a:r>
          </a:p>
        </p:txBody>
      </p:sp>
      <p:sp>
        <p:nvSpPr>
          <p:cNvPr id="170" name="楕円 421">
            <a:extLst>
              <a:ext uri="{FF2B5EF4-FFF2-40B4-BE49-F238E27FC236}">
                <a16:creationId xmlns:a16="http://schemas.microsoft.com/office/drawing/2014/main" id="{FAE6316E-F5A3-6B47-BDDF-EFD103936C78}"/>
              </a:ext>
            </a:extLst>
          </p:cNvPr>
          <p:cNvSpPr/>
          <p:nvPr/>
        </p:nvSpPr>
        <p:spPr>
          <a:xfrm>
            <a:off x="6020630" y="5043027"/>
            <a:ext cx="164938" cy="1554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900">
                <a:solidFill>
                  <a:srgbClr val="FF0000"/>
                </a:solidFill>
              </a:rPr>
              <a:t>効</a:t>
            </a:r>
            <a:endParaRPr kumimoji="1" lang="en-US" altLang="ja-JP" sz="900">
              <a:solidFill>
                <a:srgbClr val="FF0000"/>
              </a:solidFill>
            </a:endParaRPr>
          </a:p>
        </p:txBody>
      </p:sp>
      <p:sp>
        <p:nvSpPr>
          <p:cNvPr id="171" name="楕円 421">
            <a:extLst>
              <a:ext uri="{FF2B5EF4-FFF2-40B4-BE49-F238E27FC236}">
                <a16:creationId xmlns:a16="http://schemas.microsoft.com/office/drawing/2014/main" id="{8965881C-2C79-5947-8067-18E09AA76BC9}"/>
              </a:ext>
            </a:extLst>
          </p:cNvPr>
          <p:cNvSpPr/>
          <p:nvPr/>
        </p:nvSpPr>
        <p:spPr>
          <a:xfrm>
            <a:off x="6020630" y="5413427"/>
            <a:ext cx="164300" cy="1445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900">
                <a:solidFill>
                  <a:srgbClr val="FF0000"/>
                </a:solidFill>
              </a:rPr>
              <a:t>効</a:t>
            </a:r>
          </a:p>
        </p:txBody>
      </p:sp>
      <p:sp>
        <p:nvSpPr>
          <p:cNvPr id="174" name="テキスト ボックス 414">
            <a:extLst>
              <a:ext uri="{FF2B5EF4-FFF2-40B4-BE49-F238E27FC236}">
                <a16:creationId xmlns:a16="http://schemas.microsoft.com/office/drawing/2014/main" id="{F34FE21A-7953-734C-AE4B-9440AF32804F}"/>
              </a:ext>
            </a:extLst>
          </p:cNvPr>
          <p:cNvSpPr txBox="1"/>
          <p:nvPr/>
        </p:nvSpPr>
        <p:spPr>
          <a:xfrm>
            <a:off x="5744834" y="5567123"/>
            <a:ext cx="2883606" cy="22340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900">
                <a:solidFill>
                  <a:schemeClr val="bg1"/>
                </a:solidFill>
                <a:latin typeface="HGP創英角ｺﾞｼｯｸUB" panose="020B0900000000000000" pitchFamily="50" charset="-128"/>
                <a:ea typeface="HGP創英角ｺﾞｼｯｸUB" panose="020B0900000000000000" pitchFamily="50" charset="-128"/>
              </a:rPr>
              <a:t>他のカードも気になっちゃうようなフレーバーテキスト</a:t>
            </a:r>
            <a:endParaRPr kumimoji="1" lang="en-US" altLang="ja-JP" sz="900" b="0">
              <a:solidFill>
                <a:schemeClr val="bg1"/>
              </a:solidFill>
              <a:latin typeface="HGP創英角ｺﾞｼｯｸUB" panose="020B0900000000000000" pitchFamily="50" charset="-128"/>
              <a:ea typeface="HGP創英角ｺﾞｼｯｸUB" panose="020B0900000000000000" pitchFamily="50" charset="-128"/>
            </a:endParaRPr>
          </a:p>
        </p:txBody>
      </p:sp>
      <p:grpSp>
        <p:nvGrpSpPr>
          <p:cNvPr id="3" name="グループ化 2">
            <a:extLst>
              <a:ext uri="{FF2B5EF4-FFF2-40B4-BE49-F238E27FC236}">
                <a16:creationId xmlns:a16="http://schemas.microsoft.com/office/drawing/2014/main" id="{67E841EF-2DCE-C84B-A950-465DB3515C73}"/>
              </a:ext>
            </a:extLst>
          </p:cNvPr>
          <p:cNvGrpSpPr/>
          <p:nvPr/>
        </p:nvGrpSpPr>
        <p:grpSpPr>
          <a:xfrm>
            <a:off x="8789493" y="5003473"/>
            <a:ext cx="87319" cy="787057"/>
            <a:chOff x="8789493" y="3757423"/>
            <a:chExt cx="93445" cy="2033108"/>
          </a:xfrm>
        </p:grpSpPr>
        <p:sp>
          <p:nvSpPr>
            <p:cNvPr id="175" name="四角形: 角を丸くする 327">
              <a:extLst>
                <a:ext uri="{FF2B5EF4-FFF2-40B4-BE49-F238E27FC236}">
                  <a16:creationId xmlns:a16="http://schemas.microsoft.com/office/drawing/2014/main" id="{D337A942-99D4-1E41-ADB6-9A0ACF4EBB8F}"/>
                </a:ext>
              </a:extLst>
            </p:cNvPr>
            <p:cNvSpPr/>
            <p:nvPr/>
          </p:nvSpPr>
          <p:spPr>
            <a:xfrm>
              <a:off x="8789493" y="3757423"/>
              <a:ext cx="93445" cy="2033108"/>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76" name="四角形: 角を丸くする 328">
              <a:extLst>
                <a:ext uri="{FF2B5EF4-FFF2-40B4-BE49-F238E27FC236}">
                  <a16:creationId xmlns:a16="http://schemas.microsoft.com/office/drawing/2014/main" id="{3DF7CC37-15E5-E342-9A29-702D07DF7E03}"/>
                </a:ext>
              </a:extLst>
            </p:cNvPr>
            <p:cNvSpPr/>
            <p:nvPr/>
          </p:nvSpPr>
          <p:spPr>
            <a:xfrm>
              <a:off x="8790229" y="3757423"/>
              <a:ext cx="92709" cy="816065"/>
            </a:xfrm>
            <a:prstGeom prst="roundRect">
              <a:avLst>
                <a:gd name="adj" fmla="val 5000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177" name="テキスト ボックス 414">
            <a:extLst>
              <a:ext uri="{FF2B5EF4-FFF2-40B4-BE49-F238E27FC236}">
                <a16:creationId xmlns:a16="http://schemas.microsoft.com/office/drawing/2014/main" id="{A9CF7396-3475-AC48-A8A0-05FEB180F775}"/>
              </a:ext>
            </a:extLst>
          </p:cNvPr>
          <p:cNvSpPr txBox="1"/>
          <p:nvPr/>
        </p:nvSpPr>
        <p:spPr>
          <a:xfrm>
            <a:off x="5711746" y="5785152"/>
            <a:ext cx="2883606" cy="22340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en-US" altLang="ja-JP" sz="900" b="0">
                <a:solidFill>
                  <a:schemeClr val="tx1"/>
                </a:solidFill>
                <a:latin typeface="HGP創英角ｺﾞｼｯｸUB" panose="020B0900000000000000" pitchFamily="50" charset="-128"/>
                <a:ea typeface="HGP創英角ｺﾞｼｯｸUB" panose="020B0900000000000000" pitchFamily="50" charset="-128"/>
              </a:rPr>
              <a:t>※</a:t>
            </a:r>
            <a:r>
              <a:rPr kumimoji="1" lang="ja-JP" altLang="en-US" sz="900">
                <a:solidFill>
                  <a:schemeClr val="tx1"/>
                </a:solidFill>
                <a:latin typeface="HGP創英角ｺﾞｼｯｸUB" panose="020B0900000000000000" pitchFamily="50" charset="-128"/>
                <a:ea typeface="HGP創英角ｺﾞｼｯｸUB" panose="020B0900000000000000" pitchFamily="50" charset="-128"/>
              </a:rPr>
              <a:t>想定解像度で</a:t>
            </a:r>
            <a:r>
              <a:rPr kumimoji="1" lang="en-US" altLang="ja-JP" sz="900">
                <a:solidFill>
                  <a:schemeClr val="tx1"/>
                </a:solidFill>
                <a:latin typeface="HGP創英角ｺﾞｼｯｸUB" panose="020B0900000000000000" pitchFamily="50" charset="-128"/>
                <a:ea typeface="HGP創英角ｺﾞｼｯｸUB" panose="020B0900000000000000" pitchFamily="50" charset="-128"/>
              </a:rPr>
              <a:t>TRS</a:t>
            </a:r>
            <a:r>
              <a:rPr kumimoji="1" lang="ja-JP" altLang="en-US" sz="900">
                <a:solidFill>
                  <a:schemeClr val="tx1"/>
                </a:solidFill>
                <a:latin typeface="HGP創英角ｺﾞｼｯｸUB" panose="020B0900000000000000" pitchFamily="50" charset="-128"/>
                <a:ea typeface="HGP創英角ｺﾞｼｯｸUB" panose="020B0900000000000000" pitchFamily="50" charset="-128"/>
              </a:rPr>
              <a:t>までは表示されるようにする。</a:t>
            </a:r>
            <a:endParaRPr kumimoji="1" lang="en-US" altLang="ja-JP" sz="900" b="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110" name="テキスト ボックス 109">
            <a:extLst>
              <a:ext uri="{FF2B5EF4-FFF2-40B4-BE49-F238E27FC236}">
                <a16:creationId xmlns:a16="http://schemas.microsoft.com/office/drawing/2014/main" id="{1F594FE0-A1FE-4D70-A104-4D083525EB92}"/>
              </a:ext>
            </a:extLst>
          </p:cNvPr>
          <p:cNvSpPr txBox="1"/>
          <p:nvPr/>
        </p:nvSpPr>
        <p:spPr>
          <a:xfrm>
            <a:off x="-1" y="5259209"/>
            <a:ext cx="7974247" cy="1862048"/>
          </a:xfrm>
          <a:prstGeom prst="rect">
            <a:avLst/>
          </a:prstGeom>
          <a:noFill/>
          <a:ln>
            <a:noFill/>
          </a:ln>
          <a:effectLst>
            <a:outerShdw blurRad="50800" dist="50800" dir="5400000" sx="1000" sy="1000" algn="ctr" rotWithShape="0">
              <a:srgbClr val="000000"/>
            </a:outerShdw>
          </a:effectLst>
        </p:spPr>
        <p:txBody>
          <a:bodyPr wrap="square" rtlCol="0">
            <a:spAutoFit/>
          </a:bodyPr>
          <a:lstStyle/>
          <a:p>
            <a:r>
              <a:rPr kumimoji="1" lang="en-US" altLang="ja-JP" sz="11500" b="1">
                <a:solidFill>
                  <a:schemeClr val="tx1">
                    <a:lumMod val="50000"/>
                    <a:lumOff val="50000"/>
                    <a:alpha val="14000"/>
                  </a:schemeClr>
                </a:solidFill>
              </a:rPr>
              <a:t>TRC</a:t>
            </a:r>
            <a:r>
              <a:rPr kumimoji="1" lang="ja-JP" altLang="en-US" sz="11500" b="1">
                <a:solidFill>
                  <a:schemeClr val="tx1">
                    <a:lumMod val="50000"/>
                    <a:lumOff val="50000"/>
                    <a:alpha val="14000"/>
                  </a:schemeClr>
                </a:solidFill>
              </a:rPr>
              <a:t>詳細</a:t>
            </a:r>
          </a:p>
        </p:txBody>
      </p:sp>
      <p:sp>
        <p:nvSpPr>
          <p:cNvPr id="5" name="正方形/長方形 4">
            <a:extLst>
              <a:ext uri="{FF2B5EF4-FFF2-40B4-BE49-F238E27FC236}">
                <a16:creationId xmlns:a16="http://schemas.microsoft.com/office/drawing/2014/main" id="{F818EA08-AE10-4AF3-8925-4330C274A799}"/>
              </a:ext>
            </a:extLst>
          </p:cNvPr>
          <p:cNvSpPr/>
          <p:nvPr/>
        </p:nvSpPr>
        <p:spPr>
          <a:xfrm>
            <a:off x="6495344" y="818701"/>
            <a:ext cx="1722600" cy="2752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a:ea typeface="メイリオ"/>
              </a:rPr>
              <a:t>TRカード詳細</a:t>
            </a:r>
          </a:p>
        </p:txBody>
      </p:sp>
      <p:sp>
        <p:nvSpPr>
          <p:cNvPr id="111" name="正方形/長方形 110">
            <a:extLst>
              <a:ext uri="{FF2B5EF4-FFF2-40B4-BE49-F238E27FC236}">
                <a16:creationId xmlns:a16="http://schemas.microsoft.com/office/drawing/2014/main" id="{F8D837A7-DB18-48BD-9D18-CB0AB97BFF26}"/>
              </a:ext>
            </a:extLst>
          </p:cNvPr>
          <p:cNvSpPr/>
          <p:nvPr/>
        </p:nvSpPr>
        <p:spPr>
          <a:xfrm>
            <a:off x="3215021" y="84328"/>
            <a:ext cx="2511030" cy="458657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ja-JP" altLang="en-US" sz="1100"/>
          </a:p>
        </p:txBody>
      </p:sp>
      <p:pic>
        <p:nvPicPr>
          <p:cNvPr id="112" name="図 111">
            <a:extLst>
              <a:ext uri="{FF2B5EF4-FFF2-40B4-BE49-F238E27FC236}">
                <a16:creationId xmlns:a16="http://schemas.microsoft.com/office/drawing/2014/main" id="{C62CD47D-F091-41DE-B0A9-26300FB666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38589" y="621271"/>
            <a:ext cx="2484434" cy="3511978"/>
          </a:xfrm>
          <a:prstGeom prst="rect">
            <a:avLst/>
          </a:prstGeom>
        </p:spPr>
      </p:pic>
      <p:sp>
        <p:nvSpPr>
          <p:cNvPr id="113" name="テキスト ボックス 414">
            <a:extLst>
              <a:ext uri="{FF2B5EF4-FFF2-40B4-BE49-F238E27FC236}">
                <a16:creationId xmlns:a16="http://schemas.microsoft.com/office/drawing/2014/main" id="{1BEAFC68-2FC7-4FB7-8CAD-7B0AAB7382A9}"/>
              </a:ext>
            </a:extLst>
          </p:cNvPr>
          <p:cNvSpPr txBox="1"/>
          <p:nvPr/>
        </p:nvSpPr>
        <p:spPr>
          <a:xfrm>
            <a:off x="3078185" y="4673923"/>
            <a:ext cx="2883606" cy="22340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en-US" altLang="ja-JP" sz="900" b="0">
                <a:solidFill>
                  <a:schemeClr val="tx1"/>
                </a:solidFill>
                <a:latin typeface="HGP創英角ｺﾞｼｯｸUB" panose="020B0900000000000000" pitchFamily="50" charset="-128"/>
                <a:ea typeface="HGP創英角ｺﾞｼｯｸUB" panose="020B0900000000000000" pitchFamily="50" charset="-128"/>
              </a:rPr>
              <a:t>※</a:t>
            </a:r>
            <a:r>
              <a:rPr kumimoji="1" lang="ja-JP" altLang="en-US" sz="900" b="0">
                <a:solidFill>
                  <a:schemeClr val="tx1"/>
                </a:solidFill>
                <a:latin typeface="HGP創英角ｺﾞｼｯｸUB" panose="020B0900000000000000" pitchFamily="50" charset="-128"/>
                <a:ea typeface="HGP創英角ｺﾞｼｯｸUB" panose="020B0900000000000000" pitchFamily="50" charset="-128"/>
              </a:rPr>
              <a:t>全画面表示時 </a:t>
            </a:r>
            <a:r>
              <a:rPr kumimoji="1" lang="en-US" altLang="ja-JP" sz="900">
                <a:solidFill>
                  <a:schemeClr val="tx1"/>
                </a:solidFill>
                <a:latin typeface="HGP創英角ｺﾞｼｯｸUB" panose="020B0900000000000000" pitchFamily="50" charset="-128"/>
                <a:ea typeface="HGP創英角ｺﾞｼｯｸUB" panose="020B0900000000000000" pitchFamily="50" charset="-128"/>
              </a:rPr>
              <a:t>UI</a:t>
            </a:r>
            <a:r>
              <a:rPr kumimoji="1" lang="ja-JP" altLang="en-US" sz="900">
                <a:solidFill>
                  <a:schemeClr val="tx1"/>
                </a:solidFill>
                <a:latin typeface="HGP創英角ｺﾞｼｯｸUB" panose="020B0900000000000000" pitchFamily="50" charset="-128"/>
                <a:ea typeface="HGP創英角ｺﾞｼｯｸUB" panose="020B0900000000000000" pitchFamily="50" charset="-128"/>
              </a:rPr>
              <a:t>は非表示タップすると詳細に戻る。</a:t>
            </a:r>
            <a:endParaRPr kumimoji="1" lang="en-US" altLang="ja-JP" sz="900">
              <a:solidFill>
                <a:schemeClr val="tx1"/>
              </a:solidFill>
              <a:latin typeface="HGP創英角ｺﾞｼｯｸUB" panose="020B0900000000000000" pitchFamily="50" charset="-128"/>
              <a:ea typeface="HGP創英角ｺﾞｼｯｸUB" panose="020B0900000000000000" pitchFamily="50" charset="-128"/>
            </a:endParaRPr>
          </a:p>
        </p:txBody>
      </p:sp>
    </p:spTree>
    <p:extLst>
      <p:ext uri="{BB962C8B-B14F-4D97-AF65-F5344CB8AC3E}">
        <p14:creationId xmlns:p14="http://schemas.microsoft.com/office/powerpoint/2010/main" val="23907992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■強化画面仕様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7</a:t>
            </a:fld>
            <a:endParaRPr kumimoji="1" lang="ja-JP" altLang="en-US"/>
          </a:p>
        </p:txBody>
      </p:sp>
      <p:sp>
        <p:nvSpPr>
          <p:cNvPr id="12" name="テキスト ボックス 11">
            <a:extLst>
              <a:ext uri="{FF2B5EF4-FFF2-40B4-BE49-F238E27FC236}">
                <a16:creationId xmlns:a16="http://schemas.microsoft.com/office/drawing/2014/main" id="{DE052996-816F-4D57-BDBE-F005510F461F}"/>
              </a:ext>
            </a:extLst>
          </p:cNvPr>
          <p:cNvSpPr txBox="1"/>
          <p:nvPr/>
        </p:nvSpPr>
        <p:spPr>
          <a:xfrm>
            <a:off x="591845" y="846576"/>
            <a:ext cx="184731" cy="276999"/>
          </a:xfrm>
          <a:prstGeom prst="rect">
            <a:avLst/>
          </a:prstGeom>
          <a:noFill/>
        </p:spPr>
        <p:txBody>
          <a:bodyPr wrap="none" rtlCol="0">
            <a:spAutoFit/>
          </a:bodyPr>
          <a:lstStyle/>
          <a:p>
            <a:endParaRPr kumimoji="1" lang="en-US" altLang="ja-JP" sz="1200"/>
          </a:p>
        </p:txBody>
      </p:sp>
      <p:sp>
        <p:nvSpPr>
          <p:cNvPr id="126" name="テキスト ボックス 414">
            <a:extLst>
              <a:ext uri="{FF2B5EF4-FFF2-40B4-BE49-F238E27FC236}">
                <a16:creationId xmlns:a16="http://schemas.microsoft.com/office/drawing/2014/main" id="{D6D10BD3-DAAA-2B47-8D54-659B02D9D200}"/>
              </a:ext>
            </a:extLst>
          </p:cNvPr>
          <p:cNvSpPr txBox="1"/>
          <p:nvPr/>
        </p:nvSpPr>
        <p:spPr>
          <a:xfrm>
            <a:off x="7337064" y="5729638"/>
            <a:ext cx="1632323" cy="49403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1800">
                <a:solidFill>
                  <a:schemeClr val="bg1"/>
                </a:solidFill>
                <a:latin typeface="HGP創英角ｺﾞｼｯｸUB" panose="020B0900000000000000" pitchFamily="50" charset="-128"/>
                <a:ea typeface="HGP創英角ｺﾞｼｯｸUB" panose="020B0900000000000000" pitchFamily="50" charset="-128"/>
              </a:rPr>
              <a:t>●○○○○</a:t>
            </a:r>
            <a:endParaRPr kumimoji="1" lang="en-US" altLang="ja-JP" sz="180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81" name="テキスト ボックス 414">
            <a:extLst>
              <a:ext uri="{FF2B5EF4-FFF2-40B4-BE49-F238E27FC236}">
                <a16:creationId xmlns:a16="http://schemas.microsoft.com/office/drawing/2014/main" id="{D1DC9B9B-1E70-E449-8BC1-D522F90D902A}"/>
              </a:ext>
            </a:extLst>
          </p:cNvPr>
          <p:cNvSpPr txBox="1"/>
          <p:nvPr/>
        </p:nvSpPr>
        <p:spPr>
          <a:xfrm>
            <a:off x="7337064" y="5665406"/>
            <a:ext cx="1632323" cy="49403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1800">
                <a:solidFill>
                  <a:schemeClr val="bg1"/>
                </a:solidFill>
                <a:latin typeface="HGP創英角ｺﾞｼｯｸUB" panose="020B0900000000000000" pitchFamily="50" charset="-128"/>
                <a:ea typeface="HGP創英角ｺﾞｼｯｸUB" panose="020B0900000000000000" pitchFamily="50" charset="-128"/>
              </a:rPr>
              <a:t>●○○○○</a:t>
            </a:r>
            <a:endParaRPr kumimoji="1" lang="en-US" altLang="ja-JP" sz="180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110" name="テキスト ボックス 109">
            <a:extLst>
              <a:ext uri="{FF2B5EF4-FFF2-40B4-BE49-F238E27FC236}">
                <a16:creationId xmlns:a16="http://schemas.microsoft.com/office/drawing/2014/main" id="{1F594FE0-A1FE-4D70-A104-4D083525EB92}"/>
              </a:ext>
            </a:extLst>
          </p:cNvPr>
          <p:cNvSpPr txBox="1"/>
          <p:nvPr/>
        </p:nvSpPr>
        <p:spPr>
          <a:xfrm>
            <a:off x="-1" y="5259209"/>
            <a:ext cx="7974247" cy="1862048"/>
          </a:xfrm>
          <a:prstGeom prst="rect">
            <a:avLst/>
          </a:prstGeom>
          <a:noFill/>
          <a:ln>
            <a:noFill/>
          </a:ln>
          <a:effectLst>
            <a:outerShdw blurRad="50800" dist="50800" dir="5400000" sx="1000" sy="1000" algn="ctr" rotWithShape="0">
              <a:srgbClr val="000000"/>
            </a:outerShdw>
          </a:effectLst>
        </p:spPr>
        <p:txBody>
          <a:bodyPr wrap="square" rtlCol="0">
            <a:spAutoFit/>
          </a:bodyPr>
          <a:lstStyle/>
          <a:p>
            <a:r>
              <a:rPr kumimoji="1" lang="en-US" altLang="ja-JP" sz="11500" b="1" err="1">
                <a:solidFill>
                  <a:schemeClr val="tx1">
                    <a:lumMod val="50000"/>
                    <a:lumOff val="50000"/>
                    <a:alpha val="14000"/>
                  </a:schemeClr>
                </a:solidFill>
              </a:rPr>
              <a:t>TRC</a:t>
            </a:r>
            <a:r>
              <a:rPr kumimoji="1" lang="ja-JP" altLang="en-US" sz="11500" b="1">
                <a:solidFill>
                  <a:schemeClr val="tx1">
                    <a:lumMod val="50000"/>
                    <a:lumOff val="50000"/>
                    <a:alpha val="14000"/>
                  </a:schemeClr>
                </a:solidFill>
              </a:rPr>
              <a:t>分解</a:t>
            </a:r>
          </a:p>
        </p:txBody>
      </p:sp>
      <p:sp>
        <p:nvSpPr>
          <p:cNvPr id="111" name="テキスト ボックス 110">
            <a:extLst>
              <a:ext uri="{FF2B5EF4-FFF2-40B4-BE49-F238E27FC236}">
                <a16:creationId xmlns:a16="http://schemas.microsoft.com/office/drawing/2014/main" id="{C39A69CE-DFAD-48D3-BF4F-DA18526BE55B}"/>
              </a:ext>
            </a:extLst>
          </p:cNvPr>
          <p:cNvSpPr txBox="1"/>
          <p:nvPr/>
        </p:nvSpPr>
        <p:spPr>
          <a:xfrm>
            <a:off x="591845" y="569577"/>
            <a:ext cx="1415772" cy="276999"/>
          </a:xfrm>
          <a:prstGeom prst="rect">
            <a:avLst/>
          </a:prstGeom>
          <a:noFill/>
        </p:spPr>
        <p:txBody>
          <a:bodyPr wrap="none" rtlCol="0">
            <a:spAutoFit/>
          </a:bodyPr>
          <a:lstStyle/>
          <a:p>
            <a:r>
              <a:rPr kumimoji="1" lang="ja-JP" altLang="en-US" sz="1200" b="1"/>
              <a:t>○ＴＲカード分解</a:t>
            </a:r>
          </a:p>
        </p:txBody>
      </p:sp>
      <p:sp>
        <p:nvSpPr>
          <p:cNvPr id="112" name="テキスト ボックス 111">
            <a:extLst>
              <a:ext uri="{FF2B5EF4-FFF2-40B4-BE49-F238E27FC236}">
                <a16:creationId xmlns:a16="http://schemas.microsoft.com/office/drawing/2014/main" id="{72F4682B-9DAA-4986-A67B-4B0A94EFF5AB}"/>
              </a:ext>
            </a:extLst>
          </p:cNvPr>
          <p:cNvSpPr txBox="1"/>
          <p:nvPr/>
        </p:nvSpPr>
        <p:spPr>
          <a:xfrm>
            <a:off x="743285" y="840611"/>
            <a:ext cx="3134191" cy="400110"/>
          </a:xfrm>
          <a:prstGeom prst="rect">
            <a:avLst/>
          </a:prstGeom>
          <a:noFill/>
        </p:spPr>
        <p:txBody>
          <a:bodyPr wrap="none" rtlCol="0">
            <a:spAutoFit/>
          </a:bodyPr>
          <a:lstStyle/>
          <a:p>
            <a:r>
              <a:rPr kumimoji="1" lang="ja-JP" altLang="en-US" sz="1000"/>
              <a:t>余っているＴＲカードを分解しポイントを獲得し、</a:t>
            </a:r>
            <a:endParaRPr kumimoji="1" lang="en-US" altLang="ja-JP" sz="1000"/>
          </a:p>
          <a:p>
            <a:r>
              <a:rPr kumimoji="1" lang="ja-JP" altLang="en-US" sz="1000"/>
              <a:t>到達するポイントごとに報酬が獲得できる。</a:t>
            </a:r>
            <a:endParaRPr kumimoji="1" lang="en-US" altLang="ja-JP" sz="1000"/>
          </a:p>
        </p:txBody>
      </p:sp>
      <p:sp>
        <p:nvSpPr>
          <p:cNvPr id="113" name="テキスト ボックス 112">
            <a:extLst>
              <a:ext uri="{FF2B5EF4-FFF2-40B4-BE49-F238E27FC236}">
                <a16:creationId xmlns:a16="http://schemas.microsoft.com/office/drawing/2014/main" id="{A47DFD79-5193-44CF-A2B0-3174DF39C996}"/>
              </a:ext>
            </a:extLst>
          </p:cNvPr>
          <p:cNvSpPr txBox="1"/>
          <p:nvPr/>
        </p:nvSpPr>
        <p:spPr>
          <a:xfrm>
            <a:off x="727750" y="1839558"/>
            <a:ext cx="1972015" cy="246221"/>
          </a:xfrm>
          <a:prstGeom prst="rect">
            <a:avLst/>
          </a:prstGeom>
          <a:noFill/>
        </p:spPr>
        <p:txBody>
          <a:bodyPr wrap="none" rtlCol="0">
            <a:spAutoFit/>
          </a:bodyPr>
          <a:lstStyle/>
          <a:p>
            <a:r>
              <a:rPr kumimoji="1" lang="ja-JP" altLang="en-US" sz="1000" b="1"/>
              <a:t>・交換期間</a:t>
            </a:r>
            <a:r>
              <a:rPr kumimoji="1" lang="ja-JP" altLang="en-US" sz="1000" b="1">
                <a:solidFill>
                  <a:srgbClr val="FF0000"/>
                </a:solidFill>
              </a:rPr>
              <a:t>（</a:t>
            </a:r>
            <a:r>
              <a:rPr kumimoji="1" lang="en-US" altLang="ja-JP" sz="1000" b="1">
                <a:solidFill>
                  <a:srgbClr val="FF0000"/>
                </a:solidFill>
              </a:rPr>
              <a:t>20191219</a:t>
            </a:r>
            <a:r>
              <a:rPr kumimoji="1" lang="ja-JP" altLang="en-US" sz="1000" b="1">
                <a:solidFill>
                  <a:srgbClr val="FF0000"/>
                </a:solidFill>
              </a:rPr>
              <a:t>新規）</a:t>
            </a:r>
          </a:p>
        </p:txBody>
      </p:sp>
      <p:sp>
        <p:nvSpPr>
          <p:cNvPr id="114" name="テキスト ボックス 113">
            <a:extLst>
              <a:ext uri="{FF2B5EF4-FFF2-40B4-BE49-F238E27FC236}">
                <a16:creationId xmlns:a16="http://schemas.microsoft.com/office/drawing/2014/main" id="{3227A3FD-E1F7-4292-86CF-038ABA674F8E}"/>
              </a:ext>
            </a:extLst>
          </p:cNvPr>
          <p:cNvSpPr txBox="1"/>
          <p:nvPr/>
        </p:nvSpPr>
        <p:spPr>
          <a:xfrm>
            <a:off x="879190" y="2110592"/>
            <a:ext cx="2108269" cy="246221"/>
          </a:xfrm>
          <a:prstGeom prst="rect">
            <a:avLst/>
          </a:prstGeom>
          <a:noFill/>
        </p:spPr>
        <p:txBody>
          <a:bodyPr wrap="none" rtlCol="0">
            <a:spAutoFit/>
          </a:bodyPr>
          <a:lstStyle/>
          <a:p>
            <a:r>
              <a:rPr kumimoji="1" lang="ja-JP" altLang="en-US" sz="1000"/>
              <a:t>ポイントの交換期間は設けない。</a:t>
            </a:r>
            <a:endParaRPr kumimoji="1" lang="en-US" altLang="ja-JP" sz="1000"/>
          </a:p>
        </p:txBody>
      </p:sp>
      <p:sp>
        <p:nvSpPr>
          <p:cNvPr id="115" name="テキスト ボックス 114">
            <a:extLst>
              <a:ext uri="{FF2B5EF4-FFF2-40B4-BE49-F238E27FC236}">
                <a16:creationId xmlns:a16="http://schemas.microsoft.com/office/drawing/2014/main" id="{6ED6A871-B876-4263-A1E1-0B79EF4186E5}"/>
              </a:ext>
            </a:extLst>
          </p:cNvPr>
          <p:cNvSpPr txBox="1"/>
          <p:nvPr/>
        </p:nvSpPr>
        <p:spPr>
          <a:xfrm>
            <a:off x="696885" y="1240721"/>
            <a:ext cx="2428870" cy="246221"/>
          </a:xfrm>
          <a:prstGeom prst="rect">
            <a:avLst/>
          </a:prstGeom>
          <a:noFill/>
        </p:spPr>
        <p:txBody>
          <a:bodyPr wrap="none" rtlCol="0">
            <a:spAutoFit/>
          </a:bodyPr>
          <a:lstStyle/>
          <a:p>
            <a:r>
              <a:rPr kumimoji="1" lang="ja-JP" altLang="en-US" sz="1000" b="1"/>
              <a:t>・ポイントについて</a:t>
            </a:r>
            <a:r>
              <a:rPr kumimoji="1" lang="ja-JP" altLang="en-US" sz="1000" b="1">
                <a:solidFill>
                  <a:srgbClr val="FF0000"/>
                </a:solidFill>
              </a:rPr>
              <a:t>（</a:t>
            </a:r>
            <a:r>
              <a:rPr kumimoji="1" lang="en-US" altLang="ja-JP" sz="1000" b="1">
                <a:solidFill>
                  <a:srgbClr val="FF0000"/>
                </a:solidFill>
              </a:rPr>
              <a:t>20191216</a:t>
            </a:r>
            <a:r>
              <a:rPr kumimoji="1" lang="ja-JP" altLang="en-US" sz="1000" b="1">
                <a:solidFill>
                  <a:srgbClr val="FF0000"/>
                </a:solidFill>
              </a:rPr>
              <a:t>新規）</a:t>
            </a:r>
          </a:p>
        </p:txBody>
      </p:sp>
      <p:sp>
        <p:nvSpPr>
          <p:cNvPr id="116" name="テキスト ボックス 115">
            <a:extLst>
              <a:ext uri="{FF2B5EF4-FFF2-40B4-BE49-F238E27FC236}">
                <a16:creationId xmlns:a16="http://schemas.microsoft.com/office/drawing/2014/main" id="{1CD6C783-EFEC-4040-86C0-5F4A73708EBB}"/>
              </a:ext>
            </a:extLst>
          </p:cNvPr>
          <p:cNvSpPr txBox="1"/>
          <p:nvPr/>
        </p:nvSpPr>
        <p:spPr>
          <a:xfrm>
            <a:off x="848325" y="1511755"/>
            <a:ext cx="3518912" cy="246221"/>
          </a:xfrm>
          <a:prstGeom prst="rect">
            <a:avLst/>
          </a:prstGeom>
          <a:noFill/>
        </p:spPr>
        <p:txBody>
          <a:bodyPr wrap="none" rtlCol="0">
            <a:spAutoFit/>
          </a:bodyPr>
          <a:lstStyle/>
          <a:p>
            <a:r>
              <a:rPr kumimoji="1" lang="ja-JP" altLang="en-US" sz="1000"/>
              <a:t>本ポイントを使用するのは、ショップで報酬を得るのみ。</a:t>
            </a:r>
            <a:endParaRPr kumimoji="1" lang="en-US" altLang="ja-JP" sz="1000"/>
          </a:p>
        </p:txBody>
      </p:sp>
      <p:sp>
        <p:nvSpPr>
          <p:cNvPr id="117" name="四角形: 角を丸くする 116">
            <a:extLst>
              <a:ext uri="{FF2B5EF4-FFF2-40B4-BE49-F238E27FC236}">
                <a16:creationId xmlns:a16="http://schemas.microsoft.com/office/drawing/2014/main" id="{7D8AC98E-68CB-4E52-885F-4A3ECA602F7C}"/>
              </a:ext>
            </a:extLst>
          </p:cNvPr>
          <p:cNvSpPr/>
          <p:nvPr/>
        </p:nvSpPr>
        <p:spPr>
          <a:xfrm>
            <a:off x="4295967" y="691357"/>
            <a:ext cx="2570672" cy="729717"/>
          </a:xfrm>
          <a:prstGeom prst="roundRect">
            <a:avLst/>
          </a:prstGeom>
          <a:solidFill>
            <a:schemeClr val="accent4">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000">
                <a:solidFill>
                  <a:schemeClr val="tx1"/>
                </a:solidFill>
              </a:rPr>
              <a:t>Redmine</a:t>
            </a:r>
            <a:r>
              <a:rPr kumimoji="1" lang="ja-JP" altLang="en-US" sz="1000">
                <a:solidFill>
                  <a:schemeClr val="tx1"/>
                </a:solidFill>
              </a:rPr>
              <a:t> </a:t>
            </a:r>
            <a:r>
              <a:rPr kumimoji="1" lang="en-US" altLang="ja-JP" sz="1000">
                <a:solidFill>
                  <a:schemeClr val="tx1"/>
                </a:solidFill>
              </a:rPr>
              <a:t>#211</a:t>
            </a:r>
          </a:p>
          <a:p>
            <a:r>
              <a:rPr kumimoji="1" lang="ja-JP" altLang="en-US" sz="1000">
                <a:solidFill>
                  <a:schemeClr val="tx1"/>
                </a:solidFill>
              </a:rPr>
              <a:t>他の箇所でも使わず、目立たせるようなものではないためポイント名はつけない。</a:t>
            </a:r>
          </a:p>
        </p:txBody>
      </p:sp>
    </p:spTree>
    <p:extLst>
      <p:ext uri="{BB962C8B-B14F-4D97-AF65-F5344CB8AC3E}">
        <p14:creationId xmlns:p14="http://schemas.microsoft.com/office/powerpoint/2010/main" val="31968790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2473754" cy="307777"/>
          </a:xfrm>
          <a:prstGeom prst="rect">
            <a:avLst/>
          </a:prstGeom>
          <a:noFill/>
        </p:spPr>
        <p:txBody>
          <a:bodyPr wrap="none" rtlCol="0">
            <a:spAutoFit/>
          </a:bodyPr>
          <a:lstStyle/>
          <a:p>
            <a:r>
              <a:rPr kumimoji="1" lang="ja-JP" altLang="en-US" sz="1400" b="1">
                <a:latin typeface="+mn-ea"/>
              </a:rPr>
              <a:t>■強化画面仕様　</a:t>
            </a:r>
            <a:r>
              <a:rPr kumimoji="1" lang="en-US" altLang="ja-JP" sz="1400">
                <a:latin typeface="+mn-ea"/>
              </a:rPr>
              <a:t> </a:t>
            </a:r>
            <a:r>
              <a:rPr kumimoji="1" lang="en-US" altLang="ja-JP" sz="1400" b="1">
                <a:latin typeface="+mn-ea"/>
              </a:rPr>
              <a:t>TR</a:t>
            </a:r>
            <a:r>
              <a:rPr kumimoji="1" lang="ja-JP" altLang="en-US" sz="1400" b="1">
                <a:latin typeface="+mn-ea"/>
              </a:rPr>
              <a:t>カード</a:t>
            </a:r>
            <a:endParaRPr kumimoji="1" lang="en-US" altLang="ja-JP" sz="1400" b="1">
              <a:latin typeface="+mn-ea"/>
            </a:endParaRP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1895071" cy="307777"/>
          </a:xfrm>
          <a:prstGeom prst="rect">
            <a:avLst/>
          </a:prstGeom>
          <a:noFill/>
        </p:spPr>
        <p:txBody>
          <a:bodyPr wrap="none" rtlCol="0">
            <a:spAutoFit/>
          </a:bodyPr>
          <a:lstStyle/>
          <a:p>
            <a:r>
              <a:rPr kumimoji="1" lang="en-US" altLang="ja-JP" sz="1400" b="1"/>
              <a:t>1. tr100.TR</a:t>
            </a:r>
            <a:r>
              <a:rPr kumimoji="1" lang="ja-JP" altLang="en-US" sz="1400" b="1"/>
              <a:t>カード</a:t>
            </a:r>
            <a:r>
              <a:rPr kumimoji="1" lang="en-US" altLang="ja-JP" sz="1400" b="1"/>
              <a:t>TOP</a:t>
            </a:r>
            <a:endParaRPr kumimoji="1" lang="ja-JP" altLang="en-US" sz="1400" b="1"/>
          </a:p>
        </p:txBody>
      </p:sp>
      <p:sp>
        <p:nvSpPr>
          <p:cNvPr id="12" name="テキスト ボックス 11">
            <a:extLst>
              <a:ext uri="{FF2B5EF4-FFF2-40B4-BE49-F238E27FC236}">
                <a16:creationId xmlns:a16="http://schemas.microsoft.com/office/drawing/2014/main" id="{DE052996-816F-4D57-BDBE-F005510F461F}"/>
              </a:ext>
            </a:extLst>
          </p:cNvPr>
          <p:cNvSpPr txBox="1"/>
          <p:nvPr/>
        </p:nvSpPr>
        <p:spPr>
          <a:xfrm>
            <a:off x="591845" y="846576"/>
            <a:ext cx="3390672" cy="461665"/>
          </a:xfrm>
          <a:prstGeom prst="rect">
            <a:avLst/>
          </a:prstGeom>
          <a:noFill/>
        </p:spPr>
        <p:txBody>
          <a:bodyPr wrap="none" rtlCol="0">
            <a:spAutoFit/>
          </a:bodyPr>
          <a:lstStyle/>
          <a:p>
            <a:r>
              <a:rPr kumimoji="1" lang="ja-JP" altLang="en-US" sz="1000"/>
              <a:t>部隊</a:t>
            </a:r>
            <a:r>
              <a:rPr kumimoji="1" lang="en-US" altLang="ja-JP" sz="1000"/>
              <a:t>TOP</a:t>
            </a:r>
            <a:r>
              <a:rPr kumimoji="1" lang="ja-JP" altLang="en-US" sz="1000"/>
              <a:t>から「</a:t>
            </a:r>
            <a:r>
              <a:rPr kumimoji="1" lang="en-US" altLang="ja-JP" sz="1400" b="1"/>
              <a:t>TR</a:t>
            </a:r>
            <a:r>
              <a:rPr kumimoji="1" lang="ja-JP" altLang="en-US" sz="1400" b="1"/>
              <a:t>カード</a:t>
            </a:r>
            <a:r>
              <a:rPr kumimoji="1" lang="ja-JP" altLang="en-US" sz="1000"/>
              <a:t>」を押下した時に遷移。</a:t>
            </a:r>
            <a:endParaRPr kumimoji="1" lang="en-US" altLang="ja-JP" sz="1000"/>
          </a:p>
          <a:p>
            <a:r>
              <a:rPr kumimoji="1" lang="ja-JP" altLang="en-US" sz="1000"/>
              <a:t>遷移してきた時に、なんかボイスが再生されて欲しい。</a:t>
            </a:r>
            <a:endParaRPr kumimoji="1" lang="en-US" altLang="ja-JP" sz="1000"/>
          </a:p>
        </p:txBody>
      </p:sp>
      <p:sp>
        <p:nvSpPr>
          <p:cNvPr id="186" name="正方形/長方形 185">
            <a:extLst>
              <a:ext uri="{FF2B5EF4-FFF2-40B4-BE49-F238E27FC236}">
                <a16:creationId xmlns:a16="http://schemas.microsoft.com/office/drawing/2014/main" id="{01BA6022-17BB-444E-9537-3EFB07819886}"/>
              </a:ext>
            </a:extLst>
          </p:cNvPr>
          <p:cNvSpPr/>
          <p:nvPr/>
        </p:nvSpPr>
        <p:spPr>
          <a:xfrm>
            <a:off x="5633567" y="766892"/>
            <a:ext cx="2566623" cy="457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en-US" altLang="ja-JP" sz="1100"/>
          </a:p>
          <a:p>
            <a:pPr algn="r"/>
            <a:endParaRPr kumimoji="1" lang="en-US" altLang="ja-JP" sz="1100"/>
          </a:p>
          <a:p>
            <a:pPr algn="r"/>
            <a:endParaRPr kumimoji="1" lang="en-US" altLang="ja-JP" sz="1100"/>
          </a:p>
          <a:p>
            <a:pPr algn="ctr"/>
            <a:endParaRPr kumimoji="1" lang="en-US" altLang="ja-JP" sz="1100" b="1">
              <a:latin typeface="メイリオ" panose="020B0604030504040204" pitchFamily="50" charset="-128"/>
              <a:ea typeface="メイリオ" panose="020B0604030504040204" pitchFamily="50" charset="-128"/>
            </a:endParaRPr>
          </a:p>
          <a:p>
            <a:pPr algn="ctr"/>
            <a:r>
              <a:rPr kumimoji="1" lang="en-US" altLang="ja-JP" b="1">
                <a:latin typeface="メイリオ" panose="020B0604030504040204" pitchFamily="50" charset="-128"/>
                <a:ea typeface="メイリオ" panose="020B0604030504040204" pitchFamily="50" charset="-128"/>
              </a:rPr>
              <a:t>TR</a:t>
            </a:r>
            <a:r>
              <a:rPr kumimoji="1" lang="ja-JP" altLang="en-US" b="1">
                <a:latin typeface="メイリオ" panose="020B0604030504040204" pitchFamily="50" charset="-128"/>
                <a:ea typeface="メイリオ" panose="020B0604030504040204" pitchFamily="50" charset="-128"/>
              </a:rPr>
              <a:t>カード</a:t>
            </a:r>
            <a:endParaRPr kumimoji="1" lang="ja-JP" altLang="en-US" sz="1100" b="1">
              <a:latin typeface="メイリオ" panose="020B0604030504040204" pitchFamily="50" charset="-128"/>
              <a:ea typeface="メイリオ" panose="020B0604030504040204" pitchFamily="50" charset="-128"/>
            </a:endParaRPr>
          </a:p>
        </p:txBody>
      </p:sp>
      <p:grpSp>
        <p:nvGrpSpPr>
          <p:cNvPr id="187" name="グループ化 186">
            <a:extLst>
              <a:ext uri="{FF2B5EF4-FFF2-40B4-BE49-F238E27FC236}">
                <a16:creationId xmlns:a16="http://schemas.microsoft.com/office/drawing/2014/main" id="{26815551-3A52-7A47-860A-5AAC7BF1F1E6}"/>
              </a:ext>
            </a:extLst>
          </p:cNvPr>
          <p:cNvGrpSpPr/>
          <p:nvPr/>
        </p:nvGrpSpPr>
        <p:grpSpPr>
          <a:xfrm>
            <a:off x="5633567" y="4910265"/>
            <a:ext cx="2566626" cy="428626"/>
            <a:chOff x="0" y="4143375"/>
            <a:chExt cx="2571750" cy="428625"/>
          </a:xfrm>
        </p:grpSpPr>
        <p:sp>
          <p:nvSpPr>
            <p:cNvPr id="188" name="四角形: 角を丸くする 2">
              <a:extLst>
                <a:ext uri="{FF2B5EF4-FFF2-40B4-BE49-F238E27FC236}">
                  <a16:creationId xmlns:a16="http://schemas.microsoft.com/office/drawing/2014/main" id="{F7FA7316-5B65-EB4F-AAED-7768D87A0ABA}"/>
                </a:ext>
              </a:extLst>
            </p:cNvPr>
            <p:cNvSpPr/>
            <p:nvPr/>
          </p:nvSpPr>
          <p:spPr>
            <a:xfrm>
              <a:off x="0" y="4143375"/>
              <a:ext cx="428625" cy="4286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ホーム</a:t>
              </a:r>
              <a:endParaRPr kumimoji="1" lang="en-US" altLang="ja-JP" sz="800"/>
            </a:p>
          </p:txBody>
        </p:sp>
        <p:sp>
          <p:nvSpPr>
            <p:cNvPr id="189" name="四角形: 角を丸くする 3">
              <a:extLst>
                <a:ext uri="{FF2B5EF4-FFF2-40B4-BE49-F238E27FC236}">
                  <a16:creationId xmlns:a16="http://schemas.microsoft.com/office/drawing/2014/main" id="{39A8A229-2428-A94D-A196-DEF5BFA2C101}"/>
                </a:ext>
              </a:extLst>
            </p:cNvPr>
            <p:cNvSpPr/>
            <p:nvPr/>
          </p:nvSpPr>
          <p:spPr>
            <a:xfrm>
              <a:off x="1714500" y="4143375"/>
              <a:ext cx="428625" cy="4286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ガチャ</a:t>
              </a:r>
              <a:endParaRPr kumimoji="1" lang="en-US" altLang="ja-JP" sz="800"/>
            </a:p>
          </p:txBody>
        </p:sp>
        <p:sp>
          <p:nvSpPr>
            <p:cNvPr id="190" name="四角形: 角を丸くする 4">
              <a:extLst>
                <a:ext uri="{FF2B5EF4-FFF2-40B4-BE49-F238E27FC236}">
                  <a16:creationId xmlns:a16="http://schemas.microsoft.com/office/drawing/2014/main" id="{7910F9C3-996F-8A42-BB0D-D9EB160537F4}"/>
                </a:ext>
              </a:extLst>
            </p:cNvPr>
            <p:cNvSpPr/>
            <p:nvPr/>
          </p:nvSpPr>
          <p:spPr>
            <a:xfrm>
              <a:off x="1285876" y="4143375"/>
              <a:ext cx="428625" cy="4286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クエスト</a:t>
              </a:r>
              <a:endParaRPr kumimoji="1" lang="en-US" altLang="ja-JP" sz="800"/>
            </a:p>
          </p:txBody>
        </p:sp>
        <p:sp>
          <p:nvSpPr>
            <p:cNvPr id="191" name="四角形: 角を丸くする 5">
              <a:extLst>
                <a:ext uri="{FF2B5EF4-FFF2-40B4-BE49-F238E27FC236}">
                  <a16:creationId xmlns:a16="http://schemas.microsoft.com/office/drawing/2014/main" id="{5481AD32-F4BC-BB44-966B-393ED99390AA}"/>
                </a:ext>
              </a:extLst>
            </p:cNvPr>
            <p:cNvSpPr/>
            <p:nvPr/>
          </p:nvSpPr>
          <p:spPr>
            <a:xfrm>
              <a:off x="857251" y="4143375"/>
              <a:ext cx="428625" cy="4286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触れ合い</a:t>
              </a:r>
              <a:endParaRPr kumimoji="1" lang="en-US" altLang="ja-JP" sz="800"/>
            </a:p>
          </p:txBody>
        </p:sp>
        <p:sp>
          <p:nvSpPr>
            <p:cNvPr id="192" name="四角形: 角を丸くする 6">
              <a:extLst>
                <a:ext uri="{FF2B5EF4-FFF2-40B4-BE49-F238E27FC236}">
                  <a16:creationId xmlns:a16="http://schemas.microsoft.com/office/drawing/2014/main" id="{1FC29148-CE72-614D-A860-65BCF8237F07}"/>
                </a:ext>
              </a:extLst>
            </p:cNvPr>
            <p:cNvSpPr/>
            <p:nvPr/>
          </p:nvSpPr>
          <p:spPr>
            <a:xfrm>
              <a:off x="2143125" y="4143375"/>
              <a:ext cx="428625" cy="4286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ショップ</a:t>
              </a:r>
              <a:endParaRPr kumimoji="1" lang="en-US" altLang="ja-JP" sz="800"/>
            </a:p>
          </p:txBody>
        </p:sp>
        <p:sp>
          <p:nvSpPr>
            <p:cNvPr id="193" name="四角形: 角を丸くする 7">
              <a:extLst>
                <a:ext uri="{FF2B5EF4-FFF2-40B4-BE49-F238E27FC236}">
                  <a16:creationId xmlns:a16="http://schemas.microsoft.com/office/drawing/2014/main" id="{F095F9E7-092A-E340-98F5-842474CD9076}"/>
                </a:ext>
              </a:extLst>
            </p:cNvPr>
            <p:cNvSpPr/>
            <p:nvPr/>
          </p:nvSpPr>
          <p:spPr>
            <a:xfrm>
              <a:off x="428625" y="4143375"/>
              <a:ext cx="428626" cy="4286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部隊</a:t>
              </a:r>
              <a:endParaRPr kumimoji="1" lang="en-US" altLang="ja-JP" sz="800"/>
            </a:p>
          </p:txBody>
        </p:sp>
      </p:grpSp>
      <p:grpSp>
        <p:nvGrpSpPr>
          <p:cNvPr id="194" name="グループ化 193">
            <a:extLst>
              <a:ext uri="{FF2B5EF4-FFF2-40B4-BE49-F238E27FC236}">
                <a16:creationId xmlns:a16="http://schemas.microsoft.com/office/drawing/2014/main" id="{7F588CEC-1430-3447-AB48-6BA2CAF94CB7}"/>
              </a:ext>
            </a:extLst>
          </p:cNvPr>
          <p:cNvGrpSpPr/>
          <p:nvPr/>
        </p:nvGrpSpPr>
        <p:grpSpPr>
          <a:xfrm>
            <a:off x="5633567" y="766890"/>
            <a:ext cx="2566621" cy="571500"/>
            <a:chOff x="0" y="0"/>
            <a:chExt cx="2637694" cy="599215"/>
          </a:xfrm>
        </p:grpSpPr>
        <p:sp>
          <p:nvSpPr>
            <p:cNvPr id="195" name="正方形/長方形 194">
              <a:extLst>
                <a:ext uri="{FF2B5EF4-FFF2-40B4-BE49-F238E27FC236}">
                  <a16:creationId xmlns:a16="http://schemas.microsoft.com/office/drawing/2014/main" id="{388C60D0-8AC3-1E42-B659-BA97B3A71E00}"/>
                </a:ext>
              </a:extLst>
            </p:cNvPr>
            <p:cNvSpPr/>
            <p:nvPr/>
          </p:nvSpPr>
          <p:spPr>
            <a:xfrm>
              <a:off x="0" y="0"/>
              <a:ext cx="586154" cy="59188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100"/>
                <a:t>RANK</a:t>
              </a:r>
            </a:p>
            <a:p>
              <a:pPr algn="ctr"/>
              <a:r>
                <a:rPr kumimoji="1" lang="en-US" altLang="ja-JP" sz="1800"/>
                <a:t>999</a:t>
              </a:r>
              <a:endParaRPr kumimoji="1" lang="ja-JP" altLang="en-US" sz="1800"/>
            </a:p>
          </p:txBody>
        </p:sp>
        <p:sp>
          <p:nvSpPr>
            <p:cNvPr id="196" name="正方形/長方形 195">
              <a:extLst>
                <a:ext uri="{FF2B5EF4-FFF2-40B4-BE49-F238E27FC236}">
                  <a16:creationId xmlns:a16="http://schemas.microsoft.com/office/drawing/2014/main" id="{8027143D-D271-034B-8AA1-1B167135631C}"/>
                </a:ext>
              </a:extLst>
            </p:cNvPr>
            <p:cNvSpPr/>
            <p:nvPr/>
          </p:nvSpPr>
          <p:spPr>
            <a:xfrm>
              <a:off x="586155" y="0"/>
              <a:ext cx="2051539" cy="11837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197" name="正方形/長方形 196">
              <a:extLst>
                <a:ext uri="{FF2B5EF4-FFF2-40B4-BE49-F238E27FC236}">
                  <a16:creationId xmlns:a16="http://schemas.microsoft.com/office/drawing/2014/main" id="{3028E382-FFC6-6E4C-A5BE-BD912CC687C0}"/>
                </a:ext>
              </a:extLst>
            </p:cNvPr>
            <p:cNvSpPr/>
            <p:nvPr/>
          </p:nvSpPr>
          <p:spPr>
            <a:xfrm>
              <a:off x="586154" y="118664"/>
              <a:ext cx="2051539"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198" name="正方形/長方形 197">
              <a:extLst>
                <a:ext uri="{FF2B5EF4-FFF2-40B4-BE49-F238E27FC236}">
                  <a16:creationId xmlns:a16="http://schemas.microsoft.com/office/drawing/2014/main" id="{13A4B571-7745-9742-B0A6-C95937DFB0F4}"/>
                </a:ext>
              </a:extLst>
            </p:cNvPr>
            <p:cNvSpPr/>
            <p:nvPr/>
          </p:nvSpPr>
          <p:spPr>
            <a:xfrm>
              <a:off x="586153" y="284157"/>
              <a:ext cx="1025770"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800"/>
                <a:t>GOLD</a:t>
              </a:r>
              <a:endParaRPr kumimoji="1" lang="ja-JP" altLang="en-US" sz="800"/>
            </a:p>
          </p:txBody>
        </p:sp>
        <p:sp>
          <p:nvSpPr>
            <p:cNvPr id="199" name="四角形: 角を丸くする 13">
              <a:extLst>
                <a:ext uri="{FF2B5EF4-FFF2-40B4-BE49-F238E27FC236}">
                  <a16:creationId xmlns:a16="http://schemas.microsoft.com/office/drawing/2014/main" id="{CB409537-AB35-9F49-BBB5-2EC5AC5D0CBE}"/>
                </a:ext>
              </a:extLst>
            </p:cNvPr>
            <p:cNvSpPr/>
            <p:nvPr/>
          </p:nvSpPr>
          <p:spPr>
            <a:xfrm>
              <a:off x="0" y="487075"/>
              <a:ext cx="586154" cy="7398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00" name="正方形/長方形 199">
              <a:extLst>
                <a:ext uri="{FF2B5EF4-FFF2-40B4-BE49-F238E27FC236}">
                  <a16:creationId xmlns:a16="http://schemas.microsoft.com/office/drawing/2014/main" id="{B27BF4CB-9895-7649-A995-0DEA35B93036}"/>
                </a:ext>
              </a:extLst>
            </p:cNvPr>
            <p:cNvSpPr/>
            <p:nvPr/>
          </p:nvSpPr>
          <p:spPr>
            <a:xfrm>
              <a:off x="1611923" y="284157"/>
              <a:ext cx="1025770"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t>課金石</a:t>
              </a:r>
            </a:p>
          </p:txBody>
        </p:sp>
        <p:sp>
          <p:nvSpPr>
            <p:cNvPr id="201" name="楕円 15">
              <a:extLst>
                <a:ext uri="{FF2B5EF4-FFF2-40B4-BE49-F238E27FC236}">
                  <a16:creationId xmlns:a16="http://schemas.microsoft.com/office/drawing/2014/main" id="{36595BB7-D6F3-1841-80F5-B682C4C3DF13}"/>
                </a:ext>
              </a:extLst>
            </p:cNvPr>
            <p:cNvSpPr/>
            <p:nvPr/>
          </p:nvSpPr>
          <p:spPr>
            <a:xfrm>
              <a:off x="2466732" y="289691"/>
              <a:ext cx="146538" cy="1479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sp>
          <p:nvSpPr>
            <p:cNvPr id="202" name="四角形: 角を丸くする 16">
              <a:extLst>
                <a:ext uri="{FF2B5EF4-FFF2-40B4-BE49-F238E27FC236}">
                  <a16:creationId xmlns:a16="http://schemas.microsoft.com/office/drawing/2014/main" id="{8119295F-7288-2247-A56C-F34E31C6C7E2}"/>
                </a:ext>
              </a:extLst>
            </p:cNvPr>
            <p:cNvSpPr/>
            <p:nvPr/>
          </p:nvSpPr>
          <p:spPr>
            <a:xfrm>
              <a:off x="0" y="487075"/>
              <a:ext cx="351692" cy="7398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03" name="正方形/長方形 202">
              <a:extLst>
                <a:ext uri="{FF2B5EF4-FFF2-40B4-BE49-F238E27FC236}">
                  <a16:creationId xmlns:a16="http://schemas.microsoft.com/office/drawing/2014/main" id="{CBDFC539-854E-EE4E-95B9-0A8BDE170A3C}"/>
                </a:ext>
              </a:extLst>
            </p:cNvPr>
            <p:cNvSpPr/>
            <p:nvPr/>
          </p:nvSpPr>
          <p:spPr>
            <a:xfrm>
              <a:off x="586154" y="445351"/>
              <a:ext cx="2051538" cy="146537"/>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スタミナ</a:t>
              </a:r>
            </a:p>
          </p:txBody>
        </p:sp>
        <p:sp>
          <p:nvSpPr>
            <p:cNvPr id="204" name="四角形: 角を丸くする 18">
              <a:extLst>
                <a:ext uri="{FF2B5EF4-FFF2-40B4-BE49-F238E27FC236}">
                  <a16:creationId xmlns:a16="http://schemas.microsoft.com/office/drawing/2014/main" id="{C6C1B91B-4B13-4145-A45E-FD7AE89FA695}"/>
                </a:ext>
              </a:extLst>
            </p:cNvPr>
            <p:cNvSpPr/>
            <p:nvPr/>
          </p:nvSpPr>
          <p:spPr>
            <a:xfrm>
              <a:off x="1128346" y="485288"/>
              <a:ext cx="1450730" cy="66660"/>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05" name="四角形: 角を丸くする 19">
              <a:extLst>
                <a:ext uri="{FF2B5EF4-FFF2-40B4-BE49-F238E27FC236}">
                  <a16:creationId xmlns:a16="http://schemas.microsoft.com/office/drawing/2014/main" id="{5D2B3A21-94CA-1445-BD0C-914AB57385B9}"/>
                </a:ext>
              </a:extLst>
            </p:cNvPr>
            <p:cNvSpPr/>
            <p:nvPr/>
          </p:nvSpPr>
          <p:spPr>
            <a:xfrm>
              <a:off x="1128346" y="481984"/>
              <a:ext cx="879231" cy="73269"/>
            </a:xfrm>
            <a:prstGeom prst="roundRect">
              <a:avLst>
                <a:gd name="adj" fmla="val 5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06" name="テキスト ボックス 2937">
              <a:extLst>
                <a:ext uri="{FF2B5EF4-FFF2-40B4-BE49-F238E27FC236}">
                  <a16:creationId xmlns:a16="http://schemas.microsoft.com/office/drawing/2014/main" id="{2A6B2F3D-FCA3-0B48-AC3A-AACF49FB9D8E}"/>
                </a:ext>
              </a:extLst>
            </p:cNvPr>
            <p:cNvSpPr txBox="1"/>
            <p:nvPr/>
          </p:nvSpPr>
          <p:spPr>
            <a:xfrm>
              <a:off x="1113692" y="438023"/>
              <a:ext cx="439615" cy="1465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en-US" altLang="ja-JP" sz="800"/>
                <a:t>800/</a:t>
              </a:r>
              <a:r>
                <a:rPr kumimoji="1" lang="en-US" altLang="ja-JP" sz="600"/>
                <a:t>999</a:t>
              </a:r>
              <a:endParaRPr kumimoji="1" lang="ja-JP" altLang="en-US" sz="1100"/>
            </a:p>
          </p:txBody>
        </p:sp>
        <p:sp>
          <p:nvSpPr>
            <p:cNvPr id="207" name="テキスト ボックス 2941">
              <a:extLst>
                <a:ext uri="{FF2B5EF4-FFF2-40B4-BE49-F238E27FC236}">
                  <a16:creationId xmlns:a16="http://schemas.microsoft.com/office/drawing/2014/main" id="{D5634895-E9EE-DF44-9173-E66B228FDE12}"/>
                </a:ext>
              </a:extLst>
            </p:cNvPr>
            <p:cNvSpPr txBox="1"/>
            <p:nvPr/>
          </p:nvSpPr>
          <p:spPr>
            <a:xfrm>
              <a:off x="2124807" y="452677"/>
              <a:ext cx="439615" cy="1465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800">
                  <a:solidFill>
                    <a:schemeClr val="bg1"/>
                  </a:solidFill>
                </a:rPr>
                <a:t>あと</a:t>
              </a:r>
              <a:r>
                <a:rPr kumimoji="1" lang="en-US" altLang="ja-JP" sz="800">
                  <a:solidFill>
                    <a:schemeClr val="bg1"/>
                  </a:solidFill>
                </a:rPr>
                <a:t>00:00</a:t>
              </a:r>
              <a:endParaRPr kumimoji="1" lang="ja-JP" altLang="en-US" sz="1100">
                <a:solidFill>
                  <a:schemeClr val="bg1"/>
                </a:solidFill>
              </a:endParaRPr>
            </a:p>
          </p:txBody>
        </p:sp>
      </p:grpSp>
      <p:sp>
        <p:nvSpPr>
          <p:cNvPr id="209" name="四角形: 角を丸くする 58">
            <a:extLst>
              <a:ext uri="{FF2B5EF4-FFF2-40B4-BE49-F238E27FC236}">
                <a16:creationId xmlns:a16="http://schemas.microsoft.com/office/drawing/2014/main" id="{3A9C2082-B264-9348-9484-C544559084FB}"/>
              </a:ext>
            </a:extLst>
          </p:cNvPr>
          <p:cNvSpPr/>
          <p:nvPr/>
        </p:nvSpPr>
        <p:spPr>
          <a:xfrm>
            <a:off x="7458097" y="1371235"/>
            <a:ext cx="714375" cy="285749"/>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もどる</a:t>
            </a:r>
            <a:endParaRPr kumimoji="1" lang="en-US" altLang="ja-JP" sz="1200"/>
          </a:p>
        </p:txBody>
      </p:sp>
      <p:pic>
        <p:nvPicPr>
          <p:cNvPr id="213" name="図 212">
            <a:extLst>
              <a:ext uri="{FF2B5EF4-FFF2-40B4-BE49-F238E27FC236}">
                <a16:creationId xmlns:a16="http://schemas.microsoft.com/office/drawing/2014/main" id="{CA8365C9-7A0B-0D41-B128-113563DAD6F8}"/>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0284" b="4167"/>
          <a:stretch/>
        </p:blipFill>
        <p:spPr>
          <a:xfrm>
            <a:off x="5640405" y="1628554"/>
            <a:ext cx="1429886" cy="3286125"/>
          </a:xfrm>
          <a:prstGeom prst="rect">
            <a:avLst/>
          </a:prstGeom>
        </p:spPr>
      </p:pic>
      <p:grpSp>
        <p:nvGrpSpPr>
          <p:cNvPr id="6" name="グループ化 5">
            <a:extLst>
              <a:ext uri="{FF2B5EF4-FFF2-40B4-BE49-F238E27FC236}">
                <a16:creationId xmlns:a16="http://schemas.microsoft.com/office/drawing/2014/main" id="{3AD90DF3-DEF1-E04B-9635-5CC1F0D4B268}"/>
              </a:ext>
            </a:extLst>
          </p:cNvPr>
          <p:cNvGrpSpPr/>
          <p:nvPr/>
        </p:nvGrpSpPr>
        <p:grpSpPr>
          <a:xfrm>
            <a:off x="581136" y="2088515"/>
            <a:ext cx="2473114" cy="546248"/>
            <a:chOff x="591845" y="1974681"/>
            <a:chExt cx="2473114" cy="546248"/>
          </a:xfrm>
        </p:grpSpPr>
        <p:sp>
          <p:nvSpPr>
            <p:cNvPr id="214" name="テキスト ボックス 213">
              <a:extLst>
                <a:ext uri="{FF2B5EF4-FFF2-40B4-BE49-F238E27FC236}">
                  <a16:creationId xmlns:a16="http://schemas.microsoft.com/office/drawing/2014/main" id="{1D523941-7051-D74C-A5DA-AE9136C8669D}"/>
                </a:ext>
              </a:extLst>
            </p:cNvPr>
            <p:cNvSpPr txBox="1"/>
            <p:nvPr/>
          </p:nvSpPr>
          <p:spPr>
            <a:xfrm>
              <a:off x="591845" y="1974681"/>
              <a:ext cx="1721946" cy="307777"/>
            </a:xfrm>
            <a:prstGeom prst="rect">
              <a:avLst/>
            </a:prstGeom>
            <a:noFill/>
          </p:spPr>
          <p:txBody>
            <a:bodyPr wrap="none" rtlCol="0">
              <a:spAutoFit/>
            </a:bodyPr>
            <a:lstStyle/>
            <a:p>
              <a:r>
                <a:rPr kumimoji="1" lang="en-US" altLang="ja-JP" sz="1400" b="1"/>
                <a:t>2</a:t>
              </a:r>
              <a:r>
                <a:rPr kumimoji="1" lang="ja-JP" altLang="en-US" sz="1400" b="1"/>
                <a:t>．</a:t>
              </a:r>
              <a:r>
                <a:rPr kumimoji="1" lang="en-US" altLang="ja-JP" sz="1400" b="1"/>
                <a:t>TR</a:t>
              </a:r>
              <a:r>
                <a:rPr kumimoji="1" lang="ja-JP" altLang="en-US" sz="1400" b="1"/>
                <a:t>カード：進化</a:t>
              </a:r>
              <a:endParaRPr kumimoji="1" lang="en-US" altLang="ja-JP" sz="1400" b="1"/>
            </a:p>
          </p:txBody>
        </p:sp>
        <p:sp>
          <p:nvSpPr>
            <p:cNvPr id="216" name="テキスト ボックス 215">
              <a:extLst>
                <a:ext uri="{FF2B5EF4-FFF2-40B4-BE49-F238E27FC236}">
                  <a16:creationId xmlns:a16="http://schemas.microsoft.com/office/drawing/2014/main" id="{D72A81F8-BA80-F24E-ACE6-19AEEDB4B4FF}"/>
                </a:ext>
              </a:extLst>
            </p:cNvPr>
            <p:cNvSpPr txBox="1"/>
            <p:nvPr/>
          </p:nvSpPr>
          <p:spPr>
            <a:xfrm>
              <a:off x="823640" y="2274708"/>
              <a:ext cx="2241319" cy="246221"/>
            </a:xfrm>
            <a:prstGeom prst="rect">
              <a:avLst/>
            </a:prstGeom>
            <a:noFill/>
          </p:spPr>
          <p:txBody>
            <a:bodyPr wrap="none" rtlCol="0">
              <a:spAutoFit/>
            </a:bodyPr>
            <a:lstStyle/>
            <a:p>
              <a:r>
                <a:rPr kumimoji="1" lang="en-US" altLang="ja-JP" sz="1000"/>
                <a:t>TR</a:t>
              </a:r>
              <a:r>
                <a:rPr kumimoji="1" lang="ja-JP" altLang="en-US" sz="1000"/>
                <a:t>カードの</a:t>
              </a:r>
              <a:r>
                <a:rPr kumimoji="1" lang="ja-JP" altLang="en-US" sz="1000" b="1"/>
                <a:t>進化</a:t>
              </a:r>
              <a:r>
                <a:rPr kumimoji="1" lang="ja-JP" altLang="en-US" sz="1000"/>
                <a:t>画面に遷移します。</a:t>
              </a:r>
              <a:endParaRPr kumimoji="1" lang="en-US" altLang="ja-JP" sz="1000"/>
            </a:p>
          </p:txBody>
        </p:sp>
      </p:grpSp>
      <p:grpSp>
        <p:nvGrpSpPr>
          <p:cNvPr id="4" name="グループ化 3">
            <a:extLst>
              <a:ext uri="{FF2B5EF4-FFF2-40B4-BE49-F238E27FC236}">
                <a16:creationId xmlns:a16="http://schemas.microsoft.com/office/drawing/2014/main" id="{3667553C-F4BA-4A47-99EE-7DC4DA6BEC43}"/>
              </a:ext>
            </a:extLst>
          </p:cNvPr>
          <p:cNvGrpSpPr/>
          <p:nvPr/>
        </p:nvGrpSpPr>
        <p:grpSpPr>
          <a:xfrm>
            <a:off x="581136" y="2893455"/>
            <a:ext cx="2473113" cy="534820"/>
            <a:chOff x="591845" y="2856565"/>
            <a:chExt cx="2473113" cy="534820"/>
          </a:xfrm>
        </p:grpSpPr>
        <p:sp>
          <p:nvSpPr>
            <p:cNvPr id="215" name="テキスト ボックス 214">
              <a:extLst>
                <a:ext uri="{FF2B5EF4-FFF2-40B4-BE49-F238E27FC236}">
                  <a16:creationId xmlns:a16="http://schemas.microsoft.com/office/drawing/2014/main" id="{2FC91CBA-3678-0941-86EA-2F73BF480135}"/>
                </a:ext>
              </a:extLst>
            </p:cNvPr>
            <p:cNvSpPr txBox="1"/>
            <p:nvPr/>
          </p:nvSpPr>
          <p:spPr>
            <a:xfrm>
              <a:off x="591845" y="2856565"/>
              <a:ext cx="1721946" cy="307777"/>
            </a:xfrm>
            <a:prstGeom prst="rect">
              <a:avLst/>
            </a:prstGeom>
            <a:noFill/>
          </p:spPr>
          <p:txBody>
            <a:bodyPr wrap="none" rtlCol="0">
              <a:spAutoFit/>
            </a:bodyPr>
            <a:lstStyle/>
            <a:p>
              <a:r>
                <a:rPr kumimoji="1" lang="en-US" altLang="ja-JP" sz="1400" b="1"/>
                <a:t>3</a:t>
              </a:r>
              <a:r>
                <a:rPr kumimoji="1" lang="ja-JP" altLang="en-US" sz="1400" b="1"/>
                <a:t>．</a:t>
              </a:r>
              <a:r>
                <a:rPr kumimoji="1" lang="en-US" altLang="ja-JP" sz="1400" b="1"/>
                <a:t>TR</a:t>
              </a:r>
              <a:r>
                <a:rPr kumimoji="1" lang="ja-JP" altLang="en-US" sz="1400" b="1"/>
                <a:t>カード：分解</a:t>
              </a:r>
              <a:endParaRPr kumimoji="1" lang="en-US" altLang="ja-JP" sz="1400" b="1"/>
            </a:p>
          </p:txBody>
        </p:sp>
        <p:sp>
          <p:nvSpPr>
            <p:cNvPr id="217" name="テキスト ボックス 216">
              <a:extLst>
                <a:ext uri="{FF2B5EF4-FFF2-40B4-BE49-F238E27FC236}">
                  <a16:creationId xmlns:a16="http://schemas.microsoft.com/office/drawing/2014/main" id="{D11C336D-C7C9-BF45-8F01-D24F366417DF}"/>
                </a:ext>
              </a:extLst>
            </p:cNvPr>
            <p:cNvSpPr txBox="1"/>
            <p:nvPr/>
          </p:nvSpPr>
          <p:spPr>
            <a:xfrm>
              <a:off x="823639" y="3145164"/>
              <a:ext cx="2241319" cy="246221"/>
            </a:xfrm>
            <a:prstGeom prst="rect">
              <a:avLst/>
            </a:prstGeom>
            <a:noFill/>
          </p:spPr>
          <p:txBody>
            <a:bodyPr wrap="none" rtlCol="0">
              <a:spAutoFit/>
            </a:bodyPr>
            <a:lstStyle/>
            <a:p>
              <a:r>
                <a:rPr kumimoji="1" lang="en-US" altLang="ja-JP" sz="1000"/>
                <a:t>TR</a:t>
              </a:r>
              <a:r>
                <a:rPr kumimoji="1" lang="ja-JP" altLang="en-US" sz="1000"/>
                <a:t>カードの</a:t>
              </a:r>
              <a:r>
                <a:rPr kumimoji="1" lang="ja-JP" altLang="en-US" sz="1000" b="1"/>
                <a:t>分解</a:t>
              </a:r>
              <a:r>
                <a:rPr kumimoji="1" lang="ja-JP" altLang="en-US" sz="1000"/>
                <a:t>画面に遷移します。</a:t>
              </a:r>
              <a:endParaRPr kumimoji="1" lang="en-US" altLang="ja-JP" sz="1000"/>
            </a:p>
          </p:txBody>
        </p:sp>
      </p:grpSp>
      <p:grpSp>
        <p:nvGrpSpPr>
          <p:cNvPr id="7" name="グループ化 6">
            <a:extLst>
              <a:ext uri="{FF2B5EF4-FFF2-40B4-BE49-F238E27FC236}">
                <a16:creationId xmlns:a16="http://schemas.microsoft.com/office/drawing/2014/main" id="{0B9FDF8A-2BC6-FD40-A58F-F4F9946A603D}"/>
              </a:ext>
            </a:extLst>
          </p:cNvPr>
          <p:cNvGrpSpPr/>
          <p:nvPr/>
        </p:nvGrpSpPr>
        <p:grpSpPr>
          <a:xfrm>
            <a:off x="587412" y="1283575"/>
            <a:ext cx="2473114" cy="546248"/>
            <a:chOff x="598121" y="1246685"/>
            <a:chExt cx="2473114" cy="546248"/>
          </a:xfrm>
        </p:grpSpPr>
        <p:sp>
          <p:nvSpPr>
            <p:cNvPr id="218" name="テキスト ボックス 217">
              <a:extLst>
                <a:ext uri="{FF2B5EF4-FFF2-40B4-BE49-F238E27FC236}">
                  <a16:creationId xmlns:a16="http://schemas.microsoft.com/office/drawing/2014/main" id="{426FEBC3-3AAE-F946-A357-623AEBC0E20D}"/>
                </a:ext>
              </a:extLst>
            </p:cNvPr>
            <p:cNvSpPr txBox="1"/>
            <p:nvPr/>
          </p:nvSpPr>
          <p:spPr>
            <a:xfrm>
              <a:off x="598121" y="1246685"/>
              <a:ext cx="1721946" cy="307777"/>
            </a:xfrm>
            <a:prstGeom prst="rect">
              <a:avLst/>
            </a:prstGeom>
            <a:noFill/>
          </p:spPr>
          <p:txBody>
            <a:bodyPr wrap="none" rtlCol="0">
              <a:spAutoFit/>
            </a:bodyPr>
            <a:lstStyle/>
            <a:p>
              <a:r>
                <a:rPr kumimoji="1" lang="en-US" altLang="ja-JP" sz="1400" b="1"/>
                <a:t>1</a:t>
              </a:r>
              <a:r>
                <a:rPr kumimoji="1" lang="ja-JP" altLang="en-US" sz="1400" b="1"/>
                <a:t>．</a:t>
              </a:r>
              <a:r>
                <a:rPr kumimoji="1" lang="en-US" altLang="ja-JP" sz="1400" b="1"/>
                <a:t>TR</a:t>
              </a:r>
              <a:r>
                <a:rPr kumimoji="1" lang="ja-JP" altLang="en-US" sz="1400" b="1"/>
                <a:t>カード：強化</a:t>
              </a:r>
              <a:endParaRPr kumimoji="1" lang="en-US" altLang="ja-JP" sz="1400" b="1"/>
            </a:p>
          </p:txBody>
        </p:sp>
        <p:sp>
          <p:nvSpPr>
            <p:cNvPr id="219" name="テキスト ボックス 218">
              <a:extLst>
                <a:ext uri="{FF2B5EF4-FFF2-40B4-BE49-F238E27FC236}">
                  <a16:creationId xmlns:a16="http://schemas.microsoft.com/office/drawing/2014/main" id="{3E81BB2F-4548-8642-BBE7-3FF35A1F147E}"/>
                </a:ext>
              </a:extLst>
            </p:cNvPr>
            <p:cNvSpPr txBox="1"/>
            <p:nvPr/>
          </p:nvSpPr>
          <p:spPr>
            <a:xfrm>
              <a:off x="829916" y="1546712"/>
              <a:ext cx="2241319" cy="246221"/>
            </a:xfrm>
            <a:prstGeom prst="rect">
              <a:avLst/>
            </a:prstGeom>
            <a:noFill/>
          </p:spPr>
          <p:txBody>
            <a:bodyPr wrap="none" rtlCol="0">
              <a:spAutoFit/>
            </a:bodyPr>
            <a:lstStyle/>
            <a:p>
              <a:r>
                <a:rPr kumimoji="1" lang="en-US" altLang="ja-JP" sz="1000"/>
                <a:t>TR</a:t>
              </a:r>
              <a:r>
                <a:rPr kumimoji="1" lang="ja-JP" altLang="en-US" sz="1000"/>
                <a:t>カードの</a:t>
              </a:r>
              <a:r>
                <a:rPr kumimoji="1" lang="ja-JP" altLang="en-US" sz="1000" b="1"/>
                <a:t>強化</a:t>
              </a:r>
              <a:r>
                <a:rPr kumimoji="1" lang="ja-JP" altLang="en-US" sz="1000"/>
                <a:t>画面に遷移します。</a:t>
              </a:r>
              <a:endParaRPr kumimoji="1" lang="en-US" altLang="ja-JP" sz="1000"/>
            </a:p>
          </p:txBody>
        </p:sp>
      </p:grpSp>
      <p:sp>
        <p:nvSpPr>
          <p:cNvPr id="222" name="テキスト ボックス 221">
            <a:extLst>
              <a:ext uri="{FF2B5EF4-FFF2-40B4-BE49-F238E27FC236}">
                <a16:creationId xmlns:a16="http://schemas.microsoft.com/office/drawing/2014/main" id="{32697493-E6FE-EC4D-8135-4ECE4BD619FE}"/>
              </a:ext>
            </a:extLst>
          </p:cNvPr>
          <p:cNvSpPr txBox="1"/>
          <p:nvPr/>
        </p:nvSpPr>
        <p:spPr>
          <a:xfrm>
            <a:off x="591845" y="5148259"/>
            <a:ext cx="3805090" cy="584775"/>
          </a:xfrm>
          <a:prstGeom prst="rect">
            <a:avLst/>
          </a:prstGeom>
          <a:noFill/>
        </p:spPr>
        <p:txBody>
          <a:bodyPr wrap="square" rtlCol="0">
            <a:spAutoFit/>
          </a:bodyPr>
          <a:lstStyle/>
          <a:p>
            <a:r>
              <a:rPr kumimoji="1" lang="ja-JP" altLang="en-US" sz="1600"/>
              <a:t>画面自体は共通。</a:t>
            </a:r>
            <a:endParaRPr kumimoji="1" lang="en-US" altLang="ja-JP" sz="1600"/>
          </a:p>
          <a:p>
            <a:r>
              <a:rPr kumimoji="1" lang="ja-JP" altLang="en-US" sz="1600"/>
              <a:t>それぞれ初期状態が異なる</a:t>
            </a:r>
            <a:r>
              <a:rPr kumimoji="1" lang="en-US" altLang="ja-JP" sz="1600"/>
              <a:t>(</a:t>
            </a:r>
            <a:r>
              <a:rPr kumimoji="1" lang="ja-JP" altLang="en-US" sz="1600"/>
              <a:t>次頁以降</a:t>
            </a:r>
            <a:r>
              <a:rPr kumimoji="1" lang="en-US" altLang="ja-JP" sz="1600"/>
              <a:t>)</a:t>
            </a:r>
          </a:p>
        </p:txBody>
      </p:sp>
      <p:sp>
        <p:nvSpPr>
          <p:cNvPr id="224" name="四角形: 角を丸くする 54">
            <a:extLst>
              <a:ext uri="{FF2B5EF4-FFF2-40B4-BE49-F238E27FC236}">
                <a16:creationId xmlns:a16="http://schemas.microsoft.com/office/drawing/2014/main" id="{2DA8E573-D16C-5342-A12D-BA01BBE8E7A1}"/>
              </a:ext>
            </a:extLst>
          </p:cNvPr>
          <p:cNvSpPr/>
          <p:nvPr/>
        </p:nvSpPr>
        <p:spPr>
          <a:xfrm>
            <a:off x="6894529" y="2430241"/>
            <a:ext cx="1144529" cy="25752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強化</a:t>
            </a:r>
            <a:endParaRPr kumimoji="1" lang="en-US" altLang="ja-JP" sz="1200"/>
          </a:p>
        </p:txBody>
      </p:sp>
      <p:sp>
        <p:nvSpPr>
          <p:cNvPr id="225" name="四角形: 角を丸くする 54">
            <a:extLst>
              <a:ext uri="{FF2B5EF4-FFF2-40B4-BE49-F238E27FC236}">
                <a16:creationId xmlns:a16="http://schemas.microsoft.com/office/drawing/2014/main" id="{C9056BF5-6C70-454D-A94F-8248160F9610}"/>
              </a:ext>
            </a:extLst>
          </p:cNvPr>
          <p:cNvSpPr/>
          <p:nvPr/>
        </p:nvSpPr>
        <p:spPr>
          <a:xfrm>
            <a:off x="6894529" y="2942474"/>
            <a:ext cx="1144529" cy="25752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進化</a:t>
            </a:r>
            <a:endParaRPr kumimoji="1" lang="en-US" altLang="ja-JP" sz="1200"/>
          </a:p>
        </p:txBody>
      </p:sp>
      <p:sp>
        <p:nvSpPr>
          <p:cNvPr id="226" name="四角形: 角を丸くする 54">
            <a:extLst>
              <a:ext uri="{FF2B5EF4-FFF2-40B4-BE49-F238E27FC236}">
                <a16:creationId xmlns:a16="http://schemas.microsoft.com/office/drawing/2014/main" id="{C7DC0DC3-ACE8-C443-9B07-7ACBAAD003ED}"/>
              </a:ext>
            </a:extLst>
          </p:cNvPr>
          <p:cNvSpPr/>
          <p:nvPr/>
        </p:nvSpPr>
        <p:spPr>
          <a:xfrm>
            <a:off x="6894529" y="3454707"/>
            <a:ext cx="1144529" cy="25752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分解</a:t>
            </a:r>
            <a:endParaRPr kumimoji="1" lang="en-US" altLang="ja-JP" sz="1200"/>
          </a:p>
        </p:txBody>
      </p:sp>
      <p:sp>
        <p:nvSpPr>
          <p:cNvPr id="227" name="四角形: 角を丸くする 54">
            <a:extLst>
              <a:ext uri="{FF2B5EF4-FFF2-40B4-BE49-F238E27FC236}">
                <a16:creationId xmlns:a16="http://schemas.microsoft.com/office/drawing/2014/main" id="{AAF4543E-7C32-AE49-9E77-A91D8FAB69E6}"/>
              </a:ext>
            </a:extLst>
          </p:cNvPr>
          <p:cNvSpPr/>
          <p:nvPr/>
        </p:nvSpPr>
        <p:spPr>
          <a:xfrm>
            <a:off x="6894529" y="3966941"/>
            <a:ext cx="1144529" cy="25752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一覧</a:t>
            </a:r>
            <a:endParaRPr kumimoji="1" lang="en-US" altLang="ja-JP" sz="1200"/>
          </a:p>
        </p:txBody>
      </p:sp>
      <p:grpSp>
        <p:nvGrpSpPr>
          <p:cNvPr id="228" name="グループ化 227">
            <a:extLst>
              <a:ext uri="{FF2B5EF4-FFF2-40B4-BE49-F238E27FC236}">
                <a16:creationId xmlns:a16="http://schemas.microsoft.com/office/drawing/2014/main" id="{DC7B36E4-07A6-CE4D-A956-DE76AEE91C6F}"/>
              </a:ext>
            </a:extLst>
          </p:cNvPr>
          <p:cNvGrpSpPr/>
          <p:nvPr/>
        </p:nvGrpSpPr>
        <p:grpSpPr>
          <a:xfrm>
            <a:off x="591845" y="3719205"/>
            <a:ext cx="2473113" cy="534820"/>
            <a:chOff x="591845" y="2856565"/>
            <a:chExt cx="2473113" cy="534820"/>
          </a:xfrm>
        </p:grpSpPr>
        <p:sp>
          <p:nvSpPr>
            <p:cNvPr id="229" name="テキスト ボックス 228">
              <a:extLst>
                <a:ext uri="{FF2B5EF4-FFF2-40B4-BE49-F238E27FC236}">
                  <a16:creationId xmlns:a16="http://schemas.microsoft.com/office/drawing/2014/main" id="{57602D58-421A-4A4A-A47D-0D5C02E0353E}"/>
                </a:ext>
              </a:extLst>
            </p:cNvPr>
            <p:cNvSpPr txBox="1"/>
            <p:nvPr/>
          </p:nvSpPr>
          <p:spPr>
            <a:xfrm>
              <a:off x="591845" y="2856565"/>
              <a:ext cx="1721946" cy="307777"/>
            </a:xfrm>
            <a:prstGeom prst="rect">
              <a:avLst/>
            </a:prstGeom>
            <a:noFill/>
          </p:spPr>
          <p:txBody>
            <a:bodyPr wrap="none" rtlCol="0">
              <a:spAutoFit/>
            </a:bodyPr>
            <a:lstStyle/>
            <a:p>
              <a:r>
                <a:rPr kumimoji="1" lang="en-US" altLang="ja-JP" sz="1400" b="1"/>
                <a:t>4</a:t>
              </a:r>
              <a:r>
                <a:rPr kumimoji="1" lang="ja-JP" altLang="en-US" sz="1400" b="1"/>
                <a:t>．</a:t>
              </a:r>
              <a:r>
                <a:rPr kumimoji="1" lang="en-US" altLang="ja-JP" sz="1400" b="1"/>
                <a:t>TR</a:t>
              </a:r>
              <a:r>
                <a:rPr kumimoji="1" lang="ja-JP" altLang="en-US" sz="1400" b="1"/>
                <a:t>カード：一覧</a:t>
              </a:r>
              <a:endParaRPr kumimoji="1" lang="en-US" altLang="ja-JP" sz="1400" b="1"/>
            </a:p>
          </p:txBody>
        </p:sp>
        <p:sp>
          <p:nvSpPr>
            <p:cNvPr id="230" name="テキスト ボックス 229">
              <a:extLst>
                <a:ext uri="{FF2B5EF4-FFF2-40B4-BE49-F238E27FC236}">
                  <a16:creationId xmlns:a16="http://schemas.microsoft.com/office/drawing/2014/main" id="{23159CD1-EDC1-4243-B0C9-78BC45CD8E64}"/>
                </a:ext>
              </a:extLst>
            </p:cNvPr>
            <p:cNvSpPr txBox="1"/>
            <p:nvPr/>
          </p:nvSpPr>
          <p:spPr>
            <a:xfrm>
              <a:off x="823639" y="3145164"/>
              <a:ext cx="2241319" cy="246221"/>
            </a:xfrm>
            <a:prstGeom prst="rect">
              <a:avLst/>
            </a:prstGeom>
            <a:noFill/>
          </p:spPr>
          <p:txBody>
            <a:bodyPr wrap="none" rtlCol="0">
              <a:spAutoFit/>
            </a:bodyPr>
            <a:lstStyle/>
            <a:p>
              <a:r>
                <a:rPr kumimoji="1" lang="en-US" altLang="ja-JP" sz="1000"/>
                <a:t>TR</a:t>
              </a:r>
              <a:r>
                <a:rPr kumimoji="1" lang="ja-JP" altLang="en-US" sz="1000"/>
                <a:t>カードの</a:t>
              </a:r>
              <a:r>
                <a:rPr kumimoji="1" lang="ja-JP" altLang="en-US" sz="1000" b="1"/>
                <a:t>一覧</a:t>
              </a:r>
              <a:r>
                <a:rPr kumimoji="1" lang="ja-JP" altLang="en-US" sz="1000"/>
                <a:t>画面に遷移します。</a:t>
              </a:r>
              <a:endParaRPr kumimoji="1" lang="en-US" altLang="ja-JP" sz="1000"/>
            </a:p>
          </p:txBody>
        </p:sp>
      </p:grpSp>
      <p:sp>
        <p:nvSpPr>
          <p:cNvPr id="47" name="テキスト ボックス 46">
            <a:extLst>
              <a:ext uri="{FF2B5EF4-FFF2-40B4-BE49-F238E27FC236}">
                <a16:creationId xmlns:a16="http://schemas.microsoft.com/office/drawing/2014/main" id="{C9AD6F6B-F89D-4361-8728-04C5E938C036}"/>
              </a:ext>
            </a:extLst>
          </p:cNvPr>
          <p:cNvSpPr txBox="1"/>
          <p:nvPr/>
        </p:nvSpPr>
        <p:spPr>
          <a:xfrm>
            <a:off x="0" y="5259209"/>
            <a:ext cx="7363612" cy="1862048"/>
          </a:xfrm>
          <a:prstGeom prst="rect">
            <a:avLst/>
          </a:prstGeom>
          <a:noFill/>
          <a:ln>
            <a:noFill/>
          </a:ln>
          <a:effectLst>
            <a:outerShdw blurRad="50800" dist="50800" dir="5400000" sx="1000" sy="1000" algn="ctr" rotWithShape="0">
              <a:srgbClr val="000000"/>
            </a:outerShdw>
          </a:effectLst>
        </p:spPr>
        <p:txBody>
          <a:bodyPr wrap="square" rtlCol="0">
            <a:spAutoFit/>
          </a:bodyPr>
          <a:lstStyle/>
          <a:p>
            <a:r>
              <a:rPr kumimoji="1" lang="en-US" altLang="ja-JP" sz="11500" b="1">
                <a:solidFill>
                  <a:schemeClr val="tx1">
                    <a:lumMod val="50000"/>
                    <a:lumOff val="50000"/>
                    <a:alpha val="14000"/>
                  </a:schemeClr>
                </a:solidFill>
              </a:rPr>
              <a:t>TRCTOP</a:t>
            </a:r>
            <a:endParaRPr kumimoji="1" lang="ja-JP" altLang="en-US" sz="11500" b="1">
              <a:solidFill>
                <a:schemeClr val="tx1">
                  <a:lumMod val="50000"/>
                  <a:lumOff val="50000"/>
                  <a:alpha val="14000"/>
                </a:schemeClr>
              </a:solidFill>
            </a:endParaRPr>
          </a:p>
        </p:txBody>
      </p:sp>
      <p:sp>
        <p:nvSpPr>
          <p:cNvPr id="48" name="スライド番号プレースホルダー 69">
            <a:extLst>
              <a:ext uri="{FF2B5EF4-FFF2-40B4-BE49-F238E27FC236}">
                <a16:creationId xmlns:a16="http://schemas.microsoft.com/office/drawing/2014/main" id="{18D08225-C18A-47C2-BB26-9CDBC237E247}"/>
              </a:ext>
            </a:extLst>
          </p:cNvPr>
          <p:cNvSpPr>
            <a:spLocks noGrp="1"/>
          </p:cNvSpPr>
          <p:nvPr>
            <p:ph type="sldNum" sz="quarter" idx="12"/>
          </p:nvPr>
        </p:nvSpPr>
        <p:spPr>
          <a:xfrm>
            <a:off x="6965950" y="6499223"/>
            <a:ext cx="2057400" cy="365125"/>
          </a:xfrm>
        </p:spPr>
        <p:txBody>
          <a:bodyPr/>
          <a:lstStyle/>
          <a:p>
            <a:fld id="{A1D1B427-6BB8-45E6-A1F2-9E04AE67DC91}" type="slidenum">
              <a:rPr kumimoji="1" lang="ja-JP" altLang="en-US" smtClean="0"/>
              <a:t>8</a:t>
            </a:fld>
            <a:endParaRPr kumimoji="1" lang="ja-JP" altLang="en-US"/>
          </a:p>
        </p:txBody>
      </p:sp>
    </p:spTree>
    <p:extLst>
      <p:ext uri="{BB962C8B-B14F-4D97-AF65-F5344CB8AC3E}">
        <p14:creationId xmlns:p14="http://schemas.microsoft.com/office/powerpoint/2010/main" val="27947500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8534481" cy="307777"/>
          </a:xfrm>
          <a:prstGeom prst="rect">
            <a:avLst/>
          </a:prstGeom>
          <a:noFill/>
        </p:spPr>
        <p:txBody>
          <a:bodyPr wrap="square" rtlCol="0">
            <a:spAutoFit/>
          </a:bodyPr>
          <a:lstStyle/>
          <a:p>
            <a:r>
              <a:rPr kumimoji="1" lang="ja-JP" altLang="en-US" sz="1400" b="1">
                <a:latin typeface="+mn-ea"/>
              </a:rPr>
              <a:t>■強化画面仕様　</a:t>
            </a:r>
            <a:r>
              <a:rPr kumimoji="1" lang="en-US" altLang="ja-JP" sz="1400">
                <a:latin typeface="+mn-ea"/>
              </a:rPr>
              <a:t> TR</a:t>
            </a:r>
            <a:r>
              <a:rPr kumimoji="1" lang="ja-JP" altLang="en-US" sz="1400">
                <a:latin typeface="+mn-ea"/>
              </a:rPr>
              <a:t>カード</a:t>
            </a:r>
            <a:r>
              <a:rPr kumimoji="1" lang="en-US" altLang="ja-JP" sz="1400">
                <a:latin typeface="+mn-ea"/>
              </a:rPr>
              <a:t> &gt;&gt; </a:t>
            </a:r>
            <a:r>
              <a:rPr kumimoji="1" lang="ja-JP" altLang="en-US" sz="1400" b="1">
                <a:latin typeface="+mn-ea"/>
              </a:rPr>
              <a:t>強化カード選択</a:t>
            </a:r>
            <a:r>
              <a:rPr kumimoji="1" lang="en-US" altLang="ja-JP" sz="1400">
                <a:latin typeface="+mn-ea"/>
              </a:rPr>
              <a:t> &gt;&gt;</a:t>
            </a:r>
            <a:r>
              <a:rPr kumimoji="1" lang="en-US" altLang="ja-JP" sz="1400" b="1">
                <a:latin typeface="+mn-ea"/>
              </a:rPr>
              <a:t> </a:t>
            </a:r>
            <a:r>
              <a:rPr kumimoji="1" lang="ja-JP" altLang="en-US" sz="1400">
                <a:latin typeface="+mn-ea"/>
              </a:rPr>
              <a:t>素材選択①・②</a:t>
            </a:r>
            <a:r>
              <a:rPr kumimoji="1" lang="en-US" altLang="ja-JP" sz="1400" b="1">
                <a:latin typeface="+mn-ea"/>
              </a:rPr>
              <a:t> </a:t>
            </a:r>
            <a:r>
              <a:rPr kumimoji="1" lang="en-US" altLang="ja-JP" sz="1400">
                <a:latin typeface="+mn-ea"/>
              </a:rPr>
              <a:t>&gt;&gt; </a:t>
            </a:r>
            <a:r>
              <a:rPr kumimoji="1" lang="ja-JP" altLang="en-US" sz="1400">
                <a:latin typeface="+mn-ea"/>
              </a:rPr>
              <a:t>強化画面</a:t>
            </a:r>
            <a:endParaRPr kumimoji="1" lang="en-US" altLang="ja-JP" sz="1400">
              <a:latin typeface="+mn-ea"/>
            </a:endParaRP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2355132" cy="307777"/>
          </a:xfrm>
          <a:prstGeom prst="rect">
            <a:avLst/>
          </a:prstGeom>
          <a:noFill/>
        </p:spPr>
        <p:txBody>
          <a:bodyPr wrap="none" rtlCol="0">
            <a:spAutoFit/>
          </a:bodyPr>
          <a:lstStyle/>
          <a:p>
            <a:r>
              <a:rPr kumimoji="1" lang="en-US" altLang="ja-JP" sz="1400" b="1"/>
              <a:t>1.tr110a.</a:t>
            </a:r>
            <a:r>
              <a:rPr lang="ja-JP" altLang="en-US" sz="1400" b="1"/>
              <a:t>強化</a:t>
            </a:r>
            <a:r>
              <a:rPr lang="en-US" altLang="ja-JP" sz="1400" b="1"/>
              <a:t>TR</a:t>
            </a:r>
            <a:r>
              <a:rPr lang="ja-JP" altLang="en-US" sz="1400" b="1"/>
              <a:t>カード選択</a:t>
            </a:r>
            <a:endParaRPr kumimoji="1" lang="ja-JP" altLang="en-US" sz="1400" b="1"/>
          </a:p>
        </p:txBody>
      </p:sp>
      <p:sp>
        <p:nvSpPr>
          <p:cNvPr id="12" name="テキスト ボックス 11">
            <a:extLst>
              <a:ext uri="{FF2B5EF4-FFF2-40B4-BE49-F238E27FC236}">
                <a16:creationId xmlns:a16="http://schemas.microsoft.com/office/drawing/2014/main" id="{DE052996-816F-4D57-BDBE-F005510F461F}"/>
              </a:ext>
            </a:extLst>
          </p:cNvPr>
          <p:cNvSpPr txBox="1"/>
          <p:nvPr/>
        </p:nvSpPr>
        <p:spPr>
          <a:xfrm>
            <a:off x="591845" y="846576"/>
            <a:ext cx="3938899" cy="3477875"/>
          </a:xfrm>
          <a:prstGeom prst="rect">
            <a:avLst/>
          </a:prstGeom>
          <a:noFill/>
        </p:spPr>
        <p:txBody>
          <a:bodyPr wrap="none" rtlCol="0">
            <a:spAutoFit/>
          </a:bodyPr>
          <a:lstStyle/>
          <a:p>
            <a:r>
              <a:rPr kumimoji="1" lang="en-US" altLang="ja-JP" sz="1000"/>
              <a:t>TR</a:t>
            </a:r>
            <a:r>
              <a:rPr kumimoji="1" lang="ja-JP" altLang="en-US" sz="1000"/>
              <a:t>カードを選択することができる。</a:t>
            </a:r>
            <a:endParaRPr kumimoji="1" lang="en-US" altLang="ja-JP" sz="1000"/>
          </a:p>
          <a:p>
            <a:endParaRPr kumimoji="1" lang="en-US" altLang="ja-JP" sz="1000"/>
          </a:p>
          <a:p>
            <a:r>
              <a:rPr kumimoji="1" lang="en-US" altLang="ja-JP" sz="1000"/>
              <a:t>※</a:t>
            </a:r>
            <a:r>
              <a:rPr kumimoji="1" lang="ja-JP" altLang="en-US" sz="1000"/>
              <a:t> 「強化用</a:t>
            </a:r>
            <a:r>
              <a:rPr kumimoji="1" lang="en-US" altLang="ja-JP" sz="1000"/>
              <a:t>TR</a:t>
            </a:r>
            <a:r>
              <a:rPr kumimoji="1" lang="ja-JP" altLang="en-US" sz="1000"/>
              <a:t>カード」はグレーアウトしておく。</a:t>
            </a:r>
            <a:endParaRPr kumimoji="1" lang="en-US" altLang="ja-JP" sz="1000"/>
          </a:p>
          <a:p>
            <a:endParaRPr kumimoji="1" lang="en-US" altLang="ja-JP" sz="1000"/>
          </a:p>
          <a:p>
            <a:r>
              <a:rPr kumimoji="1" lang="ja-JP" altLang="en-US" sz="1000"/>
              <a:t>○ ソート、フィルタは以下の通り。</a:t>
            </a:r>
            <a:endParaRPr kumimoji="1" lang="en-US" altLang="ja-JP" sz="1000"/>
          </a:p>
          <a:p>
            <a:r>
              <a:rPr kumimoji="1" lang="ja-JP" altLang="en-US" sz="1000"/>
              <a:t>　左上のボタンからソート・フィルタの変更が可能</a:t>
            </a:r>
            <a:endParaRPr kumimoji="1" lang="en-US" altLang="ja-JP" sz="1000"/>
          </a:p>
          <a:p>
            <a:r>
              <a:rPr kumimoji="1" lang="ja-JP" altLang="en-US" sz="1000"/>
              <a:t>　</a:t>
            </a:r>
            <a:r>
              <a:rPr kumimoji="1" lang="en-US" altLang="ja-JP" sz="1000"/>
              <a:t>※</a:t>
            </a:r>
            <a:r>
              <a:rPr kumimoji="1" lang="ja-JP" altLang="en-US" sz="1000"/>
              <a:t> 別頁参照</a:t>
            </a:r>
            <a:endParaRPr kumimoji="1" lang="en-US" altLang="ja-JP" sz="1000"/>
          </a:p>
          <a:p>
            <a:endParaRPr kumimoji="1" lang="en-US" altLang="ja-JP" sz="1000"/>
          </a:p>
          <a:p>
            <a:r>
              <a:rPr kumimoji="1" lang="ja-JP" altLang="en-US" sz="1000"/>
              <a:t>○ 上下にスワイプ、もしくは右サイドバーを操作することで</a:t>
            </a:r>
            <a:endParaRPr kumimoji="1" lang="en-US" altLang="ja-JP" sz="1000"/>
          </a:p>
          <a:p>
            <a:r>
              <a:rPr kumimoji="1" lang="ja-JP" altLang="en-US" sz="1000"/>
              <a:t>　 上下させることができる。</a:t>
            </a:r>
            <a:endParaRPr kumimoji="1" lang="en-US" altLang="ja-JP" sz="1000"/>
          </a:p>
          <a:p>
            <a:endParaRPr kumimoji="1" lang="en-US" altLang="ja-JP" sz="1000"/>
          </a:p>
          <a:p>
            <a:r>
              <a:rPr kumimoji="1" lang="ja-JP" altLang="en-US" sz="1000"/>
              <a:t>○ タップすると上部の詳細が選択したものに切り替わる</a:t>
            </a:r>
            <a:endParaRPr kumimoji="1" lang="en-US" altLang="ja-JP" sz="1000"/>
          </a:p>
          <a:p>
            <a:endParaRPr kumimoji="1" lang="en-US" altLang="ja-JP" sz="1000"/>
          </a:p>
          <a:p>
            <a:r>
              <a:rPr kumimoji="1" lang="ja-JP" altLang="en-US" sz="1000"/>
              <a:t>〇 長押しでカードの詳細画面へ遷移することができる。</a:t>
            </a:r>
            <a:endParaRPr kumimoji="1" lang="en-US" altLang="ja-JP" sz="1000"/>
          </a:p>
          <a:p>
            <a:r>
              <a:rPr kumimoji="1" lang="ja-JP" altLang="en-US" sz="1000"/>
              <a:t>　 スワイプ状態になった場合は、長押し判定は行わない。</a:t>
            </a:r>
            <a:endParaRPr kumimoji="1" lang="en-US" altLang="ja-JP" sz="1000"/>
          </a:p>
          <a:p>
            <a:r>
              <a:rPr kumimoji="1" lang="ja-JP" altLang="en-US" sz="1000"/>
              <a:t>　（</a:t>
            </a:r>
            <a:r>
              <a:rPr kumimoji="1" lang="en-US" altLang="ja-JP" sz="1000"/>
              <a:t>TR</a:t>
            </a:r>
            <a:r>
              <a:rPr kumimoji="1" lang="ja-JP" altLang="en-US" sz="1000"/>
              <a:t>テスト や急に全画面での確認をしたい場合）</a:t>
            </a:r>
            <a:endParaRPr kumimoji="1" lang="en-US" altLang="ja-JP" sz="1000"/>
          </a:p>
          <a:p>
            <a:endParaRPr kumimoji="1" lang="en-US" altLang="ja-JP" sz="1000"/>
          </a:p>
          <a:p>
            <a:r>
              <a:rPr kumimoji="1" lang="ja-JP" altLang="en-US" sz="1000"/>
              <a:t>〇 お気に入り、装備中など複数のアイコンはフェードで切り替え</a:t>
            </a:r>
            <a:endParaRPr kumimoji="1" lang="en-US" altLang="ja-JP" sz="1000"/>
          </a:p>
          <a:p>
            <a:endParaRPr kumimoji="1" lang="en-US" altLang="ja-JP" sz="1000"/>
          </a:p>
          <a:p>
            <a:r>
              <a:rPr kumimoji="1" lang="ja-JP" altLang="en-US" sz="1000"/>
              <a:t>〇 下部「</a:t>
            </a:r>
            <a:r>
              <a:rPr kumimoji="1" lang="en-US" altLang="ja-JP" sz="1000"/>
              <a:t>OK</a:t>
            </a:r>
            <a:r>
              <a:rPr kumimoji="1" lang="ja-JP" altLang="en-US" sz="1000"/>
              <a:t>」で素材選択</a:t>
            </a:r>
            <a:endParaRPr kumimoji="1" lang="en-US" altLang="ja-JP" sz="1000"/>
          </a:p>
          <a:p>
            <a:endParaRPr kumimoji="1" lang="en-US" altLang="ja-JP" sz="1000"/>
          </a:p>
          <a:p>
            <a:r>
              <a:rPr kumimoji="1" lang="ja-JP" altLang="en-US" sz="1000"/>
              <a:t>○ 所持総数は右下</a:t>
            </a:r>
            <a:endParaRPr kumimoji="1" lang="en-US" altLang="ja-JP" sz="1000"/>
          </a:p>
        </p:txBody>
      </p:sp>
      <p:sp>
        <p:nvSpPr>
          <p:cNvPr id="23" name="テキスト ボックス 22">
            <a:extLst>
              <a:ext uri="{FF2B5EF4-FFF2-40B4-BE49-F238E27FC236}">
                <a16:creationId xmlns:a16="http://schemas.microsoft.com/office/drawing/2014/main" id="{3A1221CA-AC13-044D-9FE0-9E4CA4870D9F}"/>
              </a:ext>
            </a:extLst>
          </p:cNvPr>
          <p:cNvSpPr txBox="1"/>
          <p:nvPr/>
        </p:nvSpPr>
        <p:spPr>
          <a:xfrm>
            <a:off x="415419" y="4787760"/>
            <a:ext cx="1103187" cy="307777"/>
          </a:xfrm>
          <a:prstGeom prst="rect">
            <a:avLst/>
          </a:prstGeom>
          <a:noFill/>
        </p:spPr>
        <p:txBody>
          <a:bodyPr wrap="none" rtlCol="0">
            <a:spAutoFit/>
          </a:bodyPr>
          <a:lstStyle/>
          <a:p>
            <a:r>
              <a:rPr kumimoji="1" lang="en-US" altLang="ja-JP" sz="1400" b="1"/>
              <a:t>2. </a:t>
            </a:r>
            <a:r>
              <a:rPr kumimoji="1" lang="ja-JP" altLang="en-US" sz="1400" b="1"/>
              <a:t>初期状態</a:t>
            </a:r>
          </a:p>
        </p:txBody>
      </p:sp>
      <p:sp>
        <p:nvSpPr>
          <p:cNvPr id="24" name="テキスト ボックス 23">
            <a:extLst>
              <a:ext uri="{FF2B5EF4-FFF2-40B4-BE49-F238E27FC236}">
                <a16:creationId xmlns:a16="http://schemas.microsoft.com/office/drawing/2014/main" id="{034A2058-EC29-D04E-9CE4-7E148C142A6D}"/>
              </a:ext>
            </a:extLst>
          </p:cNvPr>
          <p:cNvSpPr txBox="1"/>
          <p:nvPr/>
        </p:nvSpPr>
        <p:spPr>
          <a:xfrm>
            <a:off x="591845" y="5095537"/>
            <a:ext cx="4163319" cy="1015663"/>
          </a:xfrm>
          <a:prstGeom prst="rect">
            <a:avLst/>
          </a:prstGeom>
          <a:noFill/>
        </p:spPr>
        <p:txBody>
          <a:bodyPr wrap="none" rtlCol="0">
            <a:spAutoFit/>
          </a:bodyPr>
          <a:lstStyle/>
          <a:p>
            <a:r>
              <a:rPr kumimoji="1" lang="ja-JP" altLang="en-US" sz="1000"/>
              <a:t>・初期ソートは入手順（</a:t>
            </a:r>
            <a:r>
              <a:rPr kumimoji="1" lang="ja-JP" altLang="en-US" sz="1000" b="1"/>
              <a:t>下部テキストはレベル</a:t>
            </a:r>
            <a:r>
              <a:rPr kumimoji="1" lang="ja-JP" altLang="en-US" sz="1000"/>
              <a:t>）</a:t>
            </a:r>
            <a:endParaRPr kumimoji="1" lang="en-US" altLang="ja-JP" sz="1000"/>
          </a:p>
          <a:p>
            <a:r>
              <a:rPr kumimoji="1" lang="ja-JP" altLang="en-US" sz="1000"/>
              <a:t>　ユーザーが変更した場合は、他画面遷移時にサーバー側へ保存。</a:t>
            </a:r>
            <a:endParaRPr kumimoji="1" lang="en-US" altLang="ja-JP" sz="1000"/>
          </a:p>
          <a:p>
            <a:r>
              <a:rPr kumimoji="1" lang="ja-JP" altLang="en-US" sz="1000"/>
              <a:t>・レベル</a:t>
            </a:r>
            <a:r>
              <a:rPr kumimoji="1" lang="en-US" altLang="ja-JP" sz="1000"/>
              <a:t>MAX</a:t>
            </a:r>
            <a:r>
              <a:rPr kumimoji="1" lang="ja-JP" altLang="en-US" sz="1000"/>
              <a:t>のカード</a:t>
            </a:r>
            <a:r>
              <a:rPr kumimoji="1" lang="en-US" altLang="ja-JP" sz="1000"/>
              <a:t>(</a:t>
            </a:r>
            <a:r>
              <a:rPr kumimoji="1" lang="ja-JP" altLang="en-US" sz="1000"/>
              <a:t>強化素材など強化できないカードを含む</a:t>
            </a:r>
            <a:r>
              <a:rPr kumimoji="1" lang="en-US" altLang="ja-JP" sz="1000"/>
              <a:t>)</a:t>
            </a:r>
          </a:p>
          <a:p>
            <a:r>
              <a:rPr kumimoji="1" lang="ja-JP" altLang="en-US" sz="1000"/>
              <a:t>　はグレーアウトし、最下部にレア度降順で配置。</a:t>
            </a:r>
            <a:endParaRPr kumimoji="1" lang="en-US" altLang="ja-JP" sz="1000"/>
          </a:p>
          <a:p>
            <a:r>
              <a:rPr kumimoji="1" lang="ja-JP" altLang="en-US" sz="1000"/>
              <a:t>　それらのカードは選択することはできない。</a:t>
            </a:r>
            <a:endParaRPr kumimoji="1" lang="en-US" altLang="ja-JP" sz="1000"/>
          </a:p>
          <a:p>
            <a:r>
              <a:rPr kumimoji="1" lang="ja-JP" altLang="en-US" sz="1000"/>
              <a:t>　（長押しで詳細を確認、お気に入りの</a:t>
            </a:r>
            <a:r>
              <a:rPr kumimoji="1" lang="en-US" altLang="ja-JP" sz="1000"/>
              <a:t>ON/OFF</a:t>
            </a:r>
            <a:r>
              <a:rPr kumimoji="1" lang="ja-JP" altLang="en-US" sz="1000"/>
              <a:t>は可能）</a:t>
            </a:r>
            <a:endParaRPr kumimoji="1" lang="en-US" altLang="ja-JP" sz="1000"/>
          </a:p>
        </p:txBody>
      </p:sp>
      <p:sp>
        <p:nvSpPr>
          <p:cNvPr id="68" name="テキスト ボックス 67">
            <a:extLst>
              <a:ext uri="{FF2B5EF4-FFF2-40B4-BE49-F238E27FC236}">
                <a16:creationId xmlns:a16="http://schemas.microsoft.com/office/drawing/2014/main" id="{F573FD41-5D93-4166-9FDD-765710B2969E}"/>
              </a:ext>
            </a:extLst>
          </p:cNvPr>
          <p:cNvSpPr txBox="1"/>
          <p:nvPr/>
        </p:nvSpPr>
        <p:spPr>
          <a:xfrm>
            <a:off x="-44523" y="5250906"/>
            <a:ext cx="6004655" cy="1862048"/>
          </a:xfrm>
          <a:prstGeom prst="rect">
            <a:avLst/>
          </a:prstGeom>
          <a:noFill/>
          <a:ln>
            <a:noFill/>
          </a:ln>
          <a:effectLst>
            <a:outerShdw blurRad="50800" dist="50800" dir="5400000" sx="1000" sy="1000" algn="ctr" rotWithShape="0">
              <a:srgbClr val="000000"/>
            </a:outerShdw>
          </a:effectLst>
        </p:spPr>
        <p:txBody>
          <a:bodyPr wrap="square" rtlCol="0">
            <a:spAutoFit/>
          </a:bodyPr>
          <a:lstStyle/>
          <a:p>
            <a:r>
              <a:rPr kumimoji="1" lang="ja-JP" altLang="en-US" sz="11500" b="1">
                <a:solidFill>
                  <a:schemeClr val="tx1">
                    <a:lumMod val="50000"/>
                    <a:lumOff val="50000"/>
                    <a:alpha val="14000"/>
                  </a:schemeClr>
                </a:solidFill>
              </a:rPr>
              <a:t>強化</a:t>
            </a:r>
          </a:p>
        </p:txBody>
      </p:sp>
      <p:sp>
        <p:nvSpPr>
          <p:cNvPr id="72" name="スライド番号プレースホルダー 69">
            <a:extLst>
              <a:ext uri="{FF2B5EF4-FFF2-40B4-BE49-F238E27FC236}">
                <a16:creationId xmlns:a16="http://schemas.microsoft.com/office/drawing/2014/main" id="{6CE19A2F-B670-4608-BE5D-9D4A2385D0FB}"/>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9</a:t>
            </a:fld>
            <a:endParaRPr kumimoji="1" lang="ja-JP" altLang="en-US"/>
          </a:p>
        </p:txBody>
      </p:sp>
      <p:sp>
        <p:nvSpPr>
          <p:cNvPr id="146" name="正方形/長方形 145">
            <a:extLst>
              <a:ext uri="{FF2B5EF4-FFF2-40B4-BE49-F238E27FC236}">
                <a16:creationId xmlns:a16="http://schemas.microsoft.com/office/drawing/2014/main" id="{C02DC15A-4F4D-4C80-A77C-DAF28E31F31A}"/>
              </a:ext>
            </a:extLst>
          </p:cNvPr>
          <p:cNvSpPr/>
          <p:nvPr/>
        </p:nvSpPr>
        <p:spPr>
          <a:xfrm>
            <a:off x="5140112" y="409002"/>
            <a:ext cx="3378051" cy="59720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en-US" altLang="ja-JP" sz="1100"/>
          </a:p>
          <a:p>
            <a:pPr algn="r"/>
            <a:endParaRPr kumimoji="1" lang="en-US" altLang="ja-JP" sz="1100"/>
          </a:p>
          <a:p>
            <a:pPr algn="r"/>
            <a:endParaRPr kumimoji="1" lang="en-US" altLang="ja-JP" sz="1100"/>
          </a:p>
          <a:p>
            <a:pPr algn="ctr"/>
            <a:r>
              <a:rPr kumimoji="1" lang="ja-JP" altLang="en-US" sz="1100" b="1">
                <a:latin typeface="メイリオ" panose="020B0604030504040204" pitchFamily="50" charset="-128"/>
                <a:ea typeface="メイリオ" panose="020B0604030504040204" pitchFamily="50" charset="-128"/>
              </a:rPr>
              <a:t>ＴＲカードセット</a:t>
            </a:r>
          </a:p>
        </p:txBody>
      </p:sp>
      <p:sp>
        <p:nvSpPr>
          <p:cNvPr id="152" name="四角形: 角を丸くする 327">
            <a:extLst>
              <a:ext uri="{FF2B5EF4-FFF2-40B4-BE49-F238E27FC236}">
                <a16:creationId xmlns:a16="http://schemas.microsoft.com/office/drawing/2014/main" id="{FF7F2BFD-810E-47B7-BD39-5FA65515938D}"/>
              </a:ext>
            </a:extLst>
          </p:cNvPr>
          <p:cNvSpPr/>
          <p:nvPr/>
        </p:nvSpPr>
        <p:spPr>
          <a:xfrm>
            <a:off x="8305623" y="4218739"/>
            <a:ext cx="92709" cy="1663823"/>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53" name="四角形: 角を丸くする 328">
            <a:extLst>
              <a:ext uri="{FF2B5EF4-FFF2-40B4-BE49-F238E27FC236}">
                <a16:creationId xmlns:a16="http://schemas.microsoft.com/office/drawing/2014/main" id="{978E7708-BB74-48FE-921C-3627A12C1E6D}"/>
              </a:ext>
            </a:extLst>
          </p:cNvPr>
          <p:cNvSpPr/>
          <p:nvPr/>
        </p:nvSpPr>
        <p:spPr>
          <a:xfrm>
            <a:off x="8306359" y="4218739"/>
            <a:ext cx="92709" cy="816065"/>
          </a:xfrm>
          <a:prstGeom prst="roundRect">
            <a:avLst>
              <a:gd name="adj" fmla="val 5000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64" name="四角形: 角を丸くする 313">
            <a:extLst>
              <a:ext uri="{FF2B5EF4-FFF2-40B4-BE49-F238E27FC236}">
                <a16:creationId xmlns:a16="http://schemas.microsoft.com/office/drawing/2014/main" id="{6ED4600E-CB6F-48C2-90C7-D4784DC8CBB7}"/>
              </a:ext>
            </a:extLst>
          </p:cNvPr>
          <p:cNvSpPr/>
          <p:nvPr/>
        </p:nvSpPr>
        <p:spPr>
          <a:xfrm>
            <a:off x="5212724" y="3373819"/>
            <a:ext cx="1108217" cy="314929"/>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ソート・フィルタ</a:t>
            </a:r>
            <a:endParaRPr kumimoji="1" lang="en-US" altLang="ja-JP" sz="800"/>
          </a:p>
        </p:txBody>
      </p:sp>
      <p:sp>
        <p:nvSpPr>
          <p:cNvPr id="165" name="四角形: 角を丸くする 315">
            <a:extLst>
              <a:ext uri="{FF2B5EF4-FFF2-40B4-BE49-F238E27FC236}">
                <a16:creationId xmlns:a16="http://schemas.microsoft.com/office/drawing/2014/main" id="{C2394333-66B0-4594-9292-7EE6B8304F66}"/>
              </a:ext>
            </a:extLst>
          </p:cNvPr>
          <p:cNvSpPr/>
          <p:nvPr/>
        </p:nvSpPr>
        <p:spPr>
          <a:xfrm>
            <a:off x="6389033" y="5941071"/>
            <a:ext cx="938346" cy="37308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ＯＫ</a:t>
            </a:r>
            <a:endParaRPr kumimoji="1" lang="en-US" altLang="ja-JP" sz="1200"/>
          </a:p>
        </p:txBody>
      </p:sp>
      <p:sp>
        <p:nvSpPr>
          <p:cNvPr id="167" name="正方形/長方形 166">
            <a:extLst>
              <a:ext uri="{FF2B5EF4-FFF2-40B4-BE49-F238E27FC236}">
                <a16:creationId xmlns:a16="http://schemas.microsoft.com/office/drawing/2014/main" id="{9FDF9B1E-E8A4-4A7A-A95C-3F0965BC76D7}"/>
              </a:ext>
            </a:extLst>
          </p:cNvPr>
          <p:cNvSpPr/>
          <p:nvPr/>
        </p:nvSpPr>
        <p:spPr>
          <a:xfrm>
            <a:off x="7204475" y="969169"/>
            <a:ext cx="1313685" cy="18623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gradFill flip="none" rotWithShape="1">
                  <a:gsLst>
                    <a:gs pos="0">
                      <a:srgbClr val="7030A0"/>
                    </a:gs>
                    <a:gs pos="49000">
                      <a:srgbClr val="78D077"/>
                    </a:gs>
                    <a:gs pos="33000">
                      <a:srgbClr val="00B0F0"/>
                    </a:gs>
                    <a:gs pos="17000">
                      <a:srgbClr val="0000FF"/>
                    </a:gs>
                    <a:gs pos="65000">
                      <a:srgbClr val="FFFF00"/>
                    </a:gs>
                    <a:gs pos="80000">
                      <a:srgbClr val="FF9900"/>
                    </a:gs>
                    <a:gs pos="100000">
                      <a:srgbClr val="FF0000"/>
                    </a:gs>
                  </a:gsLst>
                  <a:lin ang="16200000" scaled="1"/>
                  <a:tileRect/>
                </a:gradFill>
              </a:rPr>
              <a:t>●</a:t>
            </a:r>
            <a:r>
              <a:rPr kumimoji="1" lang="ja-JP" altLang="en-US" sz="800"/>
              <a:t> </a:t>
            </a:r>
            <a:r>
              <a:rPr kumimoji="1" lang="en-US" altLang="ja-JP" sz="800"/>
              <a:t>999,999,999</a:t>
            </a:r>
            <a:endParaRPr kumimoji="1" lang="ja-JP" altLang="en-US" sz="800"/>
          </a:p>
        </p:txBody>
      </p:sp>
      <p:sp>
        <p:nvSpPr>
          <p:cNvPr id="168" name="正方形/長方形 167">
            <a:extLst>
              <a:ext uri="{FF2B5EF4-FFF2-40B4-BE49-F238E27FC236}">
                <a16:creationId xmlns:a16="http://schemas.microsoft.com/office/drawing/2014/main" id="{141954AE-5BE0-4A9B-AE2D-69E6E7B0FDC4}"/>
              </a:ext>
            </a:extLst>
          </p:cNvPr>
          <p:cNvSpPr/>
          <p:nvPr/>
        </p:nvSpPr>
        <p:spPr>
          <a:xfrm>
            <a:off x="5140112" y="408999"/>
            <a:ext cx="750678" cy="74685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100"/>
              <a:t>RANK</a:t>
            </a:r>
          </a:p>
          <a:p>
            <a:pPr algn="ctr"/>
            <a:r>
              <a:rPr kumimoji="1" lang="en-US" altLang="ja-JP" sz="1800"/>
              <a:t>999</a:t>
            </a:r>
            <a:endParaRPr kumimoji="1" lang="ja-JP" altLang="en-US" sz="1800"/>
          </a:p>
        </p:txBody>
      </p:sp>
      <p:sp>
        <p:nvSpPr>
          <p:cNvPr id="169" name="正方形/長方形 168">
            <a:extLst>
              <a:ext uri="{FF2B5EF4-FFF2-40B4-BE49-F238E27FC236}">
                <a16:creationId xmlns:a16="http://schemas.microsoft.com/office/drawing/2014/main" id="{41859BE8-1354-420D-ACE3-70931071520A}"/>
              </a:ext>
            </a:extLst>
          </p:cNvPr>
          <p:cNvSpPr/>
          <p:nvPr/>
        </p:nvSpPr>
        <p:spPr>
          <a:xfrm>
            <a:off x="5890791" y="408999"/>
            <a:ext cx="2627372" cy="18660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170" name="正方形/長方形 169">
            <a:extLst>
              <a:ext uri="{FF2B5EF4-FFF2-40B4-BE49-F238E27FC236}">
                <a16:creationId xmlns:a16="http://schemas.microsoft.com/office/drawing/2014/main" id="{84666FA0-3E6A-4EA7-9A28-45A40D27FF55}"/>
              </a:ext>
            </a:extLst>
          </p:cNvPr>
          <p:cNvSpPr/>
          <p:nvPr/>
        </p:nvSpPr>
        <p:spPr>
          <a:xfrm>
            <a:off x="5890790" y="595599"/>
            <a:ext cx="2064362" cy="37319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171" name="楕円 488">
            <a:extLst>
              <a:ext uri="{FF2B5EF4-FFF2-40B4-BE49-F238E27FC236}">
                <a16:creationId xmlns:a16="http://schemas.microsoft.com/office/drawing/2014/main" id="{EE2A2251-5182-4D66-89FF-1FC0AB03D4F8}"/>
              </a:ext>
            </a:extLst>
          </p:cNvPr>
          <p:cNvSpPr>
            <a:spLocks noChangeAspect="1"/>
          </p:cNvSpPr>
          <p:nvPr/>
        </p:nvSpPr>
        <p:spPr>
          <a:xfrm>
            <a:off x="8334706" y="982770"/>
            <a:ext cx="164409" cy="16357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grpSp>
        <p:nvGrpSpPr>
          <p:cNvPr id="172" name="グループ化 171">
            <a:extLst>
              <a:ext uri="{FF2B5EF4-FFF2-40B4-BE49-F238E27FC236}">
                <a16:creationId xmlns:a16="http://schemas.microsoft.com/office/drawing/2014/main" id="{2BCD8825-F930-49FC-A46E-AB18C476586C}"/>
              </a:ext>
            </a:extLst>
          </p:cNvPr>
          <p:cNvGrpSpPr/>
          <p:nvPr/>
        </p:nvGrpSpPr>
        <p:grpSpPr>
          <a:xfrm>
            <a:off x="5178938" y="1021879"/>
            <a:ext cx="675610" cy="90419"/>
            <a:chOff x="30317" y="482248"/>
            <a:chExt cx="581527" cy="70447"/>
          </a:xfrm>
        </p:grpSpPr>
        <p:sp>
          <p:nvSpPr>
            <p:cNvPr id="218" name="四角形: 角を丸くする 492">
              <a:extLst>
                <a:ext uri="{FF2B5EF4-FFF2-40B4-BE49-F238E27FC236}">
                  <a16:creationId xmlns:a16="http://schemas.microsoft.com/office/drawing/2014/main" id="{67767455-1B8D-4803-A0BF-09AC07EBA955}"/>
                </a:ext>
              </a:extLst>
            </p:cNvPr>
            <p:cNvSpPr/>
            <p:nvPr/>
          </p:nvSpPr>
          <p:spPr>
            <a:xfrm>
              <a:off x="30317" y="482248"/>
              <a:ext cx="581527" cy="7044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19" name="四角形: 角を丸くする 493">
              <a:extLst>
                <a:ext uri="{FF2B5EF4-FFF2-40B4-BE49-F238E27FC236}">
                  <a16:creationId xmlns:a16="http://schemas.microsoft.com/office/drawing/2014/main" id="{BC14DABC-B215-4A59-A394-740E271CBD9C}"/>
                </a:ext>
              </a:extLst>
            </p:cNvPr>
            <p:cNvSpPr/>
            <p:nvPr/>
          </p:nvSpPr>
          <p:spPr>
            <a:xfrm>
              <a:off x="30317" y="482248"/>
              <a:ext cx="347085" cy="7044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173" name="正方形/長方形 172">
            <a:extLst>
              <a:ext uri="{FF2B5EF4-FFF2-40B4-BE49-F238E27FC236}">
                <a16:creationId xmlns:a16="http://schemas.microsoft.com/office/drawing/2014/main" id="{C717FCCD-1D04-45C7-9CD9-3ED3531CBACC}"/>
              </a:ext>
            </a:extLst>
          </p:cNvPr>
          <p:cNvSpPr/>
          <p:nvPr/>
        </p:nvSpPr>
        <p:spPr>
          <a:xfrm>
            <a:off x="7955152" y="595599"/>
            <a:ext cx="563008" cy="37319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b="1"/>
              <a:t>♂</a:t>
            </a:r>
          </a:p>
        </p:txBody>
      </p:sp>
      <p:sp>
        <p:nvSpPr>
          <p:cNvPr id="174" name="正方形/長方形 173">
            <a:extLst>
              <a:ext uri="{FF2B5EF4-FFF2-40B4-BE49-F238E27FC236}">
                <a16:creationId xmlns:a16="http://schemas.microsoft.com/office/drawing/2014/main" id="{66CF171C-0E43-424A-BDEA-0CF235C80A3A}"/>
              </a:ext>
            </a:extLst>
          </p:cNvPr>
          <p:cNvSpPr/>
          <p:nvPr/>
        </p:nvSpPr>
        <p:spPr>
          <a:xfrm>
            <a:off x="5890788" y="969170"/>
            <a:ext cx="1313685" cy="18623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solidFill>
                  <a:srgbClr val="FFFF00"/>
                </a:solidFill>
              </a:rPr>
              <a:t>● </a:t>
            </a:r>
            <a:r>
              <a:rPr kumimoji="1" lang="en-US" altLang="ja-JP" sz="800"/>
              <a:t>999</a:t>
            </a:r>
            <a:r>
              <a:rPr kumimoji="1" lang="ja-JP" altLang="en-US" sz="800"/>
              <a:t> </a:t>
            </a:r>
            <a:r>
              <a:rPr kumimoji="1" lang="en-US" altLang="ja-JP" sz="800"/>
              <a:t>,999,999,999</a:t>
            </a:r>
            <a:endParaRPr kumimoji="1" lang="ja-JP" altLang="en-US" sz="800"/>
          </a:p>
        </p:txBody>
      </p:sp>
      <p:sp>
        <p:nvSpPr>
          <p:cNvPr id="175" name="四角形: 角を丸くする 494">
            <a:extLst>
              <a:ext uri="{FF2B5EF4-FFF2-40B4-BE49-F238E27FC236}">
                <a16:creationId xmlns:a16="http://schemas.microsoft.com/office/drawing/2014/main" id="{288ECEFC-542A-4ECC-B3F6-5D318F6DC3A5}"/>
              </a:ext>
            </a:extLst>
          </p:cNvPr>
          <p:cNvSpPr/>
          <p:nvPr/>
        </p:nvSpPr>
        <p:spPr>
          <a:xfrm>
            <a:off x="7938629" y="1188475"/>
            <a:ext cx="563010" cy="2842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700"/>
              <a:t>戻る</a:t>
            </a:r>
            <a:endParaRPr kumimoji="1" lang="en-US" altLang="ja-JP" sz="700"/>
          </a:p>
        </p:txBody>
      </p:sp>
      <p:sp>
        <p:nvSpPr>
          <p:cNvPr id="176" name="正方形/長方形 175">
            <a:extLst>
              <a:ext uri="{FF2B5EF4-FFF2-40B4-BE49-F238E27FC236}">
                <a16:creationId xmlns:a16="http://schemas.microsoft.com/office/drawing/2014/main" id="{9E53A2E1-7B10-4C16-BFEE-4A32D5504B7D}"/>
              </a:ext>
            </a:extLst>
          </p:cNvPr>
          <p:cNvSpPr/>
          <p:nvPr/>
        </p:nvSpPr>
        <p:spPr>
          <a:xfrm>
            <a:off x="5140112" y="1487178"/>
            <a:ext cx="3378051" cy="1839366"/>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77" name="テキスト ボックス 496">
            <a:extLst>
              <a:ext uri="{FF2B5EF4-FFF2-40B4-BE49-F238E27FC236}">
                <a16:creationId xmlns:a16="http://schemas.microsoft.com/office/drawing/2014/main" id="{1D7E6D44-0A2C-404C-89E4-99F6D001E523}"/>
              </a:ext>
            </a:extLst>
          </p:cNvPr>
          <p:cNvSpPr txBox="1"/>
          <p:nvPr/>
        </p:nvSpPr>
        <p:spPr>
          <a:xfrm>
            <a:off x="6415338" y="1478301"/>
            <a:ext cx="2122151" cy="36894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en-US" altLang="ja-JP" sz="1050" b="0">
                <a:solidFill>
                  <a:schemeClr val="bg1"/>
                </a:solidFill>
                <a:latin typeface="HGP創英角ｺﾞｼｯｸUB" panose="020B0900000000000000" pitchFamily="50" charset="-128"/>
                <a:ea typeface="HGP創英角ｺﾞｼｯｸUB" panose="020B0900000000000000" pitchFamily="50" charset="-128"/>
              </a:rPr>
              <a:t>SSR</a:t>
            </a:r>
            <a:r>
              <a:rPr kumimoji="1" lang="ja-JP" altLang="en-US" sz="1050" b="0">
                <a:solidFill>
                  <a:schemeClr val="bg1"/>
                </a:solidFill>
                <a:latin typeface="HGP創英角ｺﾞｼｯｸUB" panose="020B0900000000000000" pitchFamily="50" charset="-128"/>
                <a:ea typeface="HGP創英角ｺﾞｼｯｸUB" panose="020B0900000000000000" pitchFamily="50" charset="-128"/>
              </a:rPr>
              <a:t>　属　</a:t>
            </a:r>
            <a:r>
              <a:rPr kumimoji="1" lang="ja-JP" altLang="en-US" sz="1050">
                <a:solidFill>
                  <a:schemeClr val="bg1"/>
                </a:solidFill>
                <a:latin typeface="HGP創英角ｺﾞｼｯｸUB" panose="020B0900000000000000" pitchFamily="50" charset="-128"/>
                <a:ea typeface="HGP創英角ｺﾞｼｯｸUB" panose="020B0900000000000000" pitchFamily="50" charset="-128"/>
              </a:rPr>
              <a:t> 　　　　　　　　●○○○○</a:t>
            </a:r>
            <a:endParaRPr kumimoji="1" lang="en-US" altLang="ja-JP" sz="1050">
              <a:solidFill>
                <a:schemeClr val="bg1"/>
              </a:solidFill>
              <a:latin typeface="HGP創英角ｺﾞｼｯｸUB" panose="020B0900000000000000" pitchFamily="50" charset="-128"/>
              <a:ea typeface="HGP創英角ｺﾞｼｯｸUB" panose="020B0900000000000000" pitchFamily="50" charset="-128"/>
            </a:endParaRPr>
          </a:p>
          <a:p>
            <a:r>
              <a:rPr kumimoji="1" lang="ja-JP" altLang="en-US" sz="1050" b="0">
                <a:solidFill>
                  <a:schemeClr val="bg1"/>
                </a:solidFill>
                <a:latin typeface="HGP創英角ｺﾞｼｯｸUB" panose="020B0900000000000000" pitchFamily="50" charset="-128"/>
                <a:ea typeface="HGP創英角ｺﾞｼｯｸUB" panose="020B0900000000000000" pitchFamily="50" charset="-128"/>
              </a:rPr>
              <a:t>ああああああ</a:t>
            </a:r>
            <a:r>
              <a:rPr kumimoji="1" lang="ja-JP" altLang="en-US" sz="1050">
                <a:solidFill>
                  <a:schemeClr val="bg1"/>
                </a:solidFill>
                <a:latin typeface="HGP創英角ｺﾞｼｯｸUB" panose="020B0900000000000000" pitchFamily="50" charset="-128"/>
                <a:ea typeface="HGP創英角ｺﾞｼｯｸUB" panose="020B0900000000000000" pitchFamily="50" charset="-128"/>
              </a:rPr>
              <a:t>ああ</a:t>
            </a:r>
            <a:endParaRPr kumimoji="1" lang="en-US" altLang="ja-JP" sz="1050" b="0">
              <a:solidFill>
                <a:schemeClr val="bg1"/>
              </a:solidFill>
              <a:latin typeface="HGP創英角ｺﾞｼｯｸUB" panose="020B0900000000000000" pitchFamily="50" charset="-128"/>
              <a:ea typeface="HGP創英角ｺﾞｼｯｸUB" panose="020B0900000000000000" pitchFamily="50" charset="-128"/>
            </a:endParaRPr>
          </a:p>
        </p:txBody>
      </p:sp>
      <p:grpSp>
        <p:nvGrpSpPr>
          <p:cNvPr id="178" name="グループ化 177">
            <a:extLst>
              <a:ext uri="{FF2B5EF4-FFF2-40B4-BE49-F238E27FC236}">
                <a16:creationId xmlns:a16="http://schemas.microsoft.com/office/drawing/2014/main" id="{6A978212-C0FD-4CF4-95C2-4A32EB1AF389}"/>
              </a:ext>
            </a:extLst>
          </p:cNvPr>
          <p:cNvGrpSpPr/>
          <p:nvPr/>
        </p:nvGrpSpPr>
        <p:grpSpPr>
          <a:xfrm>
            <a:off x="6549195" y="2136509"/>
            <a:ext cx="1589505" cy="435279"/>
            <a:chOff x="1079948" y="1311188"/>
            <a:chExt cx="1202157" cy="329777"/>
          </a:xfrm>
        </p:grpSpPr>
        <p:sp>
          <p:nvSpPr>
            <p:cNvPr id="210" name="テキスト ボックス 498">
              <a:extLst>
                <a:ext uri="{FF2B5EF4-FFF2-40B4-BE49-F238E27FC236}">
                  <a16:creationId xmlns:a16="http://schemas.microsoft.com/office/drawing/2014/main" id="{91E2693A-3EEA-4696-97BB-7353C61A2BB5}"/>
                </a:ext>
              </a:extLst>
            </p:cNvPr>
            <p:cNvSpPr txBox="1"/>
            <p:nvPr/>
          </p:nvSpPr>
          <p:spPr>
            <a:xfrm>
              <a:off x="1094986" y="1465920"/>
              <a:ext cx="643619" cy="168207"/>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　  　５６</a:t>
              </a:r>
              <a:r>
                <a:rPr kumimoji="1" lang="en-US" altLang="ja-JP" sz="600" b="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７８９</a:t>
              </a:r>
              <a:endParaRPr kumimoji="1" lang="en-US" altLang="ja-JP" sz="600" b="0">
                <a:solidFill>
                  <a:schemeClr val="accent2">
                    <a:lumMod val="75000"/>
                  </a:schemeClr>
                </a:solidFill>
                <a:latin typeface="HGP創英角ｺﾞｼｯｸUB" panose="020B0900000000000000" pitchFamily="50" charset="-128"/>
                <a:ea typeface="HGP創英角ｺﾞｼｯｸUB" panose="020B0900000000000000" pitchFamily="50" charset="-128"/>
              </a:endParaRPr>
            </a:p>
          </p:txBody>
        </p:sp>
        <p:sp>
          <p:nvSpPr>
            <p:cNvPr id="211" name="テキスト ボックス 499">
              <a:extLst>
                <a:ext uri="{FF2B5EF4-FFF2-40B4-BE49-F238E27FC236}">
                  <a16:creationId xmlns:a16="http://schemas.microsoft.com/office/drawing/2014/main" id="{7AB71555-4BAA-4EF7-9C7F-8EB3D1B74A47}"/>
                </a:ext>
              </a:extLst>
            </p:cNvPr>
            <p:cNvSpPr txBox="1"/>
            <p:nvPr/>
          </p:nvSpPr>
          <p:spPr>
            <a:xfrm>
              <a:off x="1788232" y="1461035"/>
              <a:ext cx="493873" cy="179930"/>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　  </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１１</a:t>
              </a:r>
              <a:r>
                <a:rPr kumimoji="1" lang="en-US" altLang="ja-JP" sz="600" b="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９９２</a:t>
              </a:r>
              <a:endParaRPr kumimoji="1" lang="en-US" altLang="ja-JP" sz="6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212" name="テキスト ボックス 500">
              <a:extLst>
                <a:ext uri="{FF2B5EF4-FFF2-40B4-BE49-F238E27FC236}">
                  <a16:creationId xmlns:a16="http://schemas.microsoft.com/office/drawing/2014/main" id="{6D7E20AF-DDF9-4023-9C9D-A13FE4CC2BD0}"/>
                </a:ext>
              </a:extLst>
            </p:cNvPr>
            <p:cNvSpPr txBox="1"/>
            <p:nvPr/>
          </p:nvSpPr>
          <p:spPr>
            <a:xfrm>
              <a:off x="1781210" y="1312631"/>
              <a:ext cx="429273" cy="15521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　  </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３２</a:t>
              </a:r>
              <a:r>
                <a:rPr kumimoji="1" lang="en-US" altLang="ja-JP" sz="60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２９４</a:t>
              </a:r>
              <a:r>
                <a:rPr kumimoji="1" lang="ja-JP" altLang="en-US" sz="600">
                  <a:solidFill>
                    <a:schemeClr val="accent2">
                      <a:lumMod val="75000"/>
                    </a:schemeClr>
                  </a:solidFill>
                  <a:latin typeface="HGP創英角ｺﾞｼｯｸUB" panose="020B0900000000000000" pitchFamily="50" charset="-128"/>
                  <a:ea typeface="HGP創英角ｺﾞｼｯｸUB" panose="020B0900000000000000" pitchFamily="50" charset="-128"/>
                </a:rPr>
                <a:t> </a:t>
              </a:r>
              <a:endParaRPr kumimoji="1" lang="en-US" altLang="ja-JP" sz="600" b="0">
                <a:solidFill>
                  <a:schemeClr val="bg1"/>
                </a:solidFill>
                <a:latin typeface="HGP創英角ｺﾞｼｯｸUB" panose="020B0900000000000000" pitchFamily="50" charset="-128"/>
                <a:ea typeface="HGP創英角ｺﾞｼｯｸUB" panose="020B0900000000000000" pitchFamily="50" charset="-128"/>
              </a:endParaRPr>
            </a:p>
          </p:txBody>
        </p:sp>
        <p:pic>
          <p:nvPicPr>
            <p:cNvPr id="213" name="図 212">
              <a:extLst>
                <a:ext uri="{FF2B5EF4-FFF2-40B4-BE49-F238E27FC236}">
                  <a16:creationId xmlns:a16="http://schemas.microsoft.com/office/drawing/2014/main" id="{B2D651B0-CFF0-4BF3-83DB-8664274CB324}"/>
                </a:ext>
              </a:extLst>
            </p:cNvPr>
            <p:cNvPicPr>
              <a:picLocks noChangeAspect="1"/>
            </p:cNvPicPr>
            <p:nvPr/>
          </p:nvPicPr>
          <p:blipFill>
            <a:blip r:embed="rId2"/>
            <a:stretch>
              <a:fillRect/>
            </a:stretch>
          </p:blipFill>
          <p:spPr>
            <a:xfrm>
              <a:off x="1775073" y="1323957"/>
              <a:ext cx="135274" cy="145246"/>
            </a:xfrm>
            <a:prstGeom prst="rect">
              <a:avLst/>
            </a:prstGeom>
          </p:spPr>
        </p:pic>
        <p:pic>
          <p:nvPicPr>
            <p:cNvPr id="214" name="図 213">
              <a:extLst>
                <a:ext uri="{FF2B5EF4-FFF2-40B4-BE49-F238E27FC236}">
                  <a16:creationId xmlns:a16="http://schemas.microsoft.com/office/drawing/2014/main" id="{8B59B6C4-8D88-4F9B-8231-E316277DA0B9}"/>
                </a:ext>
              </a:extLst>
            </p:cNvPr>
            <p:cNvPicPr>
              <a:picLocks noChangeAspect="1"/>
            </p:cNvPicPr>
            <p:nvPr/>
          </p:nvPicPr>
          <p:blipFill>
            <a:blip r:embed="rId3"/>
            <a:stretch>
              <a:fillRect/>
            </a:stretch>
          </p:blipFill>
          <p:spPr>
            <a:xfrm>
              <a:off x="1774599" y="1489059"/>
              <a:ext cx="138926" cy="139978"/>
            </a:xfrm>
            <a:prstGeom prst="rect">
              <a:avLst/>
            </a:prstGeom>
          </p:spPr>
        </p:pic>
        <p:pic>
          <p:nvPicPr>
            <p:cNvPr id="215" name="図 214">
              <a:extLst>
                <a:ext uri="{FF2B5EF4-FFF2-40B4-BE49-F238E27FC236}">
                  <a16:creationId xmlns:a16="http://schemas.microsoft.com/office/drawing/2014/main" id="{7D2248F4-997A-4B85-AC91-2E10539BEABA}"/>
                </a:ext>
              </a:extLst>
            </p:cNvPr>
            <p:cNvPicPr>
              <a:picLocks noChangeAspect="1"/>
            </p:cNvPicPr>
            <p:nvPr/>
          </p:nvPicPr>
          <p:blipFill>
            <a:blip r:embed="rId4"/>
            <a:stretch>
              <a:fillRect/>
            </a:stretch>
          </p:blipFill>
          <p:spPr>
            <a:xfrm>
              <a:off x="1079948" y="1478729"/>
              <a:ext cx="139697" cy="145462"/>
            </a:xfrm>
            <a:prstGeom prst="rect">
              <a:avLst/>
            </a:prstGeom>
          </p:spPr>
        </p:pic>
        <p:sp>
          <p:nvSpPr>
            <p:cNvPr id="216" name="テキスト ボックス 511">
              <a:extLst>
                <a:ext uri="{FF2B5EF4-FFF2-40B4-BE49-F238E27FC236}">
                  <a16:creationId xmlns:a16="http://schemas.microsoft.com/office/drawing/2014/main" id="{A99CFDAB-C7A9-470D-B2E8-956C2F7F64D4}"/>
                </a:ext>
              </a:extLst>
            </p:cNvPr>
            <p:cNvSpPr txBox="1"/>
            <p:nvPr/>
          </p:nvSpPr>
          <p:spPr>
            <a:xfrm>
              <a:off x="1167621" y="1311188"/>
              <a:ext cx="541967" cy="142014"/>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l">
                <a:lnSpc>
                  <a:spcPts val="850"/>
                </a:lnSpc>
              </a:pP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４３０</a:t>
              </a:r>
              <a:r>
                <a:rPr kumimoji="1" lang="en-US" altLang="ja-JP" sz="60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７９４</a:t>
              </a:r>
              <a:endParaRPr kumimoji="1" lang="en-US" altLang="ja-JP" sz="400" b="0">
                <a:solidFill>
                  <a:schemeClr val="accent2">
                    <a:lumMod val="75000"/>
                  </a:schemeClr>
                </a:solidFill>
                <a:latin typeface="HGP創英角ｺﾞｼｯｸUB" panose="020B0900000000000000" pitchFamily="50" charset="-128"/>
                <a:ea typeface="HGP創英角ｺﾞｼｯｸUB" panose="020B0900000000000000" pitchFamily="50" charset="-128"/>
              </a:endParaRPr>
            </a:p>
          </p:txBody>
        </p:sp>
        <p:pic>
          <p:nvPicPr>
            <p:cNvPr id="217" name="図 216">
              <a:extLst>
                <a:ext uri="{FF2B5EF4-FFF2-40B4-BE49-F238E27FC236}">
                  <a16:creationId xmlns:a16="http://schemas.microsoft.com/office/drawing/2014/main" id="{4EA68996-C948-4079-9024-5EA79DB57435}"/>
                </a:ext>
              </a:extLst>
            </p:cNvPr>
            <p:cNvPicPr preferRelativeResize="0">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85713" y="1336180"/>
              <a:ext cx="137918" cy="124701"/>
            </a:xfrm>
            <a:prstGeom prst="rect">
              <a:avLst/>
            </a:prstGeom>
          </p:spPr>
        </p:pic>
      </p:grpSp>
      <p:sp>
        <p:nvSpPr>
          <p:cNvPr id="179" name="正方形/長方形 178">
            <a:extLst>
              <a:ext uri="{FF2B5EF4-FFF2-40B4-BE49-F238E27FC236}">
                <a16:creationId xmlns:a16="http://schemas.microsoft.com/office/drawing/2014/main" id="{C139B5D0-9202-4F3E-946F-0CC8143FBB3F}"/>
              </a:ext>
            </a:extLst>
          </p:cNvPr>
          <p:cNvSpPr/>
          <p:nvPr/>
        </p:nvSpPr>
        <p:spPr>
          <a:xfrm>
            <a:off x="5228080" y="3830424"/>
            <a:ext cx="3037618" cy="312150"/>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0" name="角丸四角形 6">
            <a:extLst>
              <a:ext uri="{FF2B5EF4-FFF2-40B4-BE49-F238E27FC236}">
                <a16:creationId xmlns:a16="http://schemas.microsoft.com/office/drawing/2014/main" id="{DED679D7-D965-40D9-9A0D-D2F110BB1C8E}"/>
              </a:ext>
            </a:extLst>
          </p:cNvPr>
          <p:cNvSpPr/>
          <p:nvPr/>
        </p:nvSpPr>
        <p:spPr>
          <a:xfrm>
            <a:off x="5276196" y="3855457"/>
            <a:ext cx="1428749" cy="276028"/>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a:t>TR</a:t>
            </a:r>
            <a:r>
              <a:rPr kumimoji="1" lang="ja-JP" altLang="en-US" sz="1400"/>
              <a:t>カード</a:t>
            </a:r>
          </a:p>
        </p:txBody>
      </p:sp>
      <p:sp>
        <p:nvSpPr>
          <p:cNvPr id="181" name="角丸四角形 169">
            <a:extLst>
              <a:ext uri="{FF2B5EF4-FFF2-40B4-BE49-F238E27FC236}">
                <a16:creationId xmlns:a16="http://schemas.microsoft.com/office/drawing/2014/main" id="{502C64A9-5F84-4CDB-88FA-DBE73E2B1546}"/>
              </a:ext>
            </a:extLst>
          </p:cNvPr>
          <p:cNvSpPr/>
          <p:nvPr/>
        </p:nvSpPr>
        <p:spPr>
          <a:xfrm>
            <a:off x="6738937" y="3845621"/>
            <a:ext cx="1509001" cy="276028"/>
          </a:xfrm>
          <a:prstGeom prst="round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強化用</a:t>
            </a:r>
            <a:r>
              <a:rPr kumimoji="1" lang="en-US" altLang="ja-JP" sz="1200"/>
              <a:t>TR</a:t>
            </a:r>
            <a:r>
              <a:rPr kumimoji="1" lang="ja-JP" altLang="en-US" sz="1200"/>
              <a:t>カード</a:t>
            </a:r>
          </a:p>
        </p:txBody>
      </p:sp>
      <p:pic>
        <p:nvPicPr>
          <p:cNvPr id="185" name="図 184">
            <a:extLst>
              <a:ext uri="{FF2B5EF4-FFF2-40B4-BE49-F238E27FC236}">
                <a16:creationId xmlns:a16="http://schemas.microsoft.com/office/drawing/2014/main" id="{439B3F4A-B820-4664-A4FF-DB49AC612B1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21779" y="1517259"/>
            <a:ext cx="1258542" cy="1779066"/>
          </a:xfrm>
          <a:prstGeom prst="rect">
            <a:avLst/>
          </a:prstGeom>
        </p:spPr>
      </p:pic>
      <p:sp>
        <p:nvSpPr>
          <p:cNvPr id="186" name="楕円 421">
            <a:extLst>
              <a:ext uri="{FF2B5EF4-FFF2-40B4-BE49-F238E27FC236}">
                <a16:creationId xmlns:a16="http://schemas.microsoft.com/office/drawing/2014/main" id="{F0219D01-15F6-455A-9137-2E8D6D97CF05}"/>
              </a:ext>
            </a:extLst>
          </p:cNvPr>
          <p:cNvSpPr/>
          <p:nvPr/>
        </p:nvSpPr>
        <p:spPr>
          <a:xfrm>
            <a:off x="5263173" y="1611933"/>
            <a:ext cx="110620" cy="1096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900">
                <a:solidFill>
                  <a:srgbClr val="FF0000"/>
                </a:solidFill>
              </a:rPr>
              <a:t>火</a:t>
            </a:r>
          </a:p>
        </p:txBody>
      </p:sp>
      <p:sp>
        <p:nvSpPr>
          <p:cNvPr id="187" name="楕円 421">
            <a:extLst>
              <a:ext uri="{FF2B5EF4-FFF2-40B4-BE49-F238E27FC236}">
                <a16:creationId xmlns:a16="http://schemas.microsoft.com/office/drawing/2014/main" id="{6B92F232-5C7E-4018-B178-4D7CF7871C3A}"/>
              </a:ext>
            </a:extLst>
          </p:cNvPr>
          <p:cNvSpPr/>
          <p:nvPr/>
        </p:nvSpPr>
        <p:spPr>
          <a:xfrm>
            <a:off x="5213122" y="1570318"/>
            <a:ext cx="80393" cy="796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a:solidFill>
                  <a:srgbClr val="FFFF00"/>
                </a:solidFill>
              </a:rPr>
              <a:t>SSR</a:t>
            </a:r>
            <a:endParaRPr kumimoji="1" lang="ja-JP" altLang="en-US" sz="900">
              <a:solidFill>
                <a:srgbClr val="FFFF00"/>
              </a:solidFill>
            </a:endParaRPr>
          </a:p>
        </p:txBody>
      </p:sp>
      <p:sp>
        <p:nvSpPr>
          <p:cNvPr id="198" name="正方形/長方形 197">
            <a:extLst>
              <a:ext uri="{FF2B5EF4-FFF2-40B4-BE49-F238E27FC236}">
                <a16:creationId xmlns:a16="http://schemas.microsoft.com/office/drawing/2014/main" id="{CEDFAA2D-69EA-4F51-93E2-64EFA533E11A}"/>
              </a:ext>
            </a:extLst>
          </p:cNvPr>
          <p:cNvSpPr/>
          <p:nvPr/>
        </p:nvSpPr>
        <p:spPr>
          <a:xfrm>
            <a:off x="6581623" y="2064137"/>
            <a:ext cx="1833818" cy="45719"/>
          </a:xfrm>
          <a:prstGeom prst="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2">
                  <a:lumMod val="60000"/>
                  <a:lumOff val="40000"/>
                </a:schemeClr>
              </a:solidFill>
              <a:highlight>
                <a:srgbClr val="808080"/>
              </a:highlight>
            </a:endParaRPr>
          </a:p>
        </p:txBody>
      </p:sp>
      <p:sp>
        <p:nvSpPr>
          <p:cNvPr id="199" name="正方形/長方形 198">
            <a:extLst>
              <a:ext uri="{FF2B5EF4-FFF2-40B4-BE49-F238E27FC236}">
                <a16:creationId xmlns:a16="http://schemas.microsoft.com/office/drawing/2014/main" id="{E0541D70-DBE8-459E-9DD1-2076D3EC2F89}"/>
              </a:ext>
            </a:extLst>
          </p:cNvPr>
          <p:cNvSpPr/>
          <p:nvPr/>
        </p:nvSpPr>
        <p:spPr>
          <a:xfrm>
            <a:off x="6540536" y="2071742"/>
            <a:ext cx="1140100" cy="45719"/>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2">
                  <a:lumMod val="60000"/>
                  <a:lumOff val="40000"/>
                </a:schemeClr>
              </a:solidFill>
              <a:highlight>
                <a:srgbClr val="808080"/>
              </a:highlight>
            </a:endParaRPr>
          </a:p>
        </p:txBody>
      </p:sp>
      <p:sp>
        <p:nvSpPr>
          <p:cNvPr id="201" name="テキスト ボックス 514">
            <a:extLst>
              <a:ext uri="{FF2B5EF4-FFF2-40B4-BE49-F238E27FC236}">
                <a16:creationId xmlns:a16="http://schemas.microsoft.com/office/drawing/2014/main" id="{594342C9-F741-4F0A-AC96-031259121CDA}"/>
              </a:ext>
            </a:extLst>
          </p:cNvPr>
          <p:cNvSpPr txBox="1"/>
          <p:nvPr/>
        </p:nvSpPr>
        <p:spPr>
          <a:xfrm>
            <a:off x="7704358" y="1896175"/>
            <a:ext cx="770754" cy="187447"/>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nSpc>
                <a:spcPts val="850"/>
              </a:lnSpc>
            </a:pPr>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cs typeface="+mn-cs"/>
              </a:rPr>
              <a:t>あと </a:t>
            </a:r>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１２３４５６７８９</a:t>
            </a:r>
            <a:endParaRPr kumimoji="1" lang="en-US" altLang="ja-JP" sz="6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202" name="テキスト ボックス 514">
            <a:extLst>
              <a:ext uri="{FF2B5EF4-FFF2-40B4-BE49-F238E27FC236}">
                <a16:creationId xmlns:a16="http://schemas.microsoft.com/office/drawing/2014/main" id="{2DF5A6B4-BC11-4471-8F1E-38448EAD300F}"/>
              </a:ext>
            </a:extLst>
          </p:cNvPr>
          <p:cNvSpPr txBox="1"/>
          <p:nvPr/>
        </p:nvSpPr>
        <p:spPr>
          <a:xfrm>
            <a:off x="6449893" y="1887305"/>
            <a:ext cx="1310366" cy="187155"/>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nSpc>
                <a:spcPts val="850"/>
              </a:lnSpc>
            </a:pPr>
            <a:r>
              <a:rPr kumimoji="1" lang="en-US" altLang="ja-JP" sz="700" b="0">
                <a:solidFill>
                  <a:schemeClr val="bg1"/>
                </a:solidFill>
                <a:latin typeface="HGP創英角ｺﾞｼｯｸUB" panose="020B0900000000000000" pitchFamily="50" charset="-128"/>
                <a:ea typeface="HGP創英角ｺﾞｼｯｸUB" panose="020B0900000000000000" pitchFamily="50" charset="-128"/>
                <a:cs typeface="+mn-cs"/>
              </a:rPr>
              <a:t>LV</a:t>
            </a:r>
            <a:r>
              <a:rPr kumimoji="1" lang="ja-JP" altLang="en-US" sz="700" b="0">
                <a:solidFill>
                  <a:schemeClr val="bg1"/>
                </a:solidFill>
                <a:latin typeface="HGP創英角ｺﾞｼｯｸUB" panose="020B0900000000000000" pitchFamily="50" charset="-128"/>
                <a:ea typeface="HGP創英角ｺﾞｼｯｸUB" panose="020B0900000000000000" pitchFamily="50" charset="-128"/>
                <a:cs typeface="+mn-cs"/>
              </a:rPr>
              <a:t> </a:t>
            </a:r>
            <a:r>
              <a:rPr kumimoji="1" lang="ja-JP" altLang="en-US" sz="700">
                <a:solidFill>
                  <a:schemeClr val="bg1"/>
                </a:solidFill>
                <a:latin typeface="HGP創英角ｺﾞｼｯｸUB" panose="020B0900000000000000" pitchFamily="50" charset="-128"/>
                <a:ea typeface="HGP創英角ｺﾞｼｯｸUB" panose="020B0900000000000000" pitchFamily="50" charset="-128"/>
              </a:rPr>
              <a:t>６３</a:t>
            </a:r>
            <a:r>
              <a:rPr kumimoji="1" lang="en-US" altLang="ja-JP" sz="70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700">
                <a:solidFill>
                  <a:schemeClr val="bg1"/>
                </a:solidFill>
                <a:latin typeface="HGP創英角ｺﾞｼｯｸUB" panose="020B0900000000000000" pitchFamily="50" charset="-128"/>
                <a:ea typeface="HGP創英角ｺﾞｼｯｸUB" panose="020B0900000000000000" pitchFamily="50" charset="-128"/>
              </a:rPr>
              <a:t>１００</a:t>
            </a:r>
            <a:endParaRPr kumimoji="1" lang="en-US" altLang="ja-JP" sz="700" b="0">
              <a:solidFill>
                <a:schemeClr val="accent2"/>
              </a:solidFill>
              <a:latin typeface="HGP創英角ｺﾞｼｯｸUB" panose="020B0900000000000000" pitchFamily="50" charset="-128"/>
              <a:ea typeface="HGP創英角ｺﾞｼｯｸUB" panose="020B0900000000000000" pitchFamily="50" charset="-128"/>
            </a:endParaRPr>
          </a:p>
        </p:txBody>
      </p:sp>
      <p:sp>
        <p:nvSpPr>
          <p:cNvPr id="203" name="楕円 515">
            <a:extLst>
              <a:ext uri="{FF2B5EF4-FFF2-40B4-BE49-F238E27FC236}">
                <a16:creationId xmlns:a16="http://schemas.microsoft.com/office/drawing/2014/main" id="{F113CFD8-675B-4B6C-B1E1-3A7DA04C83A3}"/>
              </a:ext>
            </a:extLst>
          </p:cNvPr>
          <p:cNvSpPr/>
          <p:nvPr/>
        </p:nvSpPr>
        <p:spPr>
          <a:xfrm>
            <a:off x="6520545" y="2576298"/>
            <a:ext cx="219738" cy="222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b="1">
                <a:solidFill>
                  <a:srgbClr val="FFFF00"/>
                </a:solidFill>
              </a:rPr>
              <a:t>L</a:t>
            </a:r>
            <a:endParaRPr kumimoji="1" lang="ja-JP" altLang="en-US" sz="900" b="1">
              <a:solidFill>
                <a:srgbClr val="FFFF00"/>
              </a:solidFill>
            </a:endParaRPr>
          </a:p>
        </p:txBody>
      </p:sp>
      <p:sp>
        <p:nvSpPr>
          <p:cNvPr id="204" name="楕円 516">
            <a:extLst>
              <a:ext uri="{FF2B5EF4-FFF2-40B4-BE49-F238E27FC236}">
                <a16:creationId xmlns:a16="http://schemas.microsoft.com/office/drawing/2014/main" id="{2915B8BF-8695-48CD-9D87-E6043C9B3685}"/>
              </a:ext>
            </a:extLst>
          </p:cNvPr>
          <p:cNvSpPr/>
          <p:nvPr/>
        </p:nvSpPr>
        <p:spPr>
          <a:xfrm>
            <a:off x="6524157" y="2830397"/>
            <a:ext cx="219738" cy="1993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b="1">
                <a:solidFill>
                  <a:srgbClr val="FFFF00"/>
                </a:solidFill>
              </a:rPr>
              <a:t>S</a:t>
            </a:r>
            <a:endParaRPr kumimoji="1" lang="ja-JP" altLang="en-US" sz="900" b="1">
              <a:solidFill>
                <a:srgbClr val="FFFF00"/>
              </a:solidFill>
            </a:endParaRPr>
          </a:p>
        </p:txBody>
      </p:sp>
      <p:sp>
        <p:nvSpPr>
          <p:cNvPr id="205" name="テキスト ボックス 517">
            <a:extLst>
              <a:ext uri="{FF2B5EF4-FFF2-40B4-BE49-F238E27FC236}">
                <a16:creationId xmlns:a16="http://schemas.microsoft.com/office/drawing/2014/main" id="{29976659-8B8E-44B7-BBE9-FCB11967534F}"/>
              </a:ext>
            </a:extLst>
          </p:cNvPr>
          <p:cNvSpPr txBox="1"/>
          <p:nvPr/>
        </p:nvSpPr>
        <p:spPr>
          <a:xfrm>
            <a:off x="6728262" y="3012591"/>
            <a:ext cx="2005124" cy="36238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400" b="1">
                <a:solidFill>
                  <a:schemeClr val="bg1"/>
                </a:solidFill>
              </a:rPr>
              <a:t>スキル名</a:t>
            </a:r>
            <a:endParaRPr kumimoji="1" lang="en-US" altLang="ja-JP" sz="400" b="1">
              <a:solidFill>
                <a:schemeClr val="bg1"/>
              </a:solidFill>
            </a:endParaRPr>
          </a:p>
          <a:p>
            <a:pPr algn="l"/>
            <a:r>
              <a:rPr kumimoji="1" lang="ja-JP" altLang="en-US" sz="400" b="1">
                <a:solidFill>
                  <a:schemeClr val="bg1"/>
                </a:solidFill>
              </a:rPr>
              <a:t>スキル</a:t>
            </a:r>
            <a:r>
              <a:rPr kumimoji="1" lang="ja-JP" altLang="en-US" sz="400" b="1" u="none">
                <a:solidFill>
                  <a:schemeClr val="bg1"/>
                </a:solidFill>
              </a:rPr>
              <a:t>ジャンル：素敵な効果テキスト</a:t>
            </a:r>
            <a:endParaRPr kumimoji="1" lang="en-US" altLang="ja-JP" sz="400" b="1" u="none">
              <a:solidFill>
                <a:schemeClr val="bg1"/>
              </a:solidFill>
            </a:endParaRPr>
          </a:p>
          <a:p>
            <a:pPr algn="l"/>
            <a:r>
              <a:rPr kumimoji="1" lang="ja-JP" altLang="en-US" sz="400" b="1" u="none">
                <a:solidFill>
                  <a:schemeClr val="bg1"/>
                </a:solidFill>
              </a:rPr>
              <a:t>欲しくな</a:t>
            </a:r>
            <a:r>
              <a:rPr kumimoji="1" lang="ja-JP" altLang="en-US" sz="400" b="1">
                <a:solidFill>
                  <a:schemeClr val="bg1"/>
                </a:solidFill>
              </a:rPr>
              <a:t>るカード効能のテキスト。</a:t>
            </a:r>
            <a:endParaRPr kumimoji="1" lang="en-US" altLang="ja-JP" sz="400" b="1" u="none">
              <a:solidFill>
                <a:schemeClr val="bg1"/>
              </a:solidFill>
            </a:endParaRPr>
          </a:p>
        </p:txBody>
      </p:sp>
      <p:sp>
        <p:nvSpPr>
          <p:cNvPr id="206" name="楕円 516">
            <a:extLst>
              <a:ext uri="{FF2B5EF4-FFF2-40B4-BE49-F238E27FC236}">
                <a16:creationId xmlns:a16="http://schemas.microsoft.com/office/drawing/2014/main" id="{94B3749C-6211-4DF2-AFD3-C95FE1330DC8}"/>
              </a:ext>
            </a:extLst>
          </p:cNvPr>
          <p:cNvSpPr/>
          <p:nvPr/>
        </p:nvSpPr>
        <p:spPr>
          <a:xfrm>
            <a:off x="6519394" y="3062330"/>
            <a:ext cx="219738" cy="1993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b="1">
                <a:solidFill>
                  <a:srgbClr val="FFFF00"/>
                </a:solidFill>
              </a:rPr>
              <a:t>TRS</a:t>
            </a:r>
          </a:p>
        </p:txBody>
      </p:sp>
      <p:sp>
        <p:nvSpPr>
          <p:cNvPr id="207" name="テキスト ボックス 517">
            <a:extLst>
              <a:ext uri="{FF2B5EF4-FFF2-40B4-BE49-F238E27FC236}">
                <a16:creationId xmlns:a16="http://schemas.microsoft.com/office/drawing/2014/main" id="{240C482B-E1C1-46EB-828B-315DDF7C5DF5}"/>
              </a:ext>
            </a:extLst>
          </p:cNvPr>
          <p:cNvSpPr txBox="1"/>
          <p:nvPr/>
        </p:nvSpPr>
        <p:spPr>
          <a:xfrm>
            <a:off x="6738937" y="2752175"/>
            <a:ext cx="2005124" cy="36238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400" b="1">
                <a:solidFill>
                  <a:schemeClr val="bg1"/>
                </a:solidFill>
              </a:rPr>
              <a:t>スキル名</a:t>
            </a:r>
            <a:endParaRPr kumimoji="1" lang="en-US" altLang="ja-JP" sz="400" b="1">
              <a:solidFill>
                <a:schemeClr val="bg1"/>
              </a:solidFill>
            </a:endParaRPr>
          </a:p>
          <a:p>
            <a:pPr algn="l"/>
            <a:r>
              <a:rPr kumimoji="1" lang="ja-JP" altLang="en-US" sz="400" b="1">
                <a:solidFill>
                  <a:schemeClr val="bg1"/>
                </a:solidFill>
              </a:rPr>
              <a:t>スキル</a:t>
            </a:r>
            <a:r>
              <a:rPr kumimoji="1" lang="ja-JP" altLang="en-US" sz="400" b="1" u="none">
                <a:solidFill>
                  <a:schemeClr val="bg1"/>
                </a:solidFill>
              </a:rPr>
              <a:t>ジャンル：素敵な効果テキスト</a:t>
            </a:r>
            <a:endParaRPr kumimoji="1" lang="en-US" altLang="ja-JP" sz="400" b="1" u="none">
              <a:solidFill>
                <a:schemeClr val="bg1"/>
              </a:solidFill>
            </a:endParaRPr>
          </a:p>
          <a:p>
            <a:pPr algn="l"/>
            <a:r>
              <a:rPr kumimoji="1" lang="ja-JP" altLang="en-US" sz="400" b="1" u="none">
                <a:solidFill>
                  <a:schemeClr val="bg1"/>
                </a:solidFill>
              </a:rPr>
              <a:t>欲しくな</a:t>
            </a:r>
            <a:r>
              <a:rPr kumimoji="1" lang="ja-JP" altLang="en-US" sz="400" b="1">
                <a:solidFill>
                  <a:schemeClr val="bg1"/>
                </a:solidFill>
              </a:rPr>
              <a:t>るカード効能のテキスト。</a:t>
            </a:r>
            <a:endParaRPr kumimoji="1" lang="en-US" altLang="ja-JP" sz="400" b="1" u="none">
              <a:solidFill>
                <a:schemeClr val="bg1"/>
              </a:solidFill>
            </a:endParaRPr>
          </a:p>
        </p:txBody>
      </p:sp>
      <p:sp>
        <p:nvSpPr>
          <p:cNvPr id="208" name="テキスト ボックス 517">
            <a:extLst>
              <a:ext uri="{FF2B5EF4-FFF2-40B4-BE49-F238E27FC236}">
                <a16:creationId xmlns:a16="http://schemas.microsoft.com/office/drawing/2014/main" id="{1191BE38-ABF8-445C-AA15-0E363D3E7196}"/>
              </a:ext>
            </a:extLst>
          </p:cNvPr>
          <p:cNvSpPr txBox="1"/>
          <p:nvPr/>
        </p:nvSpPr>
        <p:spPr>
          <a:xfrm>
            <a:off x="6728262" y="2513295"/>
            <a:ext cx="2005124" cy="36238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400" b="1">
                <a:solidFill>
                  <a:schemeClr val="bg1"/>
                </a:solidFill>
              </a:rPr>
              <a:t>スキル名</a:t>
            </a:r>
            <a:endParaRPr kumimoji="1" lang="en-US" altLang="ja-JP" sz="400" b="1">
              <a:solidFill>
                <a:schemeClr val="bg1"/>
              </a:solidFill>
            </a:endParaRPr>
          </a:p>
          <a:p>
            <a:pPr algn="l"/>
            <a:r>
              <a:rPr kumimoji="1" lang="ja-JP" altLang="en-US" sz="400" b="1">
                <a:solidFill>
                  <a:schemeClr val="bg1"/>
                </a:solidFill>
              </a:rPr>
              <a:t>スキル</a:t>
            </a:r>
            <a:r>
              <a:rPr kumimoji="1" lang="ja-JP" altLang="en-US" sz="400" b="1" u="none">
                <a:solidFill>
                  <a:schemeClr val="bg1"/>
                </a:solidFill>
              </a:rPr>
              <a:t>ジャンル：素敵な効果テキスト</a:t>
            </a:r>
            <a:endParaRPr kumimoji="1" lang="en-US" altLang="ja-JP" sz="400" b="1" u="none">
              <a:solidFill>
                <a:schemeClr val="bg1"/>
              </a:solidFill>
            </a:endParaRPr>
          </a:p>
          <a:p>
            <a:pPr algn="l"/>
            <a:r>
              <a:rPr kumimoji="1" lang="ja-JP" altLang="en-US" sz="400" b="1" u="none">
                <a:solidFill>
                  <a:schemeClr val="bg1"/>
                </a:solidFill>
              </a:rPr>
              <a:t>欲しくな</a:t>
            </a:r>
            <a:r>
              <a:rPr kumimoji="1" lang="ja-JP" altLang="en-US" sz="400" b="1">
                <a:solidFill>
                  <a:schemeClr val="bg1"/>
                </a:solidFill>
              </a:rPr>
              <a:t>るカード効能のテキスト。</a:t>
            </a:r>
            <a:endParaRPr kumimoji="1" lang="en-US" altLang="ja-JP" sz="400" b="1" u="none">
              <a:solidFill>
                <a:schemeClr val="bg1"/>
              </a:solidFill>
            </a:endParaRPr>
          </a:p>
        </p:txBody>
      </p:sp>
      <p:sp>
        <p:nvSpPr>
          <p:cNvPr id="220" name="正方形/長方形 219">
            <a:extLst>
              <a:ext uri="{FF2B5EF4-FFF2-40B4-BE49-F238E27FC236}">
                <a16:creationId xmlns:a16="http://schemas.microsoft.com/office/drawing/2014/main" id="{7E08F868-DEDA-4C76-A62E-EF5A5E22D4F3}"/>
              </a:ext>
            </a:extLst>
          </p:cNvPr>
          <p:cNvSpPr/>
          <p:nvPr/>
        </p:nvSpPr>
        <p:spPr>
          <a:xfrm>
            <a:off x="5939533" y="1177290"/>
            <a:ext cx="1695707" cy="32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ea typeface="メイリオ"/>
              </a:rPr>
              <a:t>強化</a:t>
            </a:r>
            <a:r>
              <a:rPr kumimoji="1" lang="en-US" altLang="ja-JP" sz="1400">
                <a:ea typeface="メイリオ"/>
              </a:rPr>
              <a:t>TR</a:t>
            </a:r>
            <a:r>
              <a:rPr kumimoji="1" lang="ja-JP" altLang="en-US" sz="1400">
                <a:ea typeface="メイリオ"/>
              </a:rPr>
              <a:t>カード選択</a:t>
            </a:r>
          </a:p>
        </p:txBody>
      </p:sp>
      <p:sp>
        <p:nvSpPr>
          <p:cNvPr id="7" name="正方形/長方形 6">
            <a:extLst>
              <a:ext uri="{FF2B5EF4-FFF2-40B4-BE49-F238E27FC236}">
                <a16:creationId xmlns:a16="http://schemas.microsoft.com/office/drawing/2014/main" id="{2C6C226C-54E3-4146-8286-6F23D54B1989}"/>
              </a:ext>
            </a:extLst>
          </p:cNvPr>
          <p:cNvSpPr/>
          <p:nvPr/>
        </p:nvSpPr>
        <p:spPr>
          <a:xfrm>
            <a:off x="5215282" y="4225007"/>
            <a:ext cx="3005620" cy="1663823"/>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9" name="四角形: 角を丸くする 323">
            <a:extLst>
              <a:ext uri="{FF2B5EF4-FFF2-40B4-BE49-F238E27FC236}">
                <a16:creationId xmlns:a16="http://schemas.microsoft.com/office/drawing/2014/main" id="{A3B08583-5180-4737-A650-6C0F5B7E07E1}"/>
              </a:ext>
            </a:extLst>
          </p:cNvPr>
          <p:cNvSpPr/>
          <p:nvPr/>
        </p:nvSpPr>
        <p:spPr>
          <a:xfrm>
            <a:off x="5889766" y="4253278"/>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300" name="四角形: 角を丸くする 323">
            <a:extLst>
              <a:ext uri="{FF2B5EF4-FFF2-40B4-BE49-F238E27FC236}">
                <a16:creationId xmlns:a16="http://schemas.microsoft.com/office/drawing/2014/main" id="{90B528B6-5618-467F-9C11-BF074F00C0FC}"/>
              </a:ext>
            </a:extLst>
          </p:cNvPr>
          <p:cNvSpPr/>
          <p:nvPr/>
        </p:nvSpPr>
        <p:spPr>
          <a:xfrm>
            <a:off x="6486794" y="4253278"/>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301" name="四角形: 角を丸くする 323">
            <a:extLst>
              <a:ext uri="{FF2B5EF4-FFF2-40B4-BE49-F238E27FC236}">
                <a16:creationId xmlns:a16="http://schemas.microsoft.com/office/drawing/2014/main" id="{353CEFA3-0667-4D26-BF03-CF9F559F67EC}"/>
              </a:ext>
            </a:extLst>
          </p:cNvPr>
          <p:cNvSpPr/>
          <p:nvPr/>
        </p:nvSpPr>
        <p:spPr>
          <a:xfrm>
            <a:off x="7083822" y="4253278"/>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302" name="四角形: 角を丸くする 323">
            <a:extLst>
              <a:ext uri="{FF2B5EF4-FFF2-40B4-BE49-F238E27FC236}">
                <a16:creationId xmlns:a16="http://schemas.microsoft.com/office/drawing/2014/main" id="{2D5735AF-8E44-4FDB-BFED-135EB2A2AEF8}"/>
              </a:ext>
            </a:extLst>
          </p:cNvPr>
          <p:cNvSpPr/>
          <p:nvPr/>
        </p:nvSpPr>
        <p:spPr>
          <a:xfrm>
            <a:off x="7680850" y="4253278"/>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303" name="四角形: 角を丸くする 323">
            <a:extLst>
              <a:ext uri="{FF2B5EF4-FFF2-40B4-BE49-F238E27FC236}">
                <a16:creationId xmlns:a16="http://schemas.microsoft.com/office/drawing/2014/main" id="{CBBF91D8-2945-4B96-AF4E-F4C338CE7887}"/>
              </a:ext>
            </a:extLst>
          </p:cNvPr>
          <p:cNvSpPr/>
          <p:nvPr/>
        </p:nvSpPr>
        <p:spPr>
          <a:xfrm>
            <a:off x="5309261" y="4870993"/>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304" name="四角形: 角を丸くする 323">
            <a:extLst>
              <a:ext uri="{FF2B5EF4-FFF2-40B4-BE49-F238E27FC236}">
                <a16:creationId xmlns:a16="http://schemas.microsoft.com/office/drawing/2014/main" id="{EB2DA0BD-BB79-45F8-AF6A-260F13785E50}"/>
              </a:ext>
            </a:extLst>
          </p:cNvPr>
          <p:cNvSpPr/>
          <p:nvPr/>
        </p:nvSpPr>
        <p:spPr>
          <a:xfrm>
            <a:off x="5906289" y="4870993"/>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305" name="四角形: 角を丸くする 323">
            <a:extLst>
              <a:ext uri="{FF2B5EF4-FFF2-40B4-BE49-F238E27FC236}">
                <a16:creationId xmlns:a16="http://schemas.microsoft.com/office/drawing/2014/main" id="{17CD9AC9-0263-4FBE-BCA0-1DFFA756666B}"/>
              </a:ext>
            </a:extLst>
          </p:cNvPr>
          <p:cNvSpPr/>
          <p:nvPr/>
        </p:nvSpPr>
        <p:spPr>
          <a:xfrm>
            <a:off x="6503317" y="4870993"/>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306" name="四角形: 角を丸くする 323">
            <a:extLst>
              <a:ext uri="{FF2B5EF4-FFF2-40B4-BE49-F238E27FC236}">
                <a16:creationId xmlns:a16="http://schemas.microsoft.com/office/drawing/2014/main" id="{7AFB7B1C-1674-43D4-8931-EDF1859B016D}"/>
              </a:ext>
            </a:extLst>
          </p:cNvPr>
          <p:cNvSpPr/>
          <p:nvPr/>
        </p:nvSpPr>
        <p:spPr>
          <a:xfrm>
            <a:off x="7100345" y="4870993"/>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307" name="四角形: 角を丸くする 323">
            <a:extLst>
              <a:ext uri="{FF2B5EF4-FFF2-40B4-BE49-F238E27FC236}">
                <a16:creationId xmlns:a16="http://schemas.microsoft.com/office/drawing/2014/main" id="{487F6463-6277-4A4B-9C59-A4C504AE2960}"/>
              </a:ext>
            </a:extLst>
          </p:cNvPr>
          <p:cNvSpPr/>
          <p:nvPr/>
        </p:nvSpPr>
        <p:spPr>
          <a:xfrm>
            <a:off x="7697373" y="4870993"/>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308" name="四角形: 角を丸くする 323">
            <a:extLst>
              <a:ext uri="{FF2B5EF4-FFF2-40B4-BE49-F238E27FC236}">
                <a16:creationId xmlns:a16="http://schemas.microsoft.com/office/drawing/2014/main" id="{DCD8F98E-9FE5-4F6E-B497-C41D313B052B}"/>
              </a:ext>
            </a:extLst>
          </p:cNvPr>
          <p:cNvSpPr/>
          <p:nvPr/>
        </p:nvSpPr>
        <p:spPr>
          <a:xfrm>
            <a:off x="5309261" y="5501025"/>
            <a:ext cx="515557" cy="38153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309" name="四角形: 角を丸くする 323">
            <a:extLst>
              <a:ext uri="{FF2B5EF4-FFF2-40B4-BE49-F238E27FC236}">
                <a16:creationId xmlns:a16="http://schemas.microsoft.com/office/drawing/2014/main" id="{0E32E25C-1668-449C-9428-BB596EB4D054}"/>
              </a:ext>
            </a:extLst>
          </p:cNvPr>
          <p:cNvSpPr/>
          <p:nvPr/>
        </p:nvSpPr>
        <p:spPr>
          <a:xfrm>
            <a:off x="5906289" y="5501025"/>
            <a:ext cx="515557" cy="38153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310" name="四角形: 角を丸くする 323">
            <a:extLst>
              <a:ext uri="{FF2B5EF4-FFF2-40B4-BE49-F238E27FC236}">
                <a16:creationId xmlns:a16="http://schemas.microsoft.com/office/drawing/2014/main" id="{72A89427-1A3C-43D2-9A2E-D25FF168BC89}"/>
              </a:ext>
            </a:extLst>
          </p:cNvPr>
          <p:cNvSpPr/>
          <p:nvPr/>
        </p:nvSpPr>
        <p:spPr>
          <a:xfrm>
            <a:off x="6503317" y="5501025"/>
            <a:ext cx="515557" cy="38153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311" name="四角形: 角を丸くする 323">
            <a:extLst>
              <a:ext uri="{FF2B5EF4-FFF2-40B4-BE49-F238E27FC236}">
                <a16:creationId xmlns:a16="http://schemas.microsoft.com/office/drawing/2014/main" id="{F7A95B3E-D3C5-4FD6-B54C-B4003AF2B599}"/>
              </a:ext>
            </a:extLst>
          </p:cNvPr>
          <p:cNvSpPr/>
          <p:nvPr/>
        </p:nvSpPr>
        <p:spPr>
          <a:xfrm>
            <a:off x="7100345" y="5501025"/>
            <a:ext cx="515557" cy="38153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312" name="四角形: 角を丸くする 323">
            <a:extLst>
              <a:ext uri="{FF2B5EF4-FFF2-40B4-BE49-F238E27FC236}">
                <a16:creationId xmlns:a16="http://schemas.microsoft.com/office/drawing/2014/main" id="{CEF12A20-181F-434E-BC88-3B5683C0945C}"/>
              </a:ext>
            </a:extLst>
          </p:cNvPr>
          <p:cNvSpPr/>
          <p:nvPr/>
        </p:nvSpPr>
        <p:spPr>
          <a:xfrm>
            <a:off x="7697373" y="5501025"/>
            <a:ext cx="515557" cy="38153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325" name="テキスト ボックス 324">
            <a:extLst>
              <a:ext uri="{FF2B5EF4-FFF2-40B4-BE49-F238E27FC236}">
                <a16:creationId xmlns:a16="http://schemas.microsoft.com/office/drawing/2014/main" id="{96C9DEFE-6C7D-42D2-9CE2-758AC7E7A799}"/>
              </a:ext>
            </a:extLst>
          </p:cNvPr>
          <p:cNvSpPr txBox="1"/>
          <p:nvPr/>
        </p:nvSpPr>
        <p:spPr>
          <a:xfrm>
            <a:off x="5226766" y="4624570"/>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ATK</a:t>
            </a:r>
            <a:r>
              <a:rPr kumimoji="1" lang="en-US" altLang="ja-JP" sz="900" b="1">
                <a:ln w="3175">
                  <a:solidFill>
                    <a:schemeClr val="tx1"/>
                  </a:solidFill>
                </a:ln>
                <a:solidFill>
                  <a:schemeClr val="bg1"/>
                </a:solidFill>
              </a:rPr>
              <a:t>99,999</a:t>
            </a:r>
            <a:endParaRPr kumimoji="1" lang="ja-JP" altLang="en-US" sz="900" b="1">
              <a:ln w="3175">
                <a:solidFill>
                  <a:schemeClr val="tx1"/>
                </a:solidFill>
              </a:ln>
              <a:solidFill>
                <a:schemeClr val="bg1"/>
              </a:solidFill>
            </a:endParaRPr>
          </a:p>
        </p:txBody>
      </p:sp>
      <p:pic>
        <p:nvPicPr>
          <p:cNvPr id="328" name="図 327" descr="座る, テーブル, ケーキ, ホワイト が含まれている画像&#10;&#10;自動的に生成された説明">
            <a:extLst>
              <a:ext uri="{FF2B5EF4-FFF2-40B4-BE49-F238E27FC236}">
                <a16:creationId xmlns:a16="http://schemas.microsoft.com/office/drawing/2014/main" id="{2D76EAAB-6B2F-4008-8350-E2B3D66A0C6C}"/>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37293"/>
          <a:stretch/>
        </p:blipFill>
        <p:spPr>
          <a:xfrm>
            <a:off x="5892759" y="4256623"/>
            <a:ext cx="499158" cy="523976"/>
          </a:xfrm>
          <a:prstGeom prst="rect">
            <a:avLst/>
          </a:prstGeom>
        </p:spPr>
      </p:pic>
      <p:sp>
        <p:nvSpPr>
          <p:cNvPr id="336" name="正方形/長方形 335">
            <a:extLst>
              <a:ext uri="{FF2B5EF4-FFF2-40B4-BE49-F238E27FC236}">
                <a16:creationId xmlns:a16="http://schemas.microsoft.com/office/drawing/2014/main" id="{9E76BCA6-B588-433B-BCDC-A353571F22DD}"/>
              </a:ext>
            </a:extLst>
          </p:cNvPr>
          <p:cNvSpPr/>
          <p:nvPr/>
        </p:nvSpPr>
        <p:spPr>
          <a:xfrm>
            <a:off x="5892759" y="4650209"/>
            <a:ext cx="501120"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337" name="ブローチ 336">
            <a:extLst>
              <a:ext uri="{FF2B5EF4-FFF2-40B4-BE49-F238E27FC236}">
                <a16:creationId xmlns:a16="http://schemas.microsoft.com/office/drawing/2014/main" id="{6B53872C-0A5C-4C3B-9E99-0D9FD9CD5CF9}"/>
              </a:ext>
            </a:extLst>
          </p:cNvPr>
          <p:cNvSpPr/>
          <p:nvPr/>
        </p:nvSpPr>
        <p:spPr>
          <a:xfrm>
            <a:off x="5909238" y="4270447"/>
            <a:ext cx="106265" cy="106265"/>
          </a:xfrm>
          <a:prstGeom prst="plaqu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pic>
        <p:nvPicPr>
          <p:cNvPr id="349" name="図 348" descr="座る, テーブル, ケーキ, ホワイト が含まれている画像&#10;&#10;自動的に生成された説明">
            <a:extLst>
              <a:ext uri="{FF2B5EF4-FFF2-40B4-BE49-F238E27FC236}">
                <a16:creationId xmlns:a16="http://schemas.microsoft.com/office/drawing/2014/main" id="{1BDE5C67-C521-4A49-90E9-E32D774D220B}"/>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37293"/>
          <a:stretch/>
        </p:blipFill>
        <p:spPr>
          <a:xfrm>
            <a:off x="6496501" y="4268501"/>
            <a:ext cx="499158" cy="523976"/>
          </a:xfrm>
          <a:prstGeom prst="rect">
            <a:avLst/>
          </a:prstGeom>
        </p:spPr>
      </p:pic>
      <p:sp>
        <p:nvSpPr>
          <p:cNvPr id="355" name="正方形/長方形 354">
            <a:extLst>
              <a:ext uri="{FF2B5EF4-FFF2-40B4-BE49-F238E27FC236}">
                <a16:creationId xmlns:a16="http://schemas.microsoft.com/office/drawing/2014/main" id="{012AD1BD-4E9E-4F15-9BCA-D12ADA594C50}"/>
              </a:ext>
            </a:extLst>
          </p:cNvPr>
          <p:cNvSpPr/>
          <p:nvPr/>
        </p:nvSpPr>
        <p:spPr>
          <a:xfrm>
            <a:off x="6496501" y="4662087"/>
            <a:ext cx="501120"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357" name="ブローチ 356">
            <a:extLst>
              <a:ext uri="{FF2B5EF4-FFF2-40B4-BE49-F238E27FC236}">
                <a16:creationId xmlns:a16="http://schemas.microsoft.com/office/drawing/2014/main" id="{BEC6DEC8-3817-4083-9C17-DF1587D5BE92}"/>
              </a:ext>
            </a:extLst>
          </p:cNvPr>
          <p:cNvSpPr/>
          <p:nvPr/>
        </p:nvSpPr>
        <p:spPr>
          <a:xfrm>
            <a:off x="6512980" y="4282325"/>
            <a:ext cx="106265" cy="106265"/>
          </a:xfrm>
          <a:prstGeom prst="plaqu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pic>
        <p:nvPicPr>
          <p:cNvPr id="359" name="図 358" descr="座る, テーブル, ケーキ, ホワイト が含まれている画像&#10;&#10;自動的に生成された説明">
            <a:extLst>
              <a:ext uri="{FF2B5EF4-FFF2-40B4-BE49-F238E27FC236}">
                <a16:creationId xmlns:a16="http://schemas.microsoft.com/office/drawing/2014/main" id="{BA49274D-9D15-455F-8280-66AF1A96FD04}"/>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37293"/>
          <a:stretch/>
        </p:blipFill>
        <p:spPr>
          <a:xfrm>
            <a:off x="5306754" y="4883108"/>
            <a:ext cx="499158" cy="523976"/>
          </a:xfrm>
          <a:prstGeom prst="rect">
            <a:avLst/>
          </a:prstGeom>
        </p:spPr>
      </p:pic>
      <p:sp>
        <p:nvSpPr>
          <p:cNvPr id="365" name="正方形/長方形 364">
            <a:extLst>
              <a:ext uri="{FF2B5EF4-FFF2-40B4-BE49-F238E27FC236}">
                <a16:creationId xmlns:a16="http://schemas.microsoft.com/office/drawing/2014/main" id="{0394A240-AE13-45C9-88D0-241F737D4208}"/>
              </a:ext>
            </a:extLst>
          </p:cNvPr>
          <p:cNvSpPr/>
          <p:nvPr/>
        </p:nvSpPr>
        <p:spPr>
          <a:xfrm>
            <a:off x="5306754" y="5276694"/>
            <a:ext cx="501120"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366" name="テキスト ボックス 365">
            <a:extLst>
              <a:ext uri="{FF2B5EF4-FFF2-40B4-BE49-F238E27FC236}">
                <a16:creationId xmlns:a16="http://schemas.microsoft.com/office/drawing/2014/main" id="{F92B7C26-D93D-4520-8456-76C02A9DAE80}"/>
              </a:ext>
            </a:extLst>
          </p:cNvPr>
          <p:cNvSpPr txBox="1"/>
          <p:nvPr/>
        </p:nvSpPr>
        <p:spPr>
          <a:xfrm>
            <a:off x="5256441" y="5249343"/>
            <a:ext cx="612851" cy="230832"/>
          </a:xfrm>
          <a:prstGeom prst="rect">
            <a:avLst/>
          </a:prstGeom>
          <a:noFill/>
          <a:ln>
            <a:noFill/>
          </a:ln>
        </p:spPr>
        <p:txBody>
          <a:bodyPr wrap="square" rtlCol="0">
            <a:spAutoFit/>
          </a:bodyPr>
          <a:lstStyle/>
          <a:p>
            <a:pPr algn="ctr"/>
            <a:r>
              <a:rPr kumimoji="1" lang="ja-JP" altLang="en-US" sz="900" b="1">
                <a:ln w="0">
                  <a:solidFill>
                    <a:schemeClr val="tx1"/>
                  </a:solidFill>
                </a:ln>
                <a:solidFill>
                  <a:schemeClr val="bg1"/>
                </a:solidFill>
                <a:latin typeface="+mj-lt"/>
              </a:rPr>
              <a:t>★５</a:t>
            </a:r>
          </a:p>
        </p:txBody>
      </p:sp>
      <p:sp>
        <p:nvSpPr>
          <p:cNvPr id="367" name="ブローチ 366">
            <a:extLst>
              <a:ext uri="{FF2B5EF4-FFF2-40B4-BE49-F238E27FC236}">
                <a16:creationId xmlns:a16="http://schemas.microsoft.com/office/drawing/2014/main" id="{12E8DC05-B32F-47A2-9285-A56AF1D2D51D}"/>
              </a:ext>
            </a:extLst>
          </p:cNvPr>
          <p:cNvSpPr/>
          <p:nvPr/>
        </p:nvSpPr>
        <p:spPr>
          <a:xfrm>
            <a:off x="5323233" y="4896932"/>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pic>
        <p:nvPicPr>
          <p:cNvPr id="369" name="図 368" descr="座る, テーブル, ケーキ, ホワイト が含まれている画像&#10;&#10;自動的に生成された説明">
            <a:extLst>
              <a:ext uri="{FF2B5EF4-FFF2-40B4-BE49-F238E27FC236}">
                <a16:creationId xmlns:a16="http://schemas.microsoft.com/office/drawing/2014/main" id="{F1275FC9-9AB7-49DE-9B44-61D5B6ACC4D3}"/>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37293"/>
          <a:stretch/>
        </p:blipFill>
        <p:spPr>
          <a:xfrm>
            <a:off x="5906359" y="4878983"/>
            <a:ext cx="499158" cy="523976"/>
          </a:xfrm>
          <a:prstGeom prst="rect">
            <a:avLst/>
          </a:prstGeom>
        </p:spPr>
      </p:pic>
      <p:sp>
        <p:nvSpPr>
          <p:cNvPr id="375" name="正方形/長方形 374">
            <a:extLst>
              <a:ext uri="{FF2B5EF4-FFF2-40B4-BE49-F238E27FC236}">
                <a16:creationId xmlns:a16="http://schemas.microsoft.com/office/drawing/2014/main" id="{44E5793B-3F40-4C9A-94FE-9B0EB5C6A6AF}"/>
              </a:ext>
            </a:extLst>
          </p:cNvPr>
          <p:cNvSpPr/>
          <p:nvPr/>
        </p:nvSpPr>
        <p:spPr>
          <a:xfrm>
            <a:off x="5906359" y="5272569"/>
            <a:ext cx="501120"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376" name="テキスト ボックス 375">
            <a:extLst>
              <a:ext uri="{FF2B5EF4-FFF2-40B4-BE49-F238E27FC236}">
                <a16:creationId xmlns:a16="http://schemas.microsoft.com/office/drawing/2014/main" id="{552CB5E2-DE0D-4AF8-ABDB-C994DB59BB42}"/>
              </a:ext>
            </a:extLst>
          </p:cNvPr>
          <p:cNvSpPr txBox="1"/>
          <p:nvPr/>
        </p:nvSpPr>
        <p:spPr>
          <a:xfrm>
            <a:off x="5851050" y="5245160"/>
            <a:ext cx="612851" cy="230832"/>
          </a:xfrm>
          <a:prstGeom prst="rect">
            <a:avLst/>
          </a:prstGeom>
          <a:noFill/>
          <a:ln>
            <a:noFill/>
          </a:ln>
        </p:spPr>
        <p:txBody>
          <a:bodyPr wrap="square" rtlCol="0">
            <a:spAutoFit/>
          </a:bodyPr>
          <a:lstStyle/>
          <a:p>
            <a:pPr algn="ctr"/>
            <a:r>
              <a:rPr kumimoji="1" lang="ja-JP" altLang="en-US" sz="900" b="1">
                <a:ln w="0">
                  <a:solidFill>
                    <a:schemeClr val="tx1"/>
                  </a:solidFill>
                </a:ln>
                <a:solidFill>
                  <a:schemeClr val="bg1"/>
                </a:solidFill>
                <a:latin typeface="+mj-lt"/>
              </a:rPr>
              <a:t>★４</a:t>
            </a:r>
          </a:p>
        </p:txBody>
      </p:sp>
      <p:sp>
        <p:nvSpPr>
          <p:cNvPr id="377" name="ブローチ 376">
            <a:extLst>
              <a:ext uri="{FF2B5EF4-FFF2-40B4-BE49-F238E27FC236}">
                <a16:creationId xmlns:a16="http://schemas.microsoft.com/office/drawing/2014/main" id="{5321D8AC-5DE3-43AB-B058-71F4C668E4EC}"/>
              </a:ext>
            </a:extLst>
          </p:cNvPr>
          <p:cNvSpPr/>
          <p:nvPr/>
        </p:nvSpPr>
        <p:spPr>
          <a:xfrm>
            <a:off x="5922838" y="4892807"/>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pic>
        <p:nvPicPr>
          <p:cNvPr id="380" name="図 379" descr="座る, テーブル, ケーキ, ホワイト が含まれている画像&#10;&#10;自動的に生成された説明">
            <a:extLst>
              <a:ext uri="{FF2B5EF4-FFF2-40B4-BE49-F238E27FC236}">
                <a16:creationId xmlns:a16="http://schemas.microsoft.com/office/drawing/2014/main" id="{DC72AE49-ACB0-43EB-900B-87BA0616B295}"/>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37293"/>
          <a:stretch/>
        </p:blipFill>
        <p:spPr>
          <a:xfrm>
            <a:off x="6511156" y="4873610"/>
            <a:ext cx="499158" cy="523976"/>
          </a:xfrm>
          <a:prstGeom prst="rect">
            <a:avLst/>
          </a:prstGeom>
        </p:spPr>
      </p:pic>
      <p:sp>
        <p:nvSpPr>
          <p:cNvPr id="386" name="正方形/長方形 385">
            <a:extLst>
              <a:ext uri="{FF2B5EF4-FFF2-40B4-BE49-F238E27FC236}">
                <a16:creationId xmlns:a16="http://schemas.microsoft.com/office/drawing/2014/main" id="{A7AE6D03-2178-4FFE-9FE1-11C7F1B5EA36}"/>
              </a:ext>
            </a:extLst>
          </p:cNvPr>
          <p:cNvSpPr/>
          <p:nvPr/>
        </p:nvSpPr>
        <p:spPr>
          <a:xfrm>
            <a:off x="6511156" y="5267196"/>
            <a:ext cx="501120"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388" name="ブローチ 387">
            <a:extLst>
              <a:ext uri="{FF2B5EF4-FFF2-40B4-BE49-F238E27FC236}">
                <a16:creationId xmlns:a16="http://schemas.microsoft.com/office/drawing/2014/main" id="{A9B22D6E-9142-4FE4-9B3A-5C9B23A2D9FD}"/>
              </a:ext>
            </a:extLst>
          </p:cNvPr>
          <p:cNvSpPr/>
          <p:nvPr/>
        </p:nvSpPr>
        <p:spPr>
          <a:xfrm>
            <a:off x="6527635" y="4887434"/>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pic>
        <p:nvPicPr>
          <p:cNvPr id="390" name="図 389" descr="座る, テーブル, ケーキ, ホワイト が含まれている画像&#10;&#10;自動的に生成された説明">
            <a:extLst>
              <a:ext uri="{FF2B5EF4-FFF2-40B4-BE49-F238E27FC236}">
                <a16:creationId xmlns:a16="http://schemas.microsoft.com/office/drawing/2014/main" id="{421E6A04-2765-4202-A0DA-471F8A60E580}"/>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37293"/>
          <a:stretch/>
        </p:blipFill>
        <p:spPr>
          <a:xfrm>
            <a:off x="7095999" y="4263784"/>
            <a:ext cx="499158" cy="523976"/>
          </a:xfrm>
          <a:prstGeom prst="rect">
            <a:avLst/>
          </a:prstGeom>
        </p:spPr>
      </p:pic>
      <p:sp>
        <p:nvSpPr>
          <p:cNvPr id="396" name="正方形/長方形 395">
            <a:extLst>
              <a:ext uri="{FF2B5EF4-FFF2-40B4-BE49-F238E27FC236}">
                <a16:creationId xmlns:a16="http://schemas.microsoft.com/office/drawing/2014/main" id="{D217DB55-F47B-4481-B2DD-8C84ED76BE5E}"/>
              </a:ext>
            </a:extLst>
          </p:cNvPr>
          <p:cNvSpPr/>
          <p:nvPr/>
        </p:nvSpPr>
        <p:spPr>
          <a:xfrm>
            <a:off x="7095999" y="4657370"/>
            <a:ext cx="501120"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398" name="ブローチ 397">
            <a:extLst>
              <a:ext uri="{FF2B5EF4-FFF2-40B4-BE49-F238E27FC236}">
                <a16:creationId xmlns:a16="http://schemas.microsoft.com/office/drawing/2014/main" id="{13FD5EF6-1BDC-4F32-B542-9D317C128F19}"/>
              </a:ext>
            </a:extLst>
          </p:cNvPr>
          <p:cNvSpPr/>
          <p:nvPr/>
        </p:nvSpPr>
        <p:spPr>
          <a:xfrm>
            <a:off x="7112478" y="4277608"/>
            <a:ext cx="106265" cy="106265"/>
          </a:xfrm>
          <a:prstGeom prst="plaqu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pic>
        <p:nvPicPr>
          <p:cNvPr id="400" name="図 399" descr="座る, テーブル, ケーキ, ホワイト が含まれている画像&#10;&#10;自動的に生成された説明">
            <a:extLst>
              <a:ext uri="{FF2B5EF4-FFF2-40B4-BE49-F238E27FC236}">
                <a16:creationId xmlns:a16="http://schemas.microsoft.com/office/drawing/2014/main" id="{DD408754-BC07-4046-98F0-D87EEE908981}"/>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37293"/>
          <a:stretch/>
        </p:blipFill>
        <p:spPr>
          <a:xfrm>
            <a:off x="7110654" y="4868893"/>
            <a:ext cx="499158" cy="523976"/>
          </a:xfrm>
          <a:prstGeom prst="rect">
            <a:avLst/>
          </a:prstGeom>
        </p:spPr>
      </p:pic>
      <p:pic>
        <p:nvPicPr>
          <p:cNvPr id="478" name="図 477" descr="座る, テーブル, ケーキ, ホワイト が含まれている画像&#10;&#10;自動的に生成された説明">
            <a:extLst>
              <a:ext uri="{FF2B5EF4-FFF2-40B4-BE49-F238E27FC236}">
                <a16:creationId xmlns:a16="http://schemas.microsoft.com/office/drawing/2014/main" id="{9ABFEA6F-2B63-499F-8789-7F6E31425B47}"/>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58519"/>
          <a:stretch/>
        </p:blipFill>
        <p:spPr>
          <a:xfrm>
            <a:off x="5912140" y="5522215"/>
            <a:ext cx="499158" cy="346394"/>
          </a:xfrm>
          <a:prstGeom prst="rect">
            <a:avLst/>
          </a:prstGeom>
        </p:spPr>
      </p:pic>
      <p:pic>
        <p:nvPicPr>
          <p:cNvPr id="479" name="図 478" descr="座る, テーブル, ケーキ, ホワイト が含まれている画像&#10;&#10;自動的に生成された説明">
            <a:extLst>
              <a:ext uri="{FF2B5EF4-FFF2-40B4-BE49-F238E27FC236}">
                <a16:creationId xmlns:a16="http://schemas.microsoft.com/office/drawing/2014/main" id="{9CF9671C-4B32-4C0A-8FD0-AB5EC7E26FBF}"/>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58519"/>
          <a:stretch/>
        </p:blipFill>
        <p:spPr>
          <a:xfrm>
            <a:off x="6512693" y="5520420"/>
            <a:ext cx="499158" cy="346394"/>
          </a:xfrm>
          <a:prstGeom prst="rect">
            <a:avLst/>
          </a:prstGeom>
        </p:spPr>
      </p:pic>
      <p:pic>
        <p:nvPicPr>
          <p:cNvPr id="480" name="図 479" descr="座る, テーブル, ケーキ, ホワイト が含まれている画像&#10;&#10;自動的に生成された説明">
            <a:extLst>
              <a:ext uri="{FF2B5EF4-FFF2-40B4-BE49-F238E27FC236}">
                <a16:creationId xmlns:a16="http://schemas.microsoft.com/office/drawing/2014/main" id="{29C1F77F-66E5-48BF-95DD-5FAFAE82ED7A}"/>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58519"/>
          <a:stretch/>
        </p:blipFill>
        <p:spPr>
          <a:xfrm>
            <a:off x="7112616" y="5519936"/>
            <a:ext cx="499158" cy="346394"/>
          </a:xfrm>
          <a:prstGeom prst="rect">
            <a:avLst/>
          </a:prstGeom>
        </p:spPr>
      </p:pic>
      <p:sp>
        <p:nvSpPr>
          <p:cNvPr id="406" name="正方形/長方形 405">
            <a:extLst>
              <a:ext uri="{FF2B5EF4-FFF2-40B4-BE49-F238E27FC236}">
                <a16:creationId xmlns:a16="http://schemas.microsoft.com/office/drawing/2014/main" id="{6677921F-0EE9-44CB-9D22-6FD79F7E60F0}"/>
              </a:ext>
            </a:extLst>
          </p:cNvPr>
          <p:cNvSpPr/>
          <p:nvPr/>
        </p:nvSpPr>
        <p:spPr>
          <a:xfrm>
            <a:off x="7110654" y="5262479"/>
            <a:ext cx="501120"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408" name="ブローチ 407">
            <a:extLst>
              <a:ext uri="{FF2B5EF4-FFF2-40B4-BE49-F238E27FC236}">
                <a16:creationId xmlns:a16="http://schemas.microsoft.com/office/drawing/2014/main" id="{59373350-E8C2-4F48-9884-E7A4DBC4165C}"/>
              </a:ext>
            </a:extLst>
          </p:cNvPr>
          <p:cNvSpPr/>
          <p:nvPr/>
        </p:nvSpPr>
        <p:spPr>
          <a:xfrm>
            <a:off x="7127133" y="4882717"/>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pic>
        <p:nvPicPr>
          <p:cNvPr id="410" name="図 409" descr="座る, テーブル, ケーキ, ホワイト が含まれている画像&#10;&#10;自動的に生成された説明">
            <a:extLst>
              <a:ext uri="{FF2B5EF4-FFF2-40B4-BE49-F238E27FC236}">
                <a16:creationId xmlns:a16="http://schemas.microsoft.com/office/drawing/2014/main" id="{E02BA7E9-A5F5-4DE0-A1B1-4A3B0F5D57CC}"/>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37293"/>
          <a:stretch/>
        </p:blipFill>
        <p:spPr>
          <a:xfrm>
            <a:off x="7696805" y="4277890"/>
            <a:ext cx="499158" cy="523976"/>
          </a:xfrm>
          <a:prstGeom prst="rect">
            <a:avLst/>
          </a:prstGeom>
        </p:spPr>
      </p:pic>
      <p:sp>
        <p:nvSpPr>
          <p:cNvPr id="416" name="正方形/長方形 415">
            <a:extLst>
              <a:ext uri="{FF2B5EF4-FFF2-40B4-BE49-F238E27FC236}">
                <a16:creationId xmlns:a16="http://schemas.microsoft.com/office/drawing/2014/main" id="{8B6E8F0E-0E0F-47CC-9671-69C694337433}"/>
              </a:ext>
            </a:extLst>
          </p:cNvPr>
          <p:cNvSpPr/>
          <p:nvPr/>
        </p:nvSpPr>
        <p:spPr>
          <a:xfrm>
            <a:off x="7696805" y="4671476"/>
            <a:ext cx="501120"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418" name="ブローチ 417">
            <a:extLst>
              <a:ext uri="{FF2B5EF4-FFF2-40B4-BE49-F238E27FC236}">
                <a16:creationId xmlns:a16="http://schemas.microsoft.com/office/drawing/2014/main" id="{2FE93727-C0F4-4AA1-AC31-F39A615CCF4C}"/>
              </a:ext>
            </a:extLst>
          </p:cNvPr>
          <p:cNvSpPr/>
          <p:nvPr/>
        </p:nvSpPr>
        <p:spPr>
          <a:xfrm>
            <a:off x="7713284" y="4291714"/>
            <a:ext cx="106265" cy="106265"/>
          </a:xfrm>
          <a:prstGeom prst="plaqu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pic>
        <p:nvPicPr>
          <p:cNvPr id="420" name="図 419" descr="座る, テーブル, ケーキ, ホワイト が含まれている画像&#10;&#10;自動的に生成された説明">
            <a:extLst>
              <a:ext uri="{FF2B5EF4-FFF2-40B4-BE49-F238E27FC236}">
                <a16:creationId xmlns:a16="http://schemas.microsoft.com/office/drawing/2014/main" id="{57C7AE6A-B0B9-4890-B060-84BFD6A01C9B}"/>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37293"/>
          <a:stretch/>
        </p:blipFill>
        <p:spPr>
          <a:xfrm>
            <a:off x="7711460" y="4882999"/>
            <a:ext cx="499158" cy="523976"/>
          </a:xfrm>
          <a:prstGeom prst="rect">
            <a:avLst/>
          </a:prstGeom>
        </p:spPr>
      </p:pic>
      <p:sp>
        <p:nvSpPr>
          <p:cNvPr id="426" name="正方形/長方形 425">
            <a:extLst>
              <a:ext uri="{FF2B5EF4-FFF2-40B4-BE49-F238E27FC236}">
                <a16:creationId xmlns:a16="http://schemas.microsoft.com/office/drawing/2014/main" id="{EFB34A99-A546-43CA-9AB7-DFE05AF39FB2}"/>
              </a:ext>
            </a:extLst>
          </p:cNvPr>
          <p:cNvSpPr/>
          <p:nvPr/>
        </p:nvSpPr>
        <p:spPr>
          <a:xfrm>
            <a:off x="7711460" y="5276585"/>
            <a:ext cx="501120"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428" name="ブローチ 427">
            <a:extLst>
              <a:ext uri="{FF2B5EF4-FFF2-40B4-BE49-F238E27FC236}">
                <a16:creationId xmlns:a16="http://schemas.microsoft.com/office/drawing/2014/main" id="{A2B7FB02-EAA3-43B2-98FA-B34B5DE7B1E9}"/>
              </a:ext>
            </a:extLst>
          </p:cNvPr>
          <p:cNvSpPr/>
          <p:nvPr/>
        </p:nvSpPr>
        <p:spPr>
          <a:xfrm>
            <a:off x="7727939" y="4896823"/>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pic>
        <p:nvPicPr>
          <p:cNvPr id="434" name="図 433" descr="座る, テーブル, ケーキ, ホワイト が含まれている画像&#10;&#10;自動的に生成された説明">
            <a:extLst>
              <a:ext uri="{FF2B5EF4-FFF2-40B4-BE49-F238E27FC236}">
                <a16:creationId xmlns:a16="http://schemas.microsoft.com/office/drawing/2014/main" id="{F6BD7ACF-CF5F-41DF-B2F0-CD23C4596D5F}"/>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58519"/>
          <a:stretch/>
        </p:blipFill>
        <p:spPr>
          <a:xfrm>
            <a:off x="5312249" y="5522215"/>
            <a:ext cx="499158" cy="346394"/>
          </a:xfrm>
          <a:prstGeom prst="rect">
            <a:avLst/>
          </a:prstGeom>
        </p:spPr>
      </p:pic>
      <p:sp>
        <p:nvSpPr>
          <p:cNvPr id="442" name="ブローチ 441">
            <a:extLst>
              <a:ext uri="{FF2B5EF4-FFF2-40B4-BE49-F238E27FC236}">
                <a16:creationId xmlns:a16="http://schemas.microsoft.com/office/drawing/2014/main" id="{335BA54C-D99F-492C-8CBB-0FBF3980EBA1}"/>
              </a:ext>
            </a:extLst>
          </p:cNvPr>
          <p:cNvSpPr/>
          <p:nvPr/>
        </p:nvSpPr>
        <p:spPr>
          <a:xfrm>
            <a:off x="5328728" y="5530377"/>
            <a:ext cx="106265" cy="106265"/>
          </a:xfrm>
          <a:prstGeom prst="plaqu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451" name="ブローチ 450">
            <a:extLst>
              <a:ext uri="{FF2B5EF4-FFF2-40B4-BE49-F238E27FC236}">
                <a16:creationId xmlns:a16="http://schemas.microsoft.com/office/drawing/2014/main" id="{F52CEC2A-C0C7-48B5-96A2-151556951770}"/>
              </a:ext>
            </a:extLst>
          </p:cNvPr>
          <p:cNvSpPr/>
          <p:nvPr/>
        </p:nvSpPr>
        <p:spPr>
          <a:xfrm>
            <a:off x="5928333" y="5530377"/>
            <a:ext cx="106265" cy="106265"/>
          </a:xfrm>
          <a:prstGeom prst="plaqu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459" name="ブローチ 458">
            <a:extLst>
              <a:ext uri="{FF2B5EF4-FFF2-40B4-BE49-F238E27FC236}">
                <a16:creationId xmlns:a16="http://schemas.microsoft.com/office/drawing/2014/main" id="{3FB52EA8-8A96-43F9-B30A-56A3DA9518D1}"/>
              </a:ext>
            </a:extLst>
          </p:cNvPr>
          <p:cNvSpPr/>
          <p:nvPr/>
        </p:nvSpPr>
        <p:spPr>
          <a:xfrm>
            <a:off x="6533130" y="5530377"/>
            <a:ext cx="106265" cy="106265"/>
          </a:xfrm>
          <a:prstGeom prst="plaqu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467" name="ブローチ 466">
            <a:extLst>
              <a:ext uri="{FF2B5EF4-FFF2-40B4-BE49-F238E27FC236}">
                <a16:creationId xmlns:a16="http://schemas.microsoft.com/office/drawing/2014/main" id="{6949FBAB-2EE0-45A7-B750-AE34662ADB5F}"/>
              </a:ext>
            </a:extLst>
          </p:cNvPr>
          <p:cNvSpPr/>
          <p:nvPr/>
        </p:nvSpPr>
        <p:spPr>
          <a:xfrm>
            <a:off x="7132628" y="5530377"/>
            <a:ext cx="106265" cy="106265"/>
          </a:xfrm>
          <a:prstGeom prst="plaqu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469" name="テキスト ボックス 468">
            <a:extLst>
              <a:ext uri="{FF2B5EF4-FFF2-40B4-BE49-F238E27FC236}">
                <a16:creationId xmlns:a16="http://schemas.microsoft.com/office/drawing/2014/main" id="{62AF7410-C6D9-44B7-BEFD-1C5EB77B3EBD}"/>
              </a:ext>
            </a:extLst>
          </p:cNvPr>
          <p:cNvSpPr txBox="1"/>
          <p:nvPr/>
        </p:nvSpPr>
        <p:spPr>
          <a:xfrm>
            <a:off x="7940727" y="5474859"/>
            <a:ext cx="389830" cy="215444"/>
          </a:xfrm>
          <a:prstGeom prst="rect">
            <a:avLst/>
          </a:prstGeom>
          <a:noFill/>
          <a:ln>
            <a:noFill/>
          </a:ln>
        </p:spPr>
        <p:txBody>
          <a:bodyPr wrap="square" rtlCol="0">
            <a:spAutoFit/>
          </a:bodyPr>
          <a:lstStyle/>
          <a:p>
            <a:r>
              <a:rPr kumimoji="1" lang="ja-JP" altLang="en-US" sz="400" b="1">
                <a:ln w="3175">
                  <a:solidFill>
                    <a:schemeClr val="bg1"/>
                  </a:solidFill>
                </a:ln>
                <a:solidFill>
                  <a:schemeClr val="accent4"/>
                </a:solidFill>
              </a:rPr>
              <a:t>  ★ ★</a:t>
            </a:r>
            <a:endParaRPr kumimoji="1" lang="en-US" altLang="ja-JP" sz="400" b="1">
              <a:ln w="3175">
                <a:solidFill>
                  <a:schemeClr val="bg1"/>
                </a:solidFill>
              </a:ln>
              <a:solidFill>
                <a:schemeClr val="accent4"/>
              </a:solidFill>
            </a:endParaRPr>
          </a:p>
          <a:p>
            <a:r>
              <a:rPr kumimoji="1" lang="ja-JP" altLang="en-US" sz="400" b="1">
                <a:ln w="3175">
                  <a:solidFill>
                    <a:schemeClr val="bg1"/>
                  </a:solidFill>
                </a:ln>
                <a:solidFill>
                  <a:schemeClr val="accent4"/>
                </a:solidFill>
              </a:rPr>
              <a:t>★ ★ ★</a:t>
            </a:r>
            <a:endParaRPr kumimoji="1" lang="en-US" altLang="ja-JP" sz="400" b="1">
              <a:ln w="3175">
                <a:solidFill>
                  <a:schemeClr val="bg1"/>
                </a:solidFill>
              </a:ln>
              <a:solidFill>
                <a:schemeClr val="accent4"/>
              </a:solidFill>
            </a:endParaRPr>
          </a:p>
        </p:txBody>
      </p:sp>
      <p:pic>
        <p:nvPicPr>
          <p:cNvPr id="481" name="図 480" descr="座る, テーブル, ケーキ, ホワイト が含まれている画像&#10;&#10;自動的に生成された説明">
            <a:extLst>
              <a:ext uri="{FF2B5EF4-FFF2-40B4-BE49-F238E27FC236}">
                <a16:creationId xmlns:a16="http://schemas.microsoft.com/office/drawing/2014/main" id="{15649341-890D-4CFF-BF07-5BC453A1AA70}"/>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58519"/>
          <a:stretch/>
        </p:blipFill>
        <p:spPr>
          <a:xfrm>
            <a:off x="7711460" y="5512822"/>
            <a:ext cx="499158" cy="346394"/>
          </a:xfrm>
          <a:prstGeom prst="rect">
            <a:avLst/>
          </a:prstGeom>
        </p:spPr>
      </p:pic>
      <p:sp>
        <p:nvSpPr>
          <p:cNvPr id="476" name="ブローチ 475">
            <a:extLst>
              <a:ext uri="{FF2B5EF4-FFF2-40B4-BE49-F238E27FC236}">
                <a16:creationId xmlns:a16="http://schemas.microsoft.com/office/drawing/2014/main" id="{BBCB8D5C-4527-45A5-B3C4-FEDE1E8E8D0B}"/>
              </a:ext>
            </a:extLst>
          </p:cNvPr>
          <p:cNvSpPr/>
          <p:nvPr/>
        </p:nvSpPr>
        <p:spPr>
          <a:xfrm>
            <a:off x="7733434" y="5530377"/>
            <a:ext cx="106265" cy="106265"/>
          </a:xfrm>
          <a:prstGeom prst="plaqu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491" name="テキスト ボックス 490">
            <a:extLst>
              <a:ext uri="{FF2B5EF4-FFF2-40B4-BE49-F238E27FC236}">
                <a16:creationId xmlns:a16="http://schemas.microsoft.com/office/drawing/2014/main" id="{6ACF1373-DAEC-4404-9437-BF8A02575057}"/>
              </a:ext>
            </a:extLst>
          </p:cNvPr>
          <p:cNvSpPr txBox="1"/>
          <p:nvPr/>
        </p:nvSpPr>
        <p:spPr>
          <a:xfrm>
            <a:off x="5542692" y="4215794"/>
            <a:ext cx="389830" cy="215444"/>
          </a:xfrm>
          <a:prstGeom prst="rect">
            <a:avLst/>
          </a:prstGeom>
          <a:noFill/>
          <a:ln>
            <a:noFill/>
          </a:ln>
        </p:spPr>
        <p:txBody>
          <a:bodyPr wrap="square" rtlCol="0">
            <a:spAutoFit/>
          </a:bodyPr>
          <a:lstStyle/>
          <a:p>
            <a:r>
              <a:rPr kumimoji="1" lang="ja-JP" altLang="en-US" sz="400" b="1">
                <a:ln w="3175">
                  <a:solidFill>
                    <a:schemeClr val="bg1"/>
                  </a:solidFill>
                </a:ln>
                <a:solidFill>
                  <a:schemeClr val="accent4"/>
                </a:solidFill>
              </a:rPr>
              <a:t>  ★ ★</a:t>
            </a:r>
            <a:endParaRPr kumimoji="1" lang="en-US" altLang="ja-JP" sz="400" b="1">
              <a:ln w="3175">
                <a:solidFill>
                  <a:schemeClr val="bg1"/>
                </a:solidFill>
              </a:ln>
              <a:solidFill>
                <a:schemeClr val="accent4"/>
              </a:solidFill>
            </a:endParaRPr>
          </a:p>
          <a:p>
            <a:r>
              <a:rPr kumimoji="1" lang="ja-JP" altLang="en-US" sz="400" b="1">
                <a:ln w="3175">
                  <a:solidFill>
                    <a:schemeClr val="bg1"/>
                  </a:solidFill>
                </a:ln>
                <a:solidFill>
                  <a:schemeClr val="accent4"/>
                </a:solidFill>
              </a:rPr>
              <a:t>★ ★ ★</a:t>
            </a:r>
            <a:endParaRPr kumimoji="1" lang="en-US" altLang="ja-JP" sz="400" b="1">
              <a:ln w="3175">
                <a:solidFill>
                  <a:schemeClr val="bg1"/>
                </a:solidFill>
              </a:ln>
              <a:solidFill>
                <a:schemeClr val="accent4"/>
              </a:solidFill>
            </a:endParaRPr>
          </a:p>
        </p:txBody>
      </p:sp>
      <p:sp>
        <p:nvSpPr>
          <p:cNvPr id="166" name="正方形/長方形 165">
            <a:extLst>
              <a:ext uri="{FF2B5EF4-FFF2-40B4-BE49-F238E27FC236}">
                <a16:creationId xmlns:a16="http://schemas.microsoft.com/office/drawing/2014/main" id="{E0B66A8D-4B3C-4379-A256-5E4437A8AE01}"/>
              </a:ext>
            </a:extLst>
          </p:cNvPr>
          <p:cNvSpPr/>
          <p:nvPr/>
        </p:nvSpPr>
        <p:spPr>
          <a:xfrm>
            <a:off x="7619778" y="5950632"/>
            <a:ext cx="787023" cy="314983"/>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r>
              <a:rPr kumimoji="1" lang="en-US" altLang="ja-JP" sz="1400" b="1"/>
              <a:t>999</a:t>
            </a:r>
            <a:r>
              <a:rPr kumimoji="1" lang="en-US" altLang="ja-JP" sz="1100" b="1"/>
              <a:t>/999</a:t>
            </a:r>
            <a:endParaRPr kumimoji="1" lang="ja-JP" altLang="en-US" sz="1100" b="1"/>
          </a:p>
        </p:txBody>
      </p:sp>
      <p:sp>
        <p:nvSpPr>
          <p:cNvPr id="496" name="テキスト ボックス 495">
            <a:extLst>
              <a:ext uri="{FF2B5EF4-FFF2-40B4-BE49-F238E27FC236}">
                <a16:creationId xmlns:a16="http://schemas.microsoft.com/office/drawing/2014/main" id="{8185B594-3ED2-4E26-BFC9-D7FE139EF28C}"/>
              </a:ext>
            </a:extLst>
          </p:cNvPr>
          <p:cNvSpPr txBox="1"/>
          <p:nvPr/>
        </p:nvSpPr>
        <p:spPr>
          <a:xfrm>
            <a:off x="7602843" y="4633404"/>
            <a:ext cx="729789" cy="230832"/>
          </a:xfrm>
          <a:prstGeom prst="rect">
            <a:avLst/>
          </a:prstGeom>
          <a:noFill/>
          <a:ln>
            <a:noFill/>
          </a:ln>
        </p:spPr>
        <p:txBody>
          <a:bodyPr wrap="square" rtlCol="0">
            <a:spAutoFit/>
          </a:bodyPr>
          <a:lstStyle/>
          <a:p>
            <a:r>
              <a:rPr kumimoji="1" lang="ja-JP" altLang="en-US" sz="700" b="1">
                <a:ln w="3175">
                  <a:solidFill>
                    <a:schemeClr val="tx1"/>
                  </a:solidFill>
                </a:ln>
                <a:solidFill>
                  <a:schemeClr val="bg1"/>
                </a:solidFill>
              </a:rPr>
              <a:t>　</a:t>
            </a:r>
            <a:r>
              <a:rPr kumimoji="1" lang="en-US" altLang="ja-JP" sz="700" b="1">
                <a:ln w="3175">
                  <a:solidFill>
                    <a:schemeClr val="tx1"/>
                  </a:solidFill>
                </a:ln>
                <a:solidFill>
                  <a:schemeClr val="bg1"/>
                </a:solidFill>
              </a:rPr>
              <a:t>LV</a:t>
            </a:r>
            <a:r>
              <a:rPr kumimoji="1" lang="ja-JP" altLang="en-US" sz="700" b="1">
                <a:ln w="3175">
                  <a:solidFill>
                    <a:schemeClr val="tx1"/>
                  </a:solidFill>
                </a:ln>
                <a:solidFill>
                  <a:schemeClr val="bg1"/>
                </a:solidFill>
              </a:rPr>
              <a:t> </a:t>
            </a:r>
            <a:r>
              <a:rPr kumimoji="1" lang="en-US" altLang="ja-JP" sz="900" b="1">
                <a:ln w="3175">
                  <a:solidFill>
                    <a:schemeClr val="tx1"/>
                  </a:solidFill>
                </a:ln>
                <a:solidFill>
                  <a:schemeClr val="bg1"/>
                </a:solidFill>
              </a:rPr>
              <a:t>999</a:t>
            </a:r>
            <a:endParaRPr kumimoji="1" lang="ja-JP" altLang="en-US" sz="900" b="1">
              <a:ln w="3175">
                <a:solidFill>
                  <a:schemeClr val="tx1"/>
                </a:solidFill>
              </a:ln>
              <a:solidFill>
                <a:schemeClr val="bg1"/>
              </a:solidFill>
            </a:endParaRPr>
          </a:p>
        </p:txBody>
      </p:sp>
      <p:grpSp>
        <p:nvGrpSpPr>
          <p:cNvPr id="529" name="グループ化 528">
            <a:extLst>
              <a:ext uri="{FF2B5EF4-FFF2-40B4-BE49-F238E27FC236}">
                <a16:creationId xmlns:a16="http://schemas.microsoft.com/office/drawing/2014/main" id="{C1D94BDC-60A9-47C7-97A3-60253940A0D8}"/>
              </a:ext>
            </a:extLst>
          </p:cNvPr>
          <p:cNvGrpSpPr/>
          <p:nvPr/>
        </p:nvGrpSpPr>
        <p:grpSpPr>
          <a:xfrm>
            <a:off x="5753695" y="5016625"/>
            <a:ext cx="45719" cy="259642"/>
            <a:chOff x="5753695" y="5016625"/>
            <a:chExt cx="45719" cy="259642"/>
          </a:xfrm>
        </p:grpSpPr>
        <p:sp>
          <p:nvSpPr>
            <p:cNvPr id="361" name="楕円 360">
              <a:extLst>
                <a:ext uri="{FF2B5EF4-FFF2-40B4-BE49-F238E27FC236}">
                  <a16:creationId xmlns:a16="http://schemas.microsoft.com/office/drawing/2014/main" id="{A89B4DC6-DB1F-4422-8B25-76C0B39E51AD}"/>
                </a:ext>
              </a:extLst>
            </p:cNvPr>
            <p:cNvSpPr/>
            <p:nvPr/>
          </p:nvSpPr>
          <p:spPr>
            <a:xfrm>
              <a:off x="5753695" y="50166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62" name="楕円 361">
              <a:extLst>
                <a:ext uri="{FF2B5EF4-FFF2-40B4-BE49-F238E27FC236}">
                  <a16:creationId xmlns:a16="http://schemas.microsoft.com/office/drawing/2014/main" id="{FBB17658-1F81-4DCD-9059-DE0665BEB366}"/>
                </a:ext>
              </a:extLst>
            </p:cNvPr>
            <p:cNvSpPr/>
            <p:nvPr/>
          </p:nvSpPr>
          <p:spPr>
            <a:xfrm>
              <a:off x="5753695" y="50701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63" name="楕円 362">
              <a:extLst>
                <a:ext uri="{FF2B5EF4-FFF2-40B4-BE49-F238E27FC236}">
                  <a16:creationId xmlns:a16="http://schemas.microsoft.com/office/drawing/2014/main" id="{012E17E3-0DA8-41B7-8624-F8E14E5B4841}"/>
                </a:ext>
              </a:extLst>
            </p:cNvPr>
            <p:cNvSpPr/>
            <p:nvPr/>
          </p:nvSpPr>
          <p:spPr>
            <a:xfrm>
              <a:off x="5753695" y="5123587"/>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64" name="楕円 363">
              <a:extLst>
                <a:ext uri="{FF2B5EF4-FFF2-40B4-BE49-F238E27FC236}">
                  <a16:creationId xmlns:a16="http://schemas.microsoft.com/office/drawing/2014/main" id="{42EAC3B6-3FD7-4907-B47A-DF00F482A927}"/>
                </a:ext>
              </a:extLst>
            </p:cNvPr>
            <p:cNvSpPr/>
            <p:nvPr/>
          </p:nvSpPr>
          <p:spPr>
            <a:xfrm>
              <a:off x="5753695" y="517706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497" name="楕円 496">
              <a:extLst>
                <a:ext uri="{FF2B5EF4-FFF2-40B4-BE49-F238E27FC236}">
                  <a16:creationId xmlns:a16="http://schemas.microsoft.com/office/drawing/2014/main" id="{C30C8823-05D9-4384-9828-450B04E86351}"/>
                </a:ext>
              </a:extLst>
            </p:cNvPr>
            <p:cNvSpPr/>
            <p:nvPr/>
          </p:nvSpPr>
          <p:spPr>
            <a:xfrm>
              <a:off x="5753695" y="52305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grpSp>
        <p:nvGrpSpPr>
          <p:cNvPr id="503" name="グループ化 502">
            <a:extLst>
              <a:ext uri="{FF2B5EF4-FFF2-40B4-BE49-F238E27FC236}">
                <a16:creationId xmlns:a16="http://schemas.microsoft.com/office/drawing/2014/main" id="{BFF11EB3-B1C3-4079-9D81-C832AB9634FD}"/>
              </a:ext>
            </a:extLst>
          </p:cNvPr>
          <p:cNvGrpSpPr/>
          <p:nvPr/>
        </p:nvGrpSpPr>
        <p:grpSpPr>
          <a:xfrm>
            <a:off x="6346602" y="5024880"/>
            <a:ext cx="45719" cy="259642"/>
            <a:chOff x="5906095" y="5169025"/>
            <a:chExt cx="45719" cy="259642"/>
          </a:xfrm>
        </p:grpSpPr>
        <p:sp>
          <p:nvSpPr>
            <p:cNvPr id="498" name="楕円 497">
              <a:extLst>
                <a:ext uri="{FF2B5EF4-FFF2-40B4-BE49-F238E27FC236}">
                  <a16:creationId xmlns:a16="http://schemas.microsoft.com/office/drawing/2014/main" id="{F17BF737-D37E-4D78-8106-2695B81D0353}"/>
                </a:ext>
              </a:extLst>
            </p:cNvPr>
            <p:cNvSpPr/>
            <p:nvPr/>
          </p:nvSpPr>
          <p:spPr>
            <a:xfrm>
              <a:off x="5906095" y="51690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499" name="楕円 498">
              <a:extLst>
                <a:ext uri="{FF2B5EF4-FFF2-40B4-BE49-F238E27FC236}">
                  <a16:creationId xmlns:a16="http://schemas.microsoft.com/office/drawing/2014/main" id="{9A852590-B9A2-4039-940A-6CBECD82CA53}"/>
                </a:ext>
              </a:extLst>
            </p:cNvPr>
            <p:cNvSpPr/>
            <p:nvPr/>
          </p:nvSpPr>
          <p:spPr>
            <a:xfrm>
              <a:off x="5906095" y="52225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00" name="楕円 499">
              <a:extLst>
                <a:ext uri="{FF2B5EF4-FFF2-40B4-BE49-F238E27FC236}">
                  <a16:creationId xmlns:a16="http://schemas.microsoft.com/office/drawing/2014/main" id="{C2648732-2B22-4C50-B5F6-C653AB19120B}"/>
                </a:ext>
              </a:extLst>
            </p:cNvPr>
            <p:cNvSpPr/>
            <p:nvPr/>
          </p:nvSpPr>
          <p:spPr>
            <a:xfrm>
              <a:off x="5906095" y="5275987"/>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01" name="楕円 500">
              <a:extLst>
                <a:ext uri="{FF2B5EF4-FFF2-40B4-BE49-F238E27FC236}">
                  <a16:creationId xmlns:a16="http://schemas.microsoft.com/office/drawing/2014/main" id="{37D7B2BF-ED5D-4BEF-AD18-E5371226E35C}"/>
                </a:ext>
              </a:extLst>
            </p:cNvPr>
            <p:cNvSpPr/>
            <p:nvPr/>
          </p:nvSpPr>
          <p:spPr>
            <a:xfrm>
              <a:off x="5906095" y="532946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02" name="楕円 501">
              <a:extLst>
                <a:ext uri="{FF2B5EF4-FFF2-40B4-BE49-F238E27FC236}">
                  <a16:creationId xmlns:a16="http://schemas.microsoft.com/office/drawing/2014/main" id="{13EE25EB-877F-4BBD-A267-0BF7AC2DE7B6}"/>
                </a:ext>
              </a:extLst>
            </p:cNvPr>
            <p:cNvSpPr/>
            <p:nvPr/>
          </p:nvSpPr>
          <p:spPr>
            <a:xfrm>
              <a:off x="5906095" y="53829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grpSp>
        <p:nvGrpSpPr>
          <p:cNvPr id="504" name="グループ化 503">
            <a:extLst>
              <a:ext uri="{FF2B5EF4-FFF2-40B4-BE49-F238E27FC236}">
                <a16:creationId xmlns:a16="http://schemas.microsoft.com/office/drawing/2014/main" id="{69920C58-F4DE-4657-9AA9-00844AB6F729}"/>
              </a:ext>
            </a:extLst>
          </p:cNvPr>
          <p:cNvGrpSpPr/>
          <p:nvPr/>
        </p:nvGrpSpPr>
        <p:grpSpPr>
          <a:xfrm>
            <a:off x="6955636" y="5021417"/>
            <a:ext cx="45719" cy="259642"/>
            <a:chOff x="5906095" y="5169025"/>
            <a:chExt cx="45719" cy="259642"/>
          </a:xfrm>
        </p:grpSpPr>
        <p:sp>
          <p:nvSpPr>
            <p:cNvPr id="505" name="楕円 504">
              <a:extLst>
                <a:ext uri="{FF2B5EF4-FFF2-40B4-BE49-F238E27FC236}">
                  <a16:creationId xmlns:a16="http://schemas.microsoft.com/office/drawing/2014/main" id="{7C691D61-9BB4-44A6-9A48-DD1F843CFE5D}"/>
                </a:ext>
              </a:extLst>
            </p:cNvPr>
            <p:cNvSpPr/>
            <p:nvPr/>
          </p:nvSpPr>
          <p:spPr>
            <a:xfrm>
              <a:off x="5906095" y="51690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06" name="楕円 505">
              <a:extLst>
                <a:ext uri="{FF2B5EF4-FFF2-40B4-BE49-F238E27FC236}">
                  <a16:creationId xmlns:a16="http://schemas.microsoft.com/office/drawing/2014/main" id="{6FC309E3-8133-4AFB-996B-9B960403251A}"/>
                </a:ext>
              </a:extLst>
            </p:cNvPr>
            <p:cNvSpPr/>
            <p:nvPr/>
          </p:nvSpPr>
          <p:spPr>
            <a:xfrm>
              <a:off x="5906095" y="52225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07" name="楕円 506">
              <a:extLst>
                <a:ext uri="{FF2B5EF4-FFF2-40B4-BE49-F238E27FC236}">
                  <a16:creationId xmlns:a16="http://schemas.microsoft.com/office/drawing/2014/main" id="{19C904F6-D43B-4E1B-BF23-D2C16EA8610E}"/>
                </a:ext>
              </a:extLst>
            </p:cNvPr>
            <p:cNvSpPr/>
            <p:nvPr/>
          </p:nvSpPr>
          <p:spPr>
            <a:xfrm>
              <a:off x="5906095" y="5275987"/>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08" name="楕円 507">
              <a:extLst>
                <a:ext uri="{FF2B5EF4-FFF2-40B4-BE49-F238E27FC236}">
                  <a16:creationId xmlns:a16="http://schemas.microsoft.com/office/drawing/2014/main" id="{38E26DE7-513B-4F81-986C-B7FCAE40DEB6}"/>
                </a:ext>
              </a:extLst>
            </p:cNvPr>
            <p:cNvSpPr/>
            <p:nvPr/>
          </p:nvSpPr>
          <p:spPr>
            <a:xfrm>
              <a:off x="5906095" y="532946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09" name="楕円 508">
              <a:extLst>
                <a:ext uri="{FF2B5EF4-FFF2-40B4-BE49-F238E27FC236}">
                  <a16:creationId xmlns:a16="http://schemas.microsoft.com/office/drawing/2014/main" id="{23A7DFFA-2095-4D35-A308-98D035BDACD2}"/>
                </a:ext>
              </a:extLst>
            </p:cNvPr>
            <p:cNvSpPr/>
            <p:nvPr/>
          </p:nvSpPr>
          <p:spPr>
            <a:xfrm>
              <a:off x="5906095" y="53829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grpSp>
        <p:nvGrpSpPr>
          <p:cNvPr id="517" name="グループ化 516">
            <a:extLst>
              <a:ext uri="{FF2B5EF4-FFF2-40B4-BE49-F238E27FC236}">
                <a16:creationId xmlns:a16="http://schemas.microsoft.com/office/drawing/2014/main" id="{FA481ED7-7E38-4203-9922-1D60CD59AB37}"/>
              </a:ext>
            </a:extLst>
          </p:cNvPr>
          <p:cNvGrpSpPr/>
          <p:nvPr/>
        </p:nvGrpSpPr>
        <p:grpSpPr>
          <a:xfrm>
            <a:off x="7558230" y="5019298"/>
            <a:ext cx="45719" cy="259642"/>
            <a:chOff x="5906095" y="5169025"/>
            <a:chExt cx="45719" cy="259642"/>
          </a:xfrm>
        </p:grpSpPr>
        <p:sp>
          <p:nvSpPr>
            <p:cNvPr id="518" name="楕円 517">
              <a:extLst>
                <a:ext uri="{FF2B5EF4-FFF2-40B4-BE49-F238E27FC236}">
                  <a16:creationId xmlns:a16="http://schemas.microsoft.com/office/drawing/2014/main" id="{106F0768-7716-4F97-8BCE-4B200533DC4A}"/>
                </a:ext>
              </a:extLst>
            </p:cNvPr>
            <p:cNvSpPr/>
            <p:nvPr/>
          </p:nvSpPr>
          <p:spPr>
            <a:xfrm>
              <a:off x="5906095" y="51690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19" name="楕円 518">
              <a:extLst>
                <a:ext uri="{FF2B5EF4-FFF2-40B4-BE49-F238E27FC236}">
                  <a16:creationId xmlns:a16="http://schemas.microsoft.com/office/drawing/2014/main" id="{381E98EF-9A47-45C5-985E-DC049CF8D845}"/>
                </a:ext>
              </a:extLst>
            </p:cNvPr>
            <p:cNvSpPr/>
            <p:nvPr/>
          </p:nvSpPr>
          <p:spPr>
            <a:xfrm>
              <a:off x="5906095" y="52225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20" name="楕円 519">
              <a:extLst>
                <a:ext uri="{FF2B5EF4-FFF2-40B4-BE49-F238E27FC236}">
                  <a16:creationId xmlns:a16="http://schemas.microsoft.com/office/drawing/2014/main" id="{2C8E2321-3651-452A-BD24-CA1686DA0E49}"/>
                </a:ext>
              </a:extLst>
            </p:cNvPr>
            <p:cNvSpPr/>
            <p:nvPr/>
          </p:nvSpPr>
          <p:spPr>
            <a:xfrm>
              <a:off x="5906095" y="5275987"/>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21" name="楕円 520">
              <a:extLst>
                <a:ext uri="{FF2B5EF4-FFF2-40B4-BE49-F238E27FC236}">
                  <a16:creationId xmlns:a16="http://schemas.microsoft.com/office/drawing/2014/main" id="{F5D76008-B549-4A4F-9F4E-78A4B29210D4}"/>
                </a:ext>
              </a:extLst>
            </p:cNvPr>
            <p:cNvSpPr/>
            <p:nvPr/>
          </p:nvSpPr>
          <p:spPr>
            <a:xfrm>
              <a:off x="5906095" y="532946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22" name="楕円 521">
              <a:extLst>
                <a:ext uri="{FF2B5EF4-FFF2-40B4-BE49-F238E27FC236}">
                  <a16:creationId xmlns:a16="http://schemas.microsoft.com/office/drawing/2014/main" id="{995FEB12-C575-4574-9CAF-6886EFBB264B}"/>
                </a:ext>
              </a:extLst>
            </p:cNvPr>
            <p:cNvSpPr/>
            <p:nvPr/>
          </p:nvSpPr>
          <p:spPr>
            <a:xfrm>
              <a:off x="5906095" y="53829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grpSp>
        <p:nvGrpSpPr>
          <p:cNvPr id="523" name="グループ化 522">
            <a:extLst>
              <a:ext uri="{FF2B5EF4-FFF2-40B4-BE49-F238E27FC236}">
                <a16:creationId xmlns:a16="http://schemas.microsoft.com/office/drawing/2014/main" id="{8DE2E6D3-6FAE-4E3B-963F-565306739A50}"/>
              </a:ext>
            </a:extLst>
          </p:cNvPr>
          <p:cNvGrpSpPr/>
          <p:nvPr/>
        </p:nvGrpSpPr>
        <p:grpSpPr>
          <a:xfrm>
            <a:off x="8152613" y="5023047"/>
            <a:ext cx="45719" cy="259642"/>
            <a:chOff x="5906095" y="5169025"/>
            <a:chExt cx="45719" cy="259642"/>
          </a:xfrm>
        </p:grpSpPr>
        <p:sp>
          <p:nvSpPr>
            <p:cNvPr id="524" name="楕円 523">
              <a:extLst>
                <a:ext uri="{FF2B5EF4-FFF2-40B4-BE49-F238E27FC236}">
                  <a16:creationId xmlns:a16="http://schemas.microsoft.com/office/drawing/2014/main" id="{8157FBF7-EB16-41C0-816B-1E7A47ECD5E8}"/>
                </a:ext>
              </a:extLst>
            </p:cNvPr>
            <p:cNvSpPr/>
            <p:nvPr/>
          </p:nvSpPr>
          <p:spPr>
            <a:xfrm>
              <a:off x="5906095" y="51690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25" name="楕円 524">
              <a:extLst>
                <a:ext uri="{FF2B5EF4-FFF2-40B4-BE49-F238E27FC236}">
                  <a16:creationId xmlns:a16="http://schemas.microsoft.com/office/drawing/2014/main" id="{8875D665-E894-4E0F-AC51-1D9E222079B3}"/>
                </a:ext>
              </a:extLst>
            </p:cNvPr>
            <p:cNvSpPr/>
            <p:nvPr/>
          </p:nvSpPr>
          <p:spPr>
            <a:xfrm>
              <a:off x="5906095" y="52225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26" name="楕円 525">
              <a:extLst>
                <a:ext uri="{FF2B5EF4-FFF2-40B4-BE49-F238E27FC236}">
                  <a16:creationId xmlns:a16="http://schemas.microsoft.com/office/drawing/2014/main" id="{A4F7636E-5807-455A-AC56-73EC1DE9A7B2}"/>
                </a:ext>
              </a:extLst>
            </p:cNvPr>
            <p:cNvSpPr/>
            <p:nvPr/>
          </p:nvSpPr>
          <p:spPr>
            <a:xfrm>
              <a:off x="5906095" y="5275987"/>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27" name="楕円 526">
              <a:extLst>
                <a:ext uri="{FF2B5EF4-FFF2-40B4-BE49-F238E27FC236}">
                  <a16:creationId xmlns:a16="http://schemas.microsoft.com/office/drawing/2014/main" id="{F812BFC3-3282-4E04-BB46-9C0F33BAE973}"/>
                </a:ext>
              </a:extLst>
            </p:cNvPr>
            <p:cNvSpPr/>
            <p:nvPr/>
          </p:nvSpPr>
          <p:spPr>
            <a:xfrm>
              <a:off x="5906095" y="532946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28" name="楕円 527">
              <a:extLst>
                <a:ext uri="{FF2B5EF4-FFF2-40B4-BE49-F238E27FC236}">
                  <a16:creationId xmlns:a16="http://schemas.microsoft.com/office/drawing/2014/main" id="{85CC6B54-BE10-4D2C-AF6C-CCAC5F1CCFAF}"/>
                </a:ext>
              </a:extLst>
            </p:cNvPr>
            <p:cNvSpPr/>
            <p:nvPr/>
          </p:nvSpPr>
          <p:spPr>
            <a:xfrm>
              <a:off x="5906095" y="53829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sp>
        <p:nvSpPr>
          <p:cNvPr id="531" name="楕円 530">
            <a:extLst>
              <a:ext uri="{FF2B5EF4-FFF2-40B4-BE49-F238E27FC236}">
                <a16:creationId xmlns:a16="http://schemas.microsoft.com/office/drawing/2014/main" id="{7D385AFF-9B83-4CED-8F8C-EC32C9F2A0EB}"/>
              </a:ext>
            </a:extLst>
          </p:cNvPr>
          <p:cNvSpPr/>
          <p:nvPr/>
        </p:nvSpPr>
        <p:spPr>
          <a:xfrm>
            <a:off x="5758646" y="5656909"/>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32" name="楕円 531">
            <a:extLst>
              <a:ext uri="{FF2B5EF4-FFF2-40B4-BE49-F238E27FC236}">
                <a16:creationId xmlns:a16="http://schemas.microsoft.com/office/drawing/2014/main" id="{D737D39B-D86A-42FA-BA8B-38CDF4C0FA9A}"/>
              </a:ext>
            </a:extLst>
          </p:cNvPr>
          <p:cNvSpPr/>
          <p:nvPr/>
        </p:nvSpPr>
        <p:spPr>
          <a:xfrm>
            <a:off x="5758646" y="571039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33" name="楕円 532">
            <a:extLst>
              <a:ext uri="{FF2B5EF4-FFF2-40B4-BE49-F238E27FC236}">
                <a16:creationId xmlns:a16="http://schemas.microsoft.com/office/drawing/2014/main" id="{3E7F430C-34CD-40B1-A340-194725A19A76}"/>
              </a:ext>
            </a:extLst>
          </p:cNvPr>
          <p:cNvSpPr/>
          <p:nvPr/>
        </p:nvSpPr>
        <p:spPr>
          <a:xfrm>
            <a:off x="5758646" y="5763871"/>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34" name="楕円 533">
            <a:extLst>
              <a:ext uri="{FF2B5EF4-FFF2-40B4-BE49-F238E27FC236}">
                <a16:creationId xmlns:a16="http://schemas.microsoft.com/office/drawing/2014/main" id="{EC8B176F-9D7C-4037-AA0E-05BAC970FC03}"/>
              </a:ext>
            </a:extLst>
          </p:cNvPr>
          <p:cNvSpPr/>
          <p:nvPr/>
        </p:nvSpPr>
        <p:spPr>
          <a:xfrm>
            <a:off x="5758646" y="5817352"/>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37" name="楕円 536">
            <a:extLst>
              <a:ext uri="{FF2B5EF4-FFF2-40B4-BE49-F238E27FC236}">
                <a16:creationId xmlns:a16="http://schemas.microsoft.com/office/drawing/2014/main" id="{EC831592-F42F-4515-8B88-2013C6A3D4C9}"/>
              </a:ext>
            </a:extLst>
          </p:cNvPr>
          <p:cNvSpPr/>
          <p:nvPr/>
        </p:nvSpPr>
        <p:spPr>
          <a:xfrm>
            <a:off x="6351553" y="5656909"/>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38" name="楕円 537">
            <a:extLst>
              <a:ext uri="{FF2B5EF4-FFF2-40B4-BE49-F238E27FC236}">
                <a16:creationId xmlns:a16="http://schemas.microsoft.com/office/drawing/2014/main" id="{DB1F020F-EFC7-42D3-A5D0-D5A0A9CCEB49}"/>
              </a:ext>
            </a:extLst>
          </p:cNvPr>
          <p:cNvSpPr/>
          <p:nvPr/>
        </p:nvSpPr>
        <p:spPr>
          <a:xfrm>
            <a:off x="6351553" y="571039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39" name="楕円 538">
            <a:extLst>
              <a:ext uri="{FF2B5EF4-FFF2-40B4-BE49-F238E27FC236}">
                <a16:creationId xmlns:a16="http://schemas.microsoft.com/office/drawing/2014/main" id="{C2059929-3C53-44A1-A494-C0CBE7E169E4}"/>
              </a:ext>
            </a:extLst>
          </p:cNvPr>
          <p:cNvSpPr/>
          <p:nvPr/>
        </p:nvSpPr>
        <p:spPr>
          <a:xfrm>
            <a:off x="6351553" y="5763871"/>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40" name="楕円 539">
            <a:extLst>
              <a:ext uri="{FF2B5EF4-FFF2-40B4-BE49-F238E27FC236}">
                <a16:creationId xmlns:a16="http://schemas.microsoft.com/office/drawing/2014/main" id="{18C921EF-29DA-4094-B9B7-455733ED45F4}"/>
              </a:ext>
            </a:extLst>
          </p:cNvPr>
          <p:cNvSpPr/>
          <p:nvPr/>
        </p:nvSpPr>
        <p:spPr>
          <a:xfrm>
            <a:off x="6351553" y="5817352"/>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43" name="楕円 542">
            <a:extLst>
              <a:ext uri="{FF2B5EF4-FFF2-40B4-BE49-F238E27FC236}">
                <a16:creationId xmlns:a16="http://schemas.microsoft.com/office/drawing/2014/main" id="{F28778EB-D334-42EE-8891-69438CE62F47}"/>
              </a:ext>
            </a:extLst>
          </p:cNvPr>
          <p:cNvSpPr/>
          <p:nvPr/>
        </p:nvSpPr>
        <p:spPr>
          <a:xfrm>
            <a:off x="6960587" y="5656909"/>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44" name="楕円 543">
            <a:extLst>
              <a:ext uri="{FF2B5EF4-FFF2-40B4-BE49-F238E27FC236}">
                <a16:creationId xmlns:a16="http://schemas.microsoft.com/office/drawing/2014/main" id="{68FE505D-D601-494B-AE04-C28839B5BA2D}"/>
              </a:ext>
            </a:extLst>
          </p:cNvPr>
          <p:cNvSpPr/>
          <p:nvPr/>
        </p:nvSpPr>
        <p:spPr>
          <a:xfrm>
            <a:off x="6960587" y="571039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45" name="楕円 544">
            <a:extLst>
              <a:ext uri="{FF2B5EF4-FFF2-40B4-BE49-F238E27FC236}">
                <a16:creationId xmlns:a16="http://schemas.microsoft.com/office/drawing/2014/main" id="{FB4481A4-C11C-45CD-AA58-CD4C4427FB75}"/>
              </a:ext>
            </a:extLst>
          </p:cNvPr>
          <p:cNvSpPr/>
          <p:nvPr/>
        </p:nvSpPr>
        <p:spPr>
          <a:xfrm>
            <a:off x="6960587" y="5763871"/>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46" name="楕円 545">
            <a:extLst>
              <a:ext uri="{FF2B5EF4-FFF2-40B4-BE49-F238E27FC236}">
                <a16:creationId xmlns:a16="http://schemas.microsoft.com/office/drawing/2014/main" id="{9F92749D-A4C5-4261-8498-E1B9B6A86ABD}"/>
              </a:ext>
            </a:extLst>
          </p:cNvPr>
          <p:cNvSpPr/>
          <p:nvPr/>
        </p:nvSpPr>
        <p:spPr>
          <a:xfrm>
            <a:off x="6960587" y="5817352"/>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49" name="楕円 548">
            <a:extLst>
              <a:ext uri="{FF2B5EF4-FFF2-40B4-BE49-F238E27FC236}">
                <a16:creationId xmlns:a16="http://schemas.microsoft.com/office/drawing/2014/main" id="{790A4DC5-AC5F-4B9B-A8D5-6619D52C40DE}"/>
              </a:ext>
            </a:extLst>
          </p:cNvPr>
          <p:cNvSpPr/>
          <p:nvPr/>
        </p:nvSpPr>
        <p:spPr>
          <a:xfrm>
            <a:off x="7563181" y="5656909"/>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50" name="楕円 549">
            <a:extLst>
              <a:ext uri="{FF2B5EF4-FFF2-40B4-BE49-F238E27FC236}">
                <a16:creationId xmlns:a16="http://schemas.microsoft.com/office/drawing/2014/main" id="{8C6D1BF4-01EA-4797-82EC-79C002854A45}"/>
              </a:ext>
            </a:extLst>
          </p:cNvPr>
          <p:cNvSpPr/>
          <p:nvPr/>
        </p:nvSpPr>
        <p:spPr>
          <a:xfrm>
            <a:off x="7563181" y="571039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51" name="楕円 550">
            <a:extLst>
              <a:ext uri="{FF2B5EF4-FFF2-40B4-BE49-F238E27FC236}">
                <a16:creationId xmlns:a16="http://schemas.microsoft.com/office/drawing/2014/main" id="{A0A0FF03-B99B-421B-92C0-878502DB7E31}"/>
              </a:ext>
            </a:extLst>
          </p:cNvPr>
          <p:cNvSpPr/>
          <p:nvPr/>
        </p:nvSpPr>
        <p:spPr>
          <a:xfrm>
            <a:off x="7563181" y="5763871"/>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52" name="楕円 551">
            <a:extLst>
              <a:ext uri="{FF2B5EF4-FFF2-40B4-BE49-F238E27FC236}">
                <a16:creationId xmlns:a16="http://schemas.microsoft.com/office/drawing/2014/main" id="{D53293E8-33B9-4A2B-BF03-523848A064EE}"/>
              </a:ext>
            </a:extLst>
          </p:cNvPr>
          <p:cNvSpPr/>
          <p:nvPr/>
        </p:nvSpPr>
        <p:spPr>
          <a:xfrm>
            <a:off x="7563181" y="5817352"/>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55" name="楕円 554">
            <a:extLst>
              <a:ext uri="{FF2B5EF4-FFF2-40B4-BE49-F238E27FC236}">
                <a16:creationId xmlns:a16="http://schemas.microsoft.com/office/drawing/2014/main" id="{8C3860FA-23E4-4B50-A16A-93FA842DA9A1}"/>
              </a:ext>
            </a:extLst>
          </p:cNvPr>
          <p:cNvSpPr/>
          <p:nvPr/>
        </p:nvSpPr>
        <p:spPr>
          <a:xfrm>
            <a:off x="8157564" y="5656909"/>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56" name="楕円 555">
            <a:extLst>
              <a:ext uri="{FF2B5EF4-FFF2-40B4-BE49-F238E27FC236}">
                <a16:creationId xmlns:a16="http://schemas.microsoft.com/office/drawing/2014/main" id="{C9426BB9-7132-41E8-B74F-2A748DCB2B4F}"/>
              </a:ext>
            </a:extLst>
          </p:cNvPr>
          <p:cNvSpPr/>
          <p:nvPr/>
        </p:nvSpPr>
        <p:spPr>
          <a:xfrm>
            <a:off x="8157564" y="571039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57" name="楕円 556">
            <a:extLst>
              <a:ext uri="{FF2B5EF4-FFF2-40B4-BE49-F238E27FC236}">
                <a16:creationId xmlns:a16="http://schemas.microsoft.com/office/drawing/2014/main" id="{483D621F-3447-480E-AA39-2DC786786353}"/>
              </a:ext>
            </a:extLst>
          </p:cNvPr>
          <p:cNvSpPr/>
          <p:nvPr/>
        </p:nvSpPr>
        <p:spPr>
          <a:xfrm>
            <a:off x="8157564" y="5763871"/>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58" name="楕円 557">
            <a:extLst>
              <a:ext uri="{FF2B5EF4-FFF2-40B4-BE49-F238E27FC236}">
                <a16:creationId xmlns:a16="http://schemas.microsoft.com/office/drawing/2014/main" id="{7B656C43-DABD-4874-8707-961FBEB52F4E}"/>
              </a:ext>
            </a:extLst>
          </p:cNvPr>
          <p:cNvSpPr/>
          <p:nvPr/>
        </p:nvSpPr>
        <p:spPr>
          <a:xfrm>
            <a:off x="8157564" y="5817352"/>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98" name="四角形: 角を丸くする 323">
            <a:extLst>
              <a:ext uri="{FF2B5EF4-FFF2-40B4-BE49-F238E27FC236}">
                <a16:creationId xmlns:a16="http://schemas.microsoft.com/office/drawing/2014/main" id="{544D7680-0369-4A15-ABA3-71FD596EB26F}"/>
              </a:ext>
            </a:extLst>
          </p:cNvPr>
          <p:cNvSpPr/>
          <p:nvPr/>
        </p:nvSpPr>
        <p:spPr>
          <a:xfrm>
            <a:off x="5292738" y="4253278"/>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pic>
        <p:nvPicPr>
          <p:cNvPr id="30" name="図 29">
            <a:extLst>
              <a:ext uri="{FF2B5EF4-FFF2-40B4-BE49-F238E27FC236}">
                <a16:creationId xmlns:a16="http://schemas.microsoft.com/office/drawing/2014/main" id="{656CCB06-3C1A-4F55-A1AC-4001F83EE710}"/>
              </a:ext>
            </a:extLst>
          </p:cNvPr>
          <p:cNvPicPr>
            <a:picLocks noChangeAspect="1"/>
          </p:cNvPicPr>
          <p:nvPr/>
        </p:nvPicPr>
        <p:blipFill rotWithShape="1">
          <a:blip r:embed="rId8">
            <a:extLst>
              <a:ext uri="{28A0092B-C50C-407E-A947-70E740481C1C}">
                <a14:useLocalDpi xmlns:a14="http://schemas.microsoft.com/office/drawing/2010/main" val="0"/>
              </a:ext>
            </a:extLst>
          </a:blip>
          <a:srcRect l="16998" t="2071" r="24142" b="53496"/>
          <a:stretch/>
        </p:blipFill>
        <p:spPr>
          <a:xfrm>
            <a:off x="5322017" y="4257634"/>
            <a:ext cx="499317" cy="532386"/>
          </a:xfrm>
          <a:prstGeom prst="rect">
            <a:avLst/>
          </a:prstGeom>
        </p:spPr>
      </p:pic>
      <p:sp>
        <p:nvSpPr>
          <p:cNvPr id="323" name="正方形/長方形 322">
            <a:extLst>
              <a:ext uri="{FF2B5EF4-FFF2-40B4-BE49-F238E27FC236}">
                <a16:creationId xmlns:a16="http://schemas.microsoft.com/office/drawing/2014/main" id="{6CB81399-D6D2-4AC8-9B53-0874BA6A9848}"/>
              </a:ext>
            </a:extLst>
          </p:cNvPr>
          <p:cNvSpPr/>
          <p:nvPr/>
        </p:nvSpPr>
        <p:spPr>
          <a:xfrm>
            <a:off x="5305089" y="4664588"/>
            <a:ext cx="515557"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492" name="ブローチ 491">
            <a:extLst>
              <a:ext uri="{FF2B5EF4-FFF2-40B4-BE49-F238E27FC236}">
                <a16:creationId xmlns:a16="http://schemas.microsoft.com/office/drawing/2014/main" id="{D388C7CD-E940-47E6-814E-31F38BEE5333}"/>
              </a:ext>
            </a:extLst>
          </p:cNvPr>
          <p:cNvSpPr/>
          <p:nvPr/>
        </p:nvSpPr>
        <p:spPr>
          <a:xfrm>
            <a:off x="5335399" y="4276865"/>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grpSp>
        <p:nvGrpSpPr>
          <p:cNvPr id="597" name="グループ化 596">
            <a:extLst>
              <a:ext uri="{FF2B5EF4-FFF2-40B4-BE49-F238E27FC236}">
                <a16:creationId xmlns:a16="http://schemas.microsoft.com/office/drawing/2014/main" id="{38CBC9AD-CF35-4B51-8E1E-DABED849F9DD}"/>
              </a:ext>
            </a:extLst>
          </p:cNvPr>
          <p:cNvGrpSpPr/>
          <p:nvPr/>
        </p:nvGrpSpPr>
        <p:grpSpPr>
          <a:xfrm>
            <a:off x="6337025" y="4415254"/>
            <a:ext cx="45719" cy="259642"/>
            <a:chOff x="5906095" y="5169025"/>
            <a:chExt cx="45719" cy="259642"/>
          </a:xfrm>
        </p:grpSpPr>
        <p:sp>
          <p:nvSpPr>
            <p:cNvPr id="598" name="楕円 597">
              <a:extLst>
                <a:ext uri="{FF2B5EF4-FFF2-40B4-BE49-F238E27FC236}">
                  <a16:creationId xmlns:a16="http://schemas.microsoft.com/office/drawing/2014/main" id="{25250E38-4AA4-437B-8E7D-F7FCF4E7C39D}"/>
                </a:ext>
              </a:extLst>
            </p:cNvPr>
            <p:cNvSpPr/>
            <p:nvPr/>
          </p:nvSpPr>
          <p:spPr>
            <a:xfrm>
              <a:off x="5906095" y="51690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99" name="楕円 598">
              <a:extLst>
                <a:ext uri="{FF2B5EF4-FFF2-40B4-BE49-F238E27FC236}">
                  <a16:creationId xmlns:a16="http://schemas.microsoft.com/office/drawing/2014/main" id="{D8F8DB61-9D2D-42CE-9A31-4A82A123038F}"/>
                </a:ext>
              </a:extLst>
            </p:cNvPr>
            <p:cNvSpPr/>
            <p:nvPr/>
          </p:nvSpPr>
          <p:spPr>
            <a:xfrm>
              <a:off x="5906095" y="52225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600" name="楕円 599">
              <a:extLst>
                <a:ext uri="{FF2B5EF4-FFF2-40B4-BE49-F238E27FC236}">
                  <a16:creationId xmlns:a16="http://schemas.microsoft.com/office/drawing/2014/main" id="{00E6B2B0-EDF3-4D10-899D-FAAC95D33C04}"/>
                </a:ext>
              </a:extLst>
            </p:cNvPr>
            <p:cNvSpPr/>
            <p:nvPr/>
          </p:nvSpPr>
          <p:spPr>
            <a:xfrm>
              <a:off x="5906095" y="5275987"/>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601" name="楕円 600">
              <a:extLst>
                <a:ext uri="{FF2B5EF4-FFF2-40B4-BE49-F238E27FC236}">
                  <a16:creationId xmlns:a16="http://schemas.microsoft.com/office/drawing/2014/main" id="{F9AC3CB4-948E-4CDA-88F3-EC1C9905A408}"/>
                </a:ext>
              </a:extLst>
            </p:cNvPr>
            <p:cNvSpPr/>
            <p:nvPr/>
          </p:nvSpPr>
          <p:spPr>
            <a:xfrm>
              <a:off x="5906095" y="532946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602" name="楕円 601">
              <a:extLst>
                <a:ext uri="{FF2B5EF4-FFF2-40B4-BE49-F238E27FC236}">
                  <a16:creationId xmlns:a16="http://schemas.microsoft.com/office/drawing/2014/main" id="{000FA798-CF3B-40B2-AB3C-F4EE1C2C6110}"/>
                </a:ext>
              </a:extLst>
            </p:cNvPr>
            <p:cNvSpPr/>
            <p:nvPr/>
          </p:nvSpPr>
          <p:spPr>
            <a:xfrm>
              <a:off x="5906095" y="53829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grpSp>
        <p:nvGrpSpPr>
          <p:cNvPr id="603" name="グループ化 602">
            <a:extLst>
              <a:ext uri="{FF2B5EF4-FFF2-40B4-BE49-F238E27FC236}">
                <a16:creationId xmlns:a16="http://schemas.microsoft.com/office/drawing/2014/main" id="{C106FF9C-F4AF-47EF-B096-195E8AA8361B}"/>
              </a:ext>
            </a:extLst>
          </p:cNvPr>
          <p:cNvGrpSpPr/>
          <p:nvPr/>
        </p:nvGrpSpPr>
        <p:grpSpPr>
          <a:xfrm>
            <a:off x="6946059" y="4411791"/>
            <a:ext cx="45719" cy="259642"/>
            <a:chOff x="5906095" y="5169025"/>
            <a:chExt cx="45719" cy="259642"/>
          </a:xfrm>
        </p:grpSpPr>
        <p:sp>
          <p:nvSpPr>
            <p:cNvPr id="604" name="楕円 603">
              <a:extLst>
                <a:ext uri="{FF2B5EF4-FFF2-40B4-BE49-F238E27FC236}">
                  <a16:creationId xmlns:a16="http://schemas.microsoft.com/office/drawing/2014/main" id="{F9D4D05F-0958-4707-A4E4-AF860D2B816C}"/>
                </a:ext>
              </a:extLst>
            </p:cNvPr>
            <p:cNvSpPr/>
            <p:nvPr/>
          </p:nvSpPr>
          <p:spPr>
            <a:xfrm>
              <a:off x="5906095" y="51690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605" name="楕円 604">
              <a:extLst>
                <a:ext uri="{FF2B5EF4-FFF2-40B4-BE49-F238E27FC236}">
                  <a16:creationId xmlns:a16="http://schemas.microsoft.com/office/drawing/2014/main" id="{4FD4B744-CB1D-4B97-869F-FBE2FE81E052}"/>
                </a:ext>
              </a:extLst>
            </p:cNvPr>
            <p:cNvSpPr/>
            <p:nvPr/>
          </p:nvSpPr>
          <p:spPr>
            <a:xfrm>
              <a:off x="5906095" y="52225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606" name="楕円 605">
              <a:extLst>
                <a:ext uri="{FF2B5EF4-FFF2-40B4-BE49-F238E27FC236}">
                  <a16:creationId xmlns:a16="http://schemas.microsoft.com/office/drawing/2014/main" id="{ACB26ED9-74CE-4C1E-ACE0-C821C9EAA378}"/>
                </a:ext>
              </a:extLst>
            </p:cNvPr>
            <p:cNvSpPr/>
            <p:nvPr/>
          </p:nvSpPr>
          <p:spPr>
            <a:xfrm>
              <a:off x="5906095" y="5275987"/>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607" name="楕円 606">
              <a:extLst>
                <a:ext uri="{FF2B5EF4-FFF2-40B4-BE49-F238E27FC236}">
                  <a16:creationId xmlns:a16="http://schemas.microsoft.com/office/drawing/2014/main" id="{742F0854-07D8-442D-9B2C-C66F1DE14AAC}"/>
                </a:ext>
              </a:extLst>
            </p:cNvPr>
            <p:cNvSpPr/>
            <p:nvPr/>
          </p:nvSpPr>
          <p:spPr>
            <a:xfrm>
              <a:off x="5906095" y="532946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608" name="楕円 607">
              <a:extLst>
                <a:ext uri="{FF2B5EF4-FFF2-40B4-BE49-F238E27FC236}">
                  <a16:creationId xmlns:a16="http://schemas.microsoft.com/office/drawing/2014/main" id="{C9E58C4C-C0A9-430A-B52E-40BF0B50D1D4}"/>
                </a:ext>
              </a:extLst>
            </p:cNvPr>
            <p:cNvSpPr/>
            <p:nvPr/>
          </p:nvSpPr>
          <p:spPr>
            <a:xfrm>
              <a:off x="5906095" y="53829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grpSp>
        <p:nvGrpSpPr>
          <p:cNvPr id="609" name="グループ化 608">
            <a:extLst>
              <a:ext uri="{FF2B5EF4-FFF2-40B4-BE49-F238E27FC236}">
                <a16:creationId xmlns:a16="http://schemas.microsoft.com/office/drawing/2014/main" id="{A31700F3-251D-40BD-B77A-A5727AB08C96}"/>
              </a:ext>
            </a:extLst>
          </p:cNvPr>
          <p:cNvGrpSpPr/>
          <p:nvPr/>
        </p:nvGrpSpPr>
        <p:grpSpPr>
          <a:xfrm>
            <a:off x="7548653" y="4409672"/>
            <a:ext cx="45719" cy="259642"/>
            <a:chOff x="5906095" y="5169025"/>
            <a:chExt cx="45719" cy="259642"/>
          </a:xfrm>
        </p:grpSpPr>
        <p:sp>
          <p:nvSpPr>
            <p:cNvPr id="610" name="楕円 609">
              <a:extLst>
                <a:ext uri="{FF2B5EF4-FFF2-40B4-BE49-F238E27FC236}">
                  <a16:creationId xmlns:a16="http://schemas.microsoft.com/office/drawing/2014/main" id="{8AA59E99-DCDC-43FE-9E16-09FFFBB26332}"/>
                </a:ext>
              </a:extLst>
            </p:cNvPr>
            <p:cNvSpPr/>
            <p:nvPr/>
          </p:nvSpPr>
          <p:spPr>
            <a:xfrm>
              <a:off x="5906095" y="51690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611" name="楕円 610">
              <a:extLst>
                <a:ext uri="{FF2B5EF4-FFF2-40B4-BE49-F238E27FC236}">
                  <a16:creationId xmlns:a16="http://schemas.microsoft.com/office/drawing/2014/main" id="{057916C0-BB48-4AB1-9634-5EAAA3DBE9A2}"/>
                </a:ext>
              </a:extLst>
            </p:cNvPr>
            <p:cNvSpPr/>
            <p:nvPr/>
          </p:nvSpPr>
          <p:spPr>
            <a:xfrm>
              <a:off x="5906095" y="52225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612" name="楕円 611">
              <a:extLst>
                <a:ext uri="{FF2B5EF4-FFF2-40B4-BE49-F238E27FC236}">
                  <a16:creationId xmlns:a16="http://schemas.microsoft.com/office/drawing/2014/main" id="{DA16D94E-A70F-4B6C-98F4-4F33D15911A4}"/>
                </a:ext>
              </a:extLst>
            </p:cNvPr>
            <p:cNvSpPr/>
            <p:nvPr/>
          </p:nvSpPr>
          <p:spPr>
            <a:xfrm>
              <a:off x="5906095" y="5275987"/>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613" name="楕円 612">
              <a:extLst>
                <a:ext uri="{FF2B5EF4-FFF2-40B4-BE49-F238E27FC236}">
                  <a16:creationId xmlns:a16="http://schemas.microsoft.com/office/drawing/2014/main" id="{C4DD69FF-F624-4F9B-881F-758F90DA422E}"/>
                </a:ext>
              </a:extLst>
            </p:cNvPr>
            <p:cNvSpPr/>
            <p:nvPr/>
          </p:nvSpPr>
          <p:spPr>
            <a:xfrm>
              <a:off x="5906095" y="532946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614" name="楕円 613">
              <a:extLst>
                <a:ext uri="{FF2B5EF4-FFF2-40B4-BE49-F238E27FC236}">
                  <a16:creationId xmlns:a16="http://schemas.microsoft.com/office/drawing/2014/main" id="{1725A2DB-3FA3-40B8-9219-B7D0334C394E}"/>
                </a:ext>
              </a:extLst>
            </p:cNvPr>
            <p:cNvSpPr/>
            <p:nvPr/>
          </p:nvSpPr>
          <p:spPr>
            <a:xfrm>
              <a:off x="5906095" y="53829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grpSp>
        <p:nvGrpSpPr>
          <p:cNvPr id="615" name="グループ化 614">
            <a:extLst>
              <a:ext uri="{FF2B5EF4-FFF2-40B4-BE49-F238E27FC236}">
                <a16:creationId xmlns:a16="http://schemas.microsoft.com/office/drawing/2014/main" id="{CB9BCA84-9762-4FAB-A649-0650259C0095}"/>
              </a:ext>
            </a:extLst>
          </p:cNvPr>
          <p:cNvGrpSpPr/>
          <p:nvPr/>
        </p:nvGrpSpPr>
        <p:grpSpPr>
          <a:xfrm>
            <a:off x="8143036" y="4413421"/>
            <a:ext cx="45719" cy="259642"/>
            <a:chOff x="5906095" y="5169025"/>
            <a:chExt cx="45719" cy="259642"/>
          </a:xfrm>
        </p:grpSpPr>
        <p:sp>
          <p:nvSpPr>
            <p:cNvPr id="616" name="楕円 615">
              <a:extLst>
                <a:ext uri="{FF2B5EF4-FFF2-40B4-BE49-F238E27FC236}">
                  <a16:creationId xmlns:a16="http://schemas.microsoft.com/office/drawing/2014/main" id="{57E8DC4F-58A0-4A92-9EB0-38E5BD45F3B4}"/>
                </a:ext>
              </a:extLst>
            </p:cNvPr>
            <p:cNvSpPr/>
            <p:nvPr/>
          </p:nvSpPr>
          <p:spPr>
            <a:xfrm>
              <a:off x="5906095" y="51690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617" name="楕円 616">
              <a:extLst>
                <a:ext uri="{FF2B5EF4-FFF2-40B4-BE49-F238E27FC236}">
                  <a16:creationId xmlns:a16="http://schemas.microsoft.com/office/drawing/2014/main" id="{0857428D-8579-4AFA-963F-153E67105032}"/>
                </a:ext>
              </a:extLst>
            </p:cNvPr>
            <p:cNvSpPr/>
            <p:nvPr/>
          </p:nvSpPr>
          <p:spPr>
            <a:xfrm>
              <a:off x="5906095" y="52225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618" name="楕円 617">
              <a:extLst>
                <a:ext uri="{FF2B5EF4-FFF2-40B4-BE49-F238E27FC236}">
                  <a16:creationId xmlns:a16="http://schemas.microsoft.com/office/drawing/2014/main" id="{BD0E15C5-9F25-4A88-A347-3F5CF52D7ED5}"/>
                </a:ext>
              </a:extLst>
            </p:cNvPr>
            <p:cNvSpPr/>
            <p:nvPr/>
          </p:nvSpPr>
          <p:spPr>
            <a:xfrm>
              <a:off x="5906095" y="5275987"/>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619" name="楕円 618">
              <a:extLst>
                <a:ext uri="{FF2B5EF4-FFF2-40B4-BE49-F238E27FC236}">
                  <a16:creationId xmlns:a16="http://schemas.microsoft.com/office/drawing/2014/main" id="{B566C9E2-58A0-4F96-B04B-DD2BE9F5F8F2}"/>
                </a:ext>
              </a:extLst>
            </p:cNvPr>
            <p:cNvSpPr/>
            <p:nvPr/>
          </p:nvSpPr>
          <p:spPr>
            <a:xfrm>
              <a:off x="5906095" y="532946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620" name="楕円 619">
              <a:extLst>
                <a:ext uri="{FF2B5EF4-FFF2-40B4-BE49-F238E27FC236}">
                  <a16:creationId xmlns:a16="http://schemas.microsoft.com/office/drawing/2014/main" id="{9AC2B76B-02EF-4FA2-89EE-632F76CC87F7}"/>
                </a:ext>
              </a:extLst>
            </p:cNvPr>
            <p:cNvSpPr/>
            <p:nvPr/>
          </p:nvSpPr>
          <p:spPr>
            <a:xfrm>
              <a:off x="5906095" y="53829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sp>
        <p:nvSpPr>
          <p:cNvPr id="645" name="テキスト ボックス 644">
            <a:extLst>
              <a:ext uri="{FF2B5EF4-FFF2-40B4-BE49-F238E27FC236}">
                <a16:creationId xmlns:a16="http://schemas.microsoft.com/office/drawing/2014/main" id="{8E60FE15-841D-490B-A4D3-B19E3C9AA531}"/>
              </a:ext>
            </a:extLst>
          </p:cNvPr>
          <p:cNvSpPr txBox="1"/>
          <p:nvPr/>
        </p:nvSpPr>
        <p:spPr>
          <a:xfrm>
            <a:off x="5798398" y="4620891"/>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HP</a:t>
            </a:r>
            <a:r>
              <a:rPr kumimoji="1" lang="en-US" altLang="ja-JP" sz="900" b="1">
                <a:ln w="3175">
                  <a:solidFill>
                    <a:schemeClr val="tx1"/>
                  </a:solidFill>
                </a:ln>
                <a:solidFill>
                  <a:schemeClr val="bg1"/>
                </a:solidFill>
              </a:rPr>
              <a:t>999</a:t>
            </a:r>
            <a:r>
              <a:rPr kumimoji="1" lang="en-US" altLang="ja-JP" sz="400" b="1">
                <a:ln w="3175">
                  <a:solidFill>
                    <a:schemeClr val="tx1"/>
                  </a:solidFill>
                </a:ln>
                <a:solidFill>
                  <a:schemeClr val="bg1"/>
                </a:solidFill>
              </a:rPr>
              <a:t>,</a:t>
            </a:r>
            <a:r>
              <a:rPr kumimoji="1" lang="en-US" altLang="ja-JP" sz="900" b="1">
                <a:ln w="3175">
                  <a:solidFill>
                    <a:schemeClr val="tx1"/>
                  </a:solidFill>
                </a:ln>
                <a:solidFill>
                  <a:schemeClr val="bg1"/>
                </a:solidFill>
              </a:rPr>
              <a:t>999</a:t>
            </a:r>
            <a:endParaRPr kumimoji="1" lang="ja-JP" altLang="en-US" sz="900" b="1">
              <a:ln w="3175">
                <a:solidFill>
                  <a:schemeClr val="tx1"/>
                </a:solidFill>
              </a:ln>
              <a:solidFill>
                <a:schemeClr val="bg1"/>
              </a:solidFill>
            </a:endParaRPr>
          </a:p>
        </p:txBody>
      </p:sp>
      <p:cxnSp>
        <p:nvCxnSpPr>
          <p:cNvPr id="649" name="直線コネクタ 648">
            <a:extLst>
              <a:ext uri="{FF2B5EF4-FFF2-40B4-BE49-F238E27FC236}">
                <a16:creationId xmlns:a16="http://schemas.microsoft.com/office/drawing/2014/main" id="{4E287EFA-A8AF-4C87-A750-4C7F4C262EE3}"/>
              </a:ext>
            </a:extLst>
          </p:cNvPr>
          <p:cNvCxnSpPr>
            <a:cxnSpLocks/>
            <a:endCxn id="638" idx="1"/>
          </p:cNvCxnSpPr>
          <p:nvPr/>
        </p:nvCxnSpPr>
        <p:spPr>
          <a:xfrm>
            <a:off x="2911852" y="3890017"/>
            <a:ext cx="1229108" cy="0"/>
          </a:xfrm>
          <a:prstGeom prst="line">
            <a:avLst/>
          </a:prstGeom>
        </p:spPr>
        <p:style>
          <a:lnRef idx="1">
            <a:schemeClr val="accent1"/>
          </a:lnRef>
          <a:fillRef idx="0">
            <a:schemeClr val="accent1"/>
          </a:fillRef>
          <a:effectRef idx="0">
            <a:schemeClr val="accent1"/>
          </a:effectRef>
          <a:fontRef idx="minor">
            <a:schemeClr val="tx1"/>
          </a:fontRef>
        </p:style>
      </p:cxnSp>
      <p:sp>
        <p:nvSpPr>
          <p:cNvPr id="653" name="テキスト ボックス 652">
            <a:extLst>
              <a:ext uri="{FF2B5EF4-FFF2-40B4-BE49-F238E27FC236}">
                <a16:creationId xmlns:a16="http://schemas.microsoft.com/office/drawing/2014/main" id="{9B9126C6-7AE2-4FD2-A4FB-BA162F4D3757}"/>
              </a:ext>
            </a:extLst>
          </p:cNvPr>
          <p:cNvSpPr txBox="1"/>
          <p:nvPr/>
        </p:nvSpPr>
        <p:spPr>
          <a:xfrm>
            <a:off x="1754962" y="3788305"/>
            <a:ext cx="1111751" cy="1015663"/>
          </a:xfrm>
          <a:prstGeom prst="rect">
            <a:avLst/>
          </a:prstGeom>
          <a:noFill/>
        </p:spPr>
        <p:txBody>
          <a:bodyPr wrap="square" rtlCol="0">
            <a:spAutoFit/>
          </a:bodyPr>
          <a:lstStyle/>
          <a:p>
            <a:pPr algn="r"/>
            <a:r>
              <a:rPr kumimoji="1" lang="ja-JP" altLang="en-US" sz="1200" b="1"/>
              <a:t>属性</a:t>
            </a:r>
            <a:endParaRPr kumimoji="1" lang="en-US" altLang="ja-JP" sz="1200" b="1"/>
          </a:p>
          <a:p>
            <a:pPr algn="r"/>
            <a:r>
              <a:rPr kumimoji="1" lang="ja-JP" altLang="en-US" sz="1200" b="1"/>
              <a:t>レア度</a:t>
            </a:r>
            <a:endParaRPr kumimoji="1" lang="en-US" altLang="ja-JP" sz="1200" b="1"/>
          </a:p>
          <a:p>
            <a:pPr algn="r"/>
            <a:r>
              <a:rPr kumimoji="1" lang="ja-JP" altLang="en-US" sz="1200" b="1"/>
              <a:t>進化度</a:t>
            </a:r>
            <a:endParaRPr kumimoji="1" lang="en-US" altLang="ja-JP" sz="1200" b="1"/>
          </a:p>
          <a:p>
            <a:pPr algn="r"/>
            <a:r>
              <a:rPr kumimoji="1" lang="ja-JP" altLang="en-US" sz="1200" b="1"/>
              <a:t>パラメータ</a:t>
            </a:r>
            <a:endParaRPr kumimoji="1" lang="en-US" altLang="ja-JP" sz="1200" b="1"/>
          </a:p>
          <a:p>
            <a:pPr algn="r"/>
            <a:r>
              <a:rPr kumimoji="1" lang="ja-JP" altLang="en-US" sz="600" b="1"/>
              <a:t>薄くグラデーションで</a:t>
            </a:r>
            <a:endParaRPr kumimoji="1" lang="en-US" altLang="ja-JP" sz="600" b="1"/>
          </a:p>
          <a:p>
            <a:pPr algn="r"/>
            <a:r>
              <a:rPr kumimoji="1" lang="ja-JP" altLang="en-US" sz="600" b="1"/>
              <a:t>みやすくしてみたり</a:t>
            </a:r>
            <a:endParaRPr kumimoji="1" lang="en-US" altLang="ja-JP" sz="600" b="1"/>
          </a:p>
        </p:txBody>
      </p:sp>
      <p:sp>
        <p:nvSpPr>
          <p:cNvPr id="666" name="テキスト ボックス 665">
            <a:extLst>
              <a:ext uri="{FF2B5EF4-FFF2-40B4-BE49-F238E27FC236}">
                <a16:creationId xmlns:a16="http://schemas.microsoft.com/office/drawing/2014/main" id="{A0AEF676-6D31-4F73-B60F-212D899FFBEB}"/>
              </a:ext>
            </a:extLst>
          </p:cNvPr>
          <p:cNvSpPr txBox="1"/>
          <p:nvPr/>
        </p:nvSpPr>
        <p:spPr>
          <a:xfrm>
            <a:off x="6470704" y="5249343"/>
            <a:ext cx="612851" cy="230832"/>
          </a:xfrm>
          <a:prstGeom prst="rect">
            <a:avLst/>
          </a:prstGeom>
          <a:noFill/>
          <a:ln>
            <a:noFill/>
          </a:ln>
        </p:spPr>
        <p:txBody>
          <a:bodyPr wrap="square" rtlCol="0">
            <a:spAutoFit/>
          </a:bodyPr>
          <a:lstStyle/>
          <a:p>
            <a:pPr algn="ctr"/>
            <a:r>
              <a:rPr kumimoji="1" lang="ja-JP" altLang="en-US" sz="900" b="1">
                <a:ln w="0">
                  <a:solidFill>
                    <a:schemeClr val="tx1"/>
                  </a:solidFill>
                </a:ln>
                <a:solidFill>
                  <a:schemeClr val="bg1"/>
                </a:solidFill>
                <a:latin typeface="+mj-lt"/>
              </a:rPr>
              <a:t>★４</a:t>
            </a:r>
          </a:p>
        </p:txBody>
      </p:sp>
      <p:sp>
        <p:nvSpPr>
          <p:cNvPr id="667" name="テキスト ボックス 666">
            <a:extLst>
              <a:ext uri="{FF2B5EF4-FFF2-40B4-BE49-F238E27FC236}">
                <a16:creationId xmlns:a16="http://schemas.microsoft.com/office/drawing/2014/main" id="{932A0AE6-0900-40AD-AF88-1594C6F13C80}"/>
              </a:ext>
            </a:extLst>
          </p:cNvPr>
          <p:cNvSpPr txBox="1"/>
          <p:nvPr/>
        </p:nvSpPr>
        <p:spPr>
          <a:xfrm>
            <a:off x="7064617" y="5241021"/>
            <a:ext cx="612851" cy="230832"/>
          </a:xfrm>
          <a:prstGeom prst="rect">
            <a:avLst/>
          </a:prstGeom>
          <a:noFill/>
          <a:ln>
            <a:noFill/>
          </a:ln>
        </p:spPr>
        <p:txBody>
          <a:bodyPr wrap="square" rtlCol="0">
            <a:spAutoFit/>
          </a:bodyPr>
          <a:lstStyle/>
          <a:p>
            <a:pPr algn="ctr"/>
            <a:r>
              <a:rPr kumimoji="1" lang="ja-JP" altLang="en-US" sz="900" b="1">
                <a:ln w="0">
                  <a:solidFill>
                    <a:schemeClr val="tx1"/>
                  </a:solidFill>
                </a:ln>
                <a:solidFill>
                  <a:schemeClr val="bg1"/>
                </a:solidFill>
                <a:latin typeface="+mj-lt"/>
              </a:rPr>
              <a:t>★４</a:t>
            </a:r>
          </a:p>
        </p:txBody>
      </p:sp>
      <p:sp>
        <p:nvSpPr>
          <p:cNvPr id="668" name="テキスト ボックス 667">
            <a:extLst>
              <a:ext uri="{FF2B5EF4-FFF2-40B4-BE49-F238E27FC236}">
                <a16:creationId xmlns:a16="http://schemas.microsoft.com/office/drawing/2014/main" id="{407932FD-E844-4359-A810-9A01C539D3EE}"/>
              </a:ext>
            </a:extLst>
          </p:cNvPr>
          <p:cNvSpPr txBox="1"/>
          <p:nvPr/>
        </p:nvSpPr>
        <p:spPr>
          <a:xfrm>
            <a:off x="7647919" y="5252982"/>
            <a:ext cx="612851" cy="230832"/>
          </a:xfrm>
          <a:prstGeom prst="rect">
            <a:avLst/>
          </a:prstGeom>
          <a:noFill/>
          <a:ln>
            <a:noFill/>
          </a:ln>
        </p:spPr>
        <p:txBody>
          <a:bodyPr wrap="square" rtlCol="0">
            <a:spAutoFit/>
          </a:bodyPr>
          <a:lstStyle/>
          <a:p>
            <a:pPr algn="ctr"/>
            <a:r>
              <a:rPr kumimoji="1" lang="ja-JP" altLang="en-US" sz="900" b="1">
                <a:ln w="0">
                  <a:solidFill>
                    <a:schemeClr val="tx1"/>
                  </a:solidFill>
                </a:ln>
                <a:solidFill>
                  <a:schemeClr val="bg1"/>
                </a:solidFill>
                <a:latin typeface="+mj-lt"/>
              </a:rPr>
              <a:t>★４</a:t>
            </a:r>
          </a:p>
        </p:txBody>
      </p:sp>
      <p:sp>
        <p:nvSpPr>
          <p:cNvPr id="669" name="テキスト ボックス 668">
            <a:extLst>
              <a:ext uri="{FF2B5EF4-FFF2-40B4-BE49-F238E27FC236}">
                <a16:creationId xmlns:a16="http://schemas.microsoft.com/office/drawing/2014/main" id="{833CBD29-B196-4FB6-B56E-DCE629BAF8B2}"/>
              </a:ext>
            </a:extLst>
          </p:cNvPr>
          <p:cNvSpPr txBox="1"/>
          <p:nvPr/>
        </p:nvSpPr>
        <p:spPr>
          <a:xfrm>
            <a:off x="6414269" y="4618905"/>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ATK</a:t>
            </a:r>
            <a:r>
              <a:rPr kumimoji="1" lang="en-US" altLang="ja-JP" sz="900" b="1">
                <a:ln w="3175">
                  <a:solidFill>
                    <a:schemeClr val="tx1"/>
                  </a:solidFill>
                </a:ln>
                <a:solidFill>
                  <a:schemeClr val="bg1"/>
                </a:solidFill>
              </a:rPr>
              <a:t>99</a:t>
            </a:r>
            <a:r>
              <a:rPr kumimoji="1" lang="en-US" altLang="ja-JP" sz="400" b="1">
                <a:ln w="3175">
                  <a:solidFill>
                    <a:schemeClr val="tx1"/>
                  </a:solidFill>
                </a:ln>
                <a:solidFill>
                  <a:schemeClr val="bg1"/>
                </a:solidFill>
              </a:rPr>
              <a:t>,</a:t>
            </a:r>
            <a:r>
              <a:rPr kumimoji="1" lang="en-US" altLang="ja-JP" sz="900" b="1">
                <a:ln w="3175">
                  <a:solidFill>
                    <a:schemeClr val="tx1"/>
                  </a:solidFill>
                </a:ln>
                <a:solidFill>
                  <a:schemeClr val="bg1"/>
                </a:solidFill>
              </a:rPr>
              <a:t>999</a:t>
            </a:r>
            <a:endParaRPr kumimoji="1" lang="ja-JP" altLang="en-US" sz="900" b="1">
              <a:ln w="3175">
                <a:solidFill>
                  <a:schemeClr val="tx1"/>
                </a:solidFill>
              </a:ln>
              <a:solidFill>
                <a:schemeClr val="bg1"/>
              </a:solidFill>
            </a:endParaRPr>
          </a:p>
        </p:txBody>
      </p:sp>
      <p:sp>
        <p:nvSpPr>
          <p:cNvPr id="670" name="テキスト ボックス 669">
            <a:extLst>
              <a:ext uri="{FF2B5EF4-FFF2-40B4-BE49-F238E27FC236}">
                <a16:creationId xmlns:a16="http://schemas.microsoft.com/office/drawing/2014/main" id="{D8CF3B45-5E61-42CF-BE37-850A7514010C}"/>
              </a:ext>
            </a:extLst>
          </p:cNvPr>
          <p:cNvSpPr txBox="1"/>
          <p:nvPr/>
        </p:nvSpPr>
        <p:spPr>
          <a:xfrm>
            <a:off x="7010037" y="4618228"/>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DEF</a:t>
            </a:r>
            <a:r>
              <a:rPr kumimoji="1" lang="en-US" altLang="ja-JP" sz="900" b="1">
                <a:ln w="3175">
                  <a:solidFill>
                    <a:schemeClr val="tx1"/>
                  </a:solidFill>
                </a:ln>
                <a:solidFill>
                  <a:schemeClr val="bg1"/>
                </a:solidFill>
              </a:rPr>
              <a:t>99</a:t>
            </a:r>
            <a:r>
              <a:rPr kumimoji="1" lang="en-US" altLang="ja-JP" sz="400" b="1">
                <a:ln w="3175">
                  <a:solidFill>
                    <a:schemeClr val="tx1"/>
                  </a:solidFill>
                </a:ln>
                <a:solidFill>
                  <a:schemeClr val="bg1"/>
                </a:solidFill>
              </a:rPr>
              <a:t>,</a:t>
            </a:r>
            <a:r>
              <a:rPr kumimoji="1" lang="en-US" altLang="ja-JP" sz="900" b="1">
                <a:ln w="3175">
                  <a:solidFill>
                    <a:schemeClr val="tx1"/>
                  </a:solidFill>
                </a:ln>
                <a:solidFill>
                  <a:schemeClr val="bg1"/>
                </a:solidFill>
              </a:rPr>
              <a:t>999</a:t>
            </a:r>
            <a:endParaRPr kumimoji="1" lang="ja-JP" altLang="en-US" sz="900" b="1">
              <a:ln w="3175">
                <a:solidFill>
                  <a:schemeClr val="tx1"/>
                </a:solidFill>
              </a:ln>
              <a:solidFill>
                <a:schemeClr val="bg1"/>
              </a:solidFill>
            </a:endParaRPr>
          </a:p>
        </p:txBody>
      </p:sp>
      <p:sp>
        <p:nvSpPr>
          <p:cNvPr id="671" name="テキスト ボックス 670">
            <a:extLst>
              <a:ext uri="{FF2B5EF4-FFF2-40B4-BE49-F238E27FC236}">
                <a16:creationId xmlns:a16="http://schemas.microsoft.com/office/drawing/2014/main" id="{5417986C-44B5-4243-A909-82EB0F5C37C4}"/>
              </a:ext>
            </a:extLst>
          </p:cNvPr>
          <p:cNvSpPr txBox="1"/>
          <p:nvPr/>
        </p:nvSpPr>
        <p:spPr>
          <a:xfrm>
            <a:off x="5223768" y="4630316"/>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HP</a:t>
            </a:r>
            <a:r>
              <a:rPr kumimoji="1" lang="en-US" altLang="ja-JP" sz="900" b="1">
                <a:ln w="3175">
                  <a:solidFill>
                    <a:schemeClr val="tx1"/>
                  </a:solidFill>
                </a:ln>
                <a:solidFill>
                  <a:schemeClr val="bg1"/>
                </a:solidFill>
              </a:rPr>
              <a:t>999</a:t>
            </a:r>
            <a:r>
              <a:rPr kumimoji="1" lang="en-US" altLang="ja-JP" sz="400" b="1">
                <a:ln w="3175">
                  <a:solidFill>
                    <a:schemeClr val="tx1"/>
                  </a:solidFill>
                </a:ln>
                <a:solidFill>
                  <a:schemeClr val="bg1"/>
                </a:solidFill>
              </a:rPr>
              <a:t>,</a:t>
            </a:r>
            <a:r>
              <a:rPr kumimoji="1" lang="en-US" altLang="ja-JP" sz="900" b="1">
                <a:ln w="3175">
                  <a:solidFill>
                    <a:schemeClr val="tx1"/>
                  </a:solidFill>
                </a:ln>
                <a:solidFill>
                  <a:schemeClr val="bg1"/>
                </a:solidFill>
              </a:rPr>
              <a:t>999</a:t>
            </a:r>
            <a:endParaRPr kumimoji="1" lang="ja-JP" altLang="en-US" sz="900" b="1">
              <a:ln w="3175">
                <a:solidFill>
                  <a:schemeClr val="tx1"/>
                </a:solidFill>
              </a:ln>
              <a:solidFill>
                <a:schemeClr val="bg1"/>
              </a:solidFill>
            </a:endParaRPr>
          </a:p>
        </p:txBody>
      </p:sp>
      <p:sp>
        <p:nvSpPr>
          <p:cNvPr id="41" name="フレーム 40">
            <a:extLst>
              <a:ext uri="{FF2B5EF4-FFF2-40B4-BE49-F238E27FC236}">
                <a16:creationId xmlns:a16="http://schemas.microsoft.com/office/drawing/2014/main" id="{F8EBE997-45B6-40C3-9FE6-8EA9EF251927}"/>
              </a:ext>
            </a:extLst>
          </p:cNvPr>
          <p:cNvSpPr/>
          <p:nvPr/>
        </p:nvSpPr>
        <p:spPr>
          <a:xfrm>
            <a:off x="5283759" y="4223664"/>
            <a:ext cx="573372" cy="588991"/>
          </a:xfrm>
          <a:prstGeom prst="frame">
            <a:avLst>
              <a:gd name="adj1" fmla="val 4194"/>
            </a:avLst>
          </a:prstGeom>
          <a:solidFill>
            <a:schemeClr val="bg1"/>
          </a:solidFill>
          <a:ln w="31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nvGrpSpPr>
          <p:cNvPr id="706" name="グループ化 705">
            <a:extLst>
              <a:ext uri="{FF2B5EF4-FFF2-40B4-BE49-F238E27FC236}">
                <a16:creationId xmlns:a16="http://schemas.microsoft.com/office/drawing/2014/main" id="{F071BCE2-14A2-43E9-8708-36DF81980998}"/>
              </a:ext>
            </a:extLst>
          </p:cNvPr>
          <p:cNvGrpSpPr/>
          <p:nvPr/>
        </p:nvGrpSpPr>
        <p:grpSpPr>
          <a:xfrm>
            <a:off x="4082934" y="3751491"/>
            <a:ext cx="988247" cy="1064298"/>
            <a:chOff x="3611913" y="3574526"/>
            <a:chExt cx="1200151" cy="1292508"/>
          </a:xfrm>
        </p:grpSpPr>
        <p:pic>
          <p:nvPicPr>
            <p:cNvPr id="635" name="図 634">
              <a:extLst>
                <a:ext uri="{FF2B5EF4-FFF2-40B4-BE49-F238E27FC236}">
                  <a16:creationId xmlns:a16="http://schemas.microsoft.com/office/drawing/2014/main" id="{789E4BF0-64D5-422B-ABE2-F3C7EF088247}"/>
                </a:ext>
              </a:extLst>
            </p:cNvPr>
            <p:cNvPicPr>
              <a:picLocks noChangeAspect="1"/>
            </p:cNvPicPr>
            <p:nvPr/>
          </p:nvPicPr>
          <p:blipFill rotWithShape="1">
            <a:blip r:embed="rId9">
              <a:extLst>
                <a:ext uri="{28A0092B-C50C-407E-A947-70E740481C1C}">
                  <a14:useLocalDpi xmlns:a14="http://schemas.microsoft.com/office/drawing/2010/main" val="0"/>
                </a:ext>
              </a:extLst>
            </a:blip>
            <a:srcRect l="16998" t="2071" r="24142" b="53496"/>
            <a:stretch/>
          </p:blipFill>
          <p:spPr>
            <a:xfrm>
              <a:off x="3651267" y="3574526"/>
              <a:ext cx="1160797" cy="1237675"/>
            </a:xfrm>
            <a:prstGeom prst="rect">
              <a:avLst/>
            </a:prstGeom>
          </p:spPr>
        </p:pic>
        <p:sp>
          <p:nvSpPr>
            <p:cNvPr id="636" name="正方形/長方形 635">
              <a:extLst>
                <a:ext uri="{FF2B5EF4-FFF2-40B4-BE49-F238E27FC236}">
                  <a16:creationId xmlns:a16="http://schemas.microsoft.com/office/drawing/2014/main" id="{C0532B0F-B2DF-40AE-9ED8-DE5ABCD4E730}"/>
                </a:ext>
              </a:extLst>
            </p:cNvPr>
            <p:cNvSpPr/>
            <p:nvPr/>
          </p:nvSpPr>
          <p:spPr>
            <a:xfrm>
              <a:off x="3611913" y="4520601"/>
              <a:ext cx="1198551" cy="304296"/>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638" name="ブローチ 637">
              <a:extLst>
                <a:ext uri="{FF2B5EF4-FFF2-40B4-BE49-F238E27FC236}">
                  <a16:creationId xmlns:a16="http://schemas.microsoft.com/office/drawing/2014/main" id="{7F093EC2-0463-4201-AC0F-345A10613CF4}"/>
                </a:ext>
              </a:extLst>
            </p:cNvPr>
            <p:cNvSpPr/>
            <p:nvPr/>
          </p:nvSpPr>
          <p:spPr>
            <a:xfrm>
              <a:off x="3682377" y="3619234"/>
              <a:ext cx="247042" cy="247042"/>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grpSp>
          <p:nvGrpSpPr>
            <p:cNvPr id="639" name="グループ化 638">
              <a:extLst>
                <a:ext uri="{FF2B5EF4-FFF2-40B4-BE49-F238E27FC236}">
                  <a16:creationId xmlns:a16="http://schemas.microsoft.com/office/drawing/2014/main" id="{AFD6A2D0-7C7F-4ABA-8BA5-FDC1AE4483F4}"/>
                </a:ext>
              </a:extLst>
            </p:cNvPr>
            <p:cNvGrpSpPr/>
            <p:nvPr/>
          </p:nvGrpSpPr>
          <p:grpSpPr>
            <a:xfrm>
              <a:off x="4685141" y="3921214"/>
              <a:ext cx="106286" cy="603608"/>
              <a:chOff x="5753695" y="5016625"/>
              <a:chExt cx="45719" cy="259642"/>
            </a:xfrm>
          </p:grpSpPr>
          <p:sp>
            <p:nvSpPr>
              <p:cNvPr id="640" name="楕円 639">
                <a:extLst>
                  <a:ext uri="{FF2B5EF4-FFF2-40B4-BE49-F238E27FC236}">
                    <a16:creationId xmlns:a16="http://schemas.microsoft.com/office/drawing/2014/main" id="{A6FBB91A-6AA0-47EA-A28F-0879EA576531}"/>
                  </a:ext>
                </a:extLst>
              </p:cNvPr>
              <p:cNvSpPr/>
              <p:nvPr/>
            </p:nvSpPr>
            <p:spPr>
              <a:xfrm>
                <a:off x="5753695" y="50166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641" name="楕円 640">
                <a:extLst>
                  <a:ext uri="{FF2B5EF4-FFF2-40B4-BE49-F238E27FC236}">
                    <a16:creationId xmlns:a16="http://schemas.microsoft.com/office/drawing/2014/main" id="{165B5CD1-CC47-42A7-8C69-047BECCFCD39}"/>
                  </a:ext>
                </a:extLst>
              </p:cNvPr>
              <p:cNvSpPr/>
              <p:nvPr/>
            </p:nvSpPr>
            <p:spPr>
              <a:xfrm>
                <a:off x="5753695" y="50701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642" name="楕円 641">
                <a:extLst>
                  <a:ext uri="{FF2B5EF4-FFF2-40B4-BE49-F238E27FC236}">
                    <a16:creationId xmlns:a16="http://schemas.microsoft.com/office/drawing/2014/main" id="{4AF1B034-FE2A-44D6-98D3-AA1A656A62A8}"/>
                  </a:ext>
                </a:extLst>
              </p:cNvPr>
              <p:cNvSpPr/>
              <p:nvPr/>
            </p:nvSpPr>
            <p:spPr>
              <a:xfrm>
                <a:off x="5753695" y="5123587"/>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643" name="楕円 642">
                <a:extLst>
                  <a:ext uri="{FF2B5EF4-FFF2-40B4-BE49-F238E27FC236}">
                    <a16:creationId xmlns:a16="http://schemas.microsoft.com/office/drawing/2014/main" id="{39AEBC48-4003-486F-B580-8E8C28A9F2B5}"/>
                  </a:ext>
                </a:extLst>
              </p:cNvPr>
              <p:cNvSpPr/>
              <p:nvPr/>
            </p:nvSpPr>
            <p:spPr>
              <a:xfrm>
                <a:off x="5753695" y="517706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644" name="楕円 643">
                <a:extLst>
                  <a:ext uri="{FF2B5EF4-FFF2-40B4-BE49-F238E27FC236}">
                    <a16:creationId xmlns:a16="http://schemas.microsoft.com/office/drawing/2014/main" id="{5852F1E6-DDD1-4798-A934-D61253C5D0EE}"/>
                  </a:ext>
                </a:extLst>
              </p:cNvPr>
              <p:cNvSpPr/>
              <p:nvPr/>
            </p:nvSpPr>
            <p:spPr>
              <a:xfrm>
                <a:off x="5753695" y="52305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sp>
          <p:nvSpPr>
            <p:cNvPr id="646" name="テキスト ボックス 645">
              <a:extLst>
                <a:ext uri="{FF2B5EF4-FFF2-40B4-BE49-F238E27FC236}">
                  <a16:creationId xmlns:a16="http://schemas.microsoft.com/office/drawing/2014/main" id="{61D4B1C7-DA98-4D60-8FE7-DE6E03683643}"/>
                </a:ext>
              </a:extLst>
            </p:cNvPr>
            <p:cNvSpPr txBox="1"/>
            <p:nvPr/>
          </p:nvSpPr>
          <p:spPr>
            <a:xfrm>
              <a:off x="3658669" y="4530640"/>
              <a:ext cx="1135210" cy="336394"/>
            </a:xfrm>
            <a:prstGeom prst="rect">
              <a:avLst/>
            </a:prstGeom>
            <a:noFill/>
            <a:ln>
              <a:noFill/>
            </a:ln>
          </p:spPr>
          <p:txBody>
            <a:bodyPr wrap="square" rtlCol="0">
              <a:spAutoFit/>
            </a:bodyPr>
            <a:lstStyle/>
            <a:p>
              <a:r>
                <a:rPr kumimoji="1" lang="en-US" altLang="ja-JP" sz="1050" b="1">
                  <a:ln w="3175">
                    <a:solidFill>
                      <a:schemeClr val="tx1"/>
                    </a:solidFill>
                  </a:ln>
                  <a:solidFill>
                    <a:schemeClr val="bg1"/>
                  </a:solidFill>
                </a:rPr>
                <a:t>DEF</a:t>
              </a:r>
              <a:r>
                <a:rPr kumimoji="1" lang="en-US" altLang="ja-JP" sz="1200" b="1">
                  <a:ln w="3175">
                    <a:solidFill>
                      <a:schemeClr val="tx1"/>
                    </a:solidFill>
                  </a:ln>
                  <a:solidFill>
                    <a:schemeClr val="bg1"/>
                  </a:solidFill>
                </a:rPr>
                <a:t>99,999</a:t>
              </a:r>
              <a:endParaRPr kumimoji="1" lang="ja-JP" altLang="en-US" sz="1200" b="1">
                <a:ln w="3175">
                  <a:solidFill>
                    <a:schemeClr val="tx1"/>
                  </a:solidFill>
                </a:ln>
                <a:solidFill>
                  <a:schemeClr val="bg1"/>
                </a:solidFill>
              </a:endParaRPr>
            </a:p>
          </p:txBody>
        </p:sp>
        <p:pic>
          <p:nvPicPr>
            <p:cNvPr id="678" name="図 677" descr="飛ぶ, 探す, イエロー, 挿絵 が含まれている画像&#10;&#10;自動的に生成された説明">
              <a:extLst>
                <a:ext uri="{FF2B5EF4-FFF2-40B4-BE49-F238E27FC236}">
                  <a16:creationId xmlns:a16="http://schemas.microsoft.com/office/drawing/2014/main" id="{C3C3922E-B60E-4BCF-B917-47B4D4D7AF8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rot="2337437">
              <a:off x="4574456" y="3619674"/>
              <a:ext cx="235225" cy="144843"/>
            </a:xfrm>
            <a:prstGeom prst="rect">
              <a:avLst/>
            </a:prstGeom>
          </p:spPr>
        </p:pic>
      </p:grpSp>
      <p:pic>
        <p:nvPicPr>
          <p:cNvPr id="679" name="図 678" descr="飛ぶ, 探す, イエロー, 挿絵 が含まれている画像&#10;&#10;自動的に生成された説明">
            <a:extLst>
              <a:ext uri="{FF2B5EF4-FFF2-40B4-BE49-F238E27FC236}">
                <a16:creationId xmlns:a16="http://schemas.microsoft.com/office/drawing/2014/main" id="{7DE47164-FA04-484B-9368-CBFA88ABA3D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rot="2337437">
            <a:off x="5666804" y="4287617"/>
            <a:ext cx="157910" cy="97235"/>
          </a:xfrm>
          <a:prstGeom prst="rect">
            <a:avLst/>
          </a:prstGeom>
        </p:spPr>
      </p:pic>
      <p:pic>
        <p:nvPicPr>
          <p:cNvPr id="681" name="図 680" descr="飛ぶ, 探す, イエロー, 挿絵 が含まれている画像&#10;&#10;自動的に生成された説明">
            <a:extLst>
              <a:ext uri="{FF2B5EF4-FFF2-40B4-BE49-F238E27FC236}">
                <a16:creationId xmlns:a16="http://schemas.microsoft.com/office/drawing/2014/main" id="{43638238-F2AB-4177-8C8D-E90EADB8D69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rot="2337437">
            <a:off x="6223885" y="4289440"/>
            <a:ext cx="157910" cy="97235"/>
          </a:xfrm>
          <a:prstGeom prst="rect">
            <a:avLst/>
          </a:prstGeom>
        </p:spPr>
      </p:pic>
      <p:pic>
        <p:nvPicPr>
          <p:cNvPr id="682" name="図 681" descr="飛ぶ, 探す, イエロー, 挿絵 が含まれている画像&#10;&#10;自動的に生成された説明">
            <a:extLst>
              <a:ext uri="{FF2B5EF4-FFF2-40B4-BE49-F238E27FC236}">
                <a16:creationId xmlns:a16="http://schemas.microsoft.com/office/drawing/2014/main" id="{6BCFA7F2-9057-4C59-8072-54C50D30557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rot="2337437">
            <a:off x="6852459" y="4293853"/>
            <a:ext cx="157910" cy="97235"/>
          </a:xfrm>
          <a:prstGeom prst="rect">
            <a:avLst/>
          </a:prstGeom>
        </p:spPr>
      </p:pic>
      <p:pic>
        <p:nvPicPr>
          <p:cNvPr id="683" name="図 682" descr="飛ぶ, 探す, イエロー, 挿絵 が含まれている画像&#10;&#10;自動的に生成された説明">
            <a:extLst>
              <a:ext uri="{FF2B5EF4-FFF2-40B4-BE49-F238E27FC236}">
                <a16:creationId xmlns:a16="http://schemas.microsoft.com/office/drawing/2014/main" id="{44FEBBB8-1ECC-49F7-8063-71F07071F38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rot="2337437">
            <a:off x="8036318" y="4294779"/>
            <a:ext cx="157910" cy="97235"/>
          </a:xfrm>
          <a:prstGeom prst="rect">
            <a:avLst/>
          </a:prstGeom>
        </p:spPr>
      </p:pic>
      <p:pic>
        <p:nvPicPr>
          <p:cNvPr id="684" name="図 683" descr="飛ぶ, 探す, イエロー, 挿絵 が含まれている画像&#10;&#10;自動的に生成された説明">
            <a:extLst>
              <a:ext uri="{FF2B5EF4-FFF2-40B4-BE49-F238E27FC236}">
                <a16:creationId xmlns:a16="http://schemas.microsoft.com/office/drawing/2014/main" id="{D9D71E0C-A7DA-402C-AFAF-D2D82CD4890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rot="2337437">
            <a:off x="7423674" y="4286937"/>
            <a:ext cx="157910" cy="97235"/>
          </a:xfrm>
          <a:prstGeom prst="rect">
            <a:avLst/>
          </a:prstGeom>
        </p:spPr>
      </p:pic>
      <p:pic>
        <p:nvPicPr>
          <p:cNvPr id="685" name="図 684" descr="飛ぶ, 探す, イエロー, 挿絵 が含まれている画像&#10;&#10;自動的に生成された説明">
            <a:extLst>
              <a:ext uri="{FF2B5EF4-FFF2-40B4-BE49-F238E27FC236}">
                <a16:creationId xmlns:a16="http://schemas.microsoft.com/office/drawing/2014/main" id="{85A2513F-3899-475A-B482-AA0A725C47B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rot="2337437">
            <a:off x="5653166" y="4910214"/>
            <a:ext cx="157910" cy="97235"/>
          </a:xfrm>
          <a:prstGeom prst="rect">
            <a:avLst/>
          </a:prstGeom>
        </p:spPr>
      </p:pic>
      <p:pic>
        <p:nvPicPr>
          <p:cNvPr id="686" name="図 685" descr="飛ぶ, 探す, イエロー, 挿絵 が含まれている画像&#10;&#10;自動的に生成された説明">
            <a:extLst>
              <a:ext uri="{FF2B5EF4-FFF2-40B4-BE49-F238E27FC236}">
                <a16:creationId xmlns:a16="http://schemas.microsoft.com/office/drawing/2014/main" id="{B3A0C5D0-FE8E-4FE1-8B00-F1E54DEA99A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rot="2337437">
            <a:off x="6245282" y="4914584"/>
            <a:ext cx="157910" cy="97235"/>
          </a:xfrm>
          <a:prstGeom prst="rect">
            <a:avLst/>
          </a:prstGeom>
        </p:spPr>
      </p:pic>
      <p:pic>
        <p:nvPicPr>
          <p:cNvPr id="687" name="図 686" descr="飛ぶ, 探す, イエロー, 挿絵 が含まれている画像&#10;&#10;自動的に生成された説明">
            <a:extLst>
              <a:ext uri="{FF2B5EF4-FFF2-40B4-BE49-F238E27FC236}">
                <a16:creationId xmlns:a16="http://schemas.microsoft.com/office/drawing/2014/main" id="{24BEE26C-E0D0-4455-97C2-BEFDE8A9B05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rot="2337437">
            <a:off x="6851963" y="4909535"/>
            <a:ext cx="157910" cy="97235"/>
          </a:xfrm>
          <a:prstGeom prst="rect">
            <a:avLst/>
          </a:prstGeom>
        </p:spPr>
      </p:pic>
      <p:pic>
        <p:nvPicPr>
          <p:cNvPr id="688" name="図 687" descr="飛ぶ, 探す, イエロー, 挿絵 が含まれている画像&#10;&#10;自動的に生成された説明">
            <a:extLst>
              <a:ext uri="{FF2B5EF4-FFF2-40B4-BE49-F238E27FC236}">
                <a16:creationId xmlns:a16="http://schemas.microsoft.com/office/drawing/2014/main" id="{404454B9-0A00-48BB-93D9-F93DE3BE1FA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rot="2337437">
            <a:off x="8042992" y="4914584"/>
            <a:ext cx="157910" cy="97235"/>
          </a:xfrm>
          <a:prstGeom prst="rect">
            <a:avLst/>
          </a:prstGeom>
        </p:spPr>
      </p:pic>
      <p:pic>
        <p:nvPicPr>
          <p:cNvPr id="689" name="図 688" descr="飛ぶ, 探す, イエロー, 挿絵 が含まれている画像&#10;&#10;自動的に生成された説明">
            <a:extLst>
              <a:ext uri="{FF2B5EF4-FFF2-40B4-BE49-F238E27FC236}">
                <a16:creationId xmlns:a16="http://schemas.microsoft.com/office/drawing/2014/main" id="{2FFE2BF2-DC18-4BA2-A654-16AC75F0A3D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rot="2337437">
            <a:off x="7448991" y="4900785"/>
            <a:ext cx="157910" cy="97235"/>
          </a:xfrm>
          <a:prstGeom prst="rect">
            <a:avLst/>
          </a:prstGeom>
        </p:spPr>
      </p:pic>
      <p:pic>
        <p:nvPicPr>
          <p:cNvPr id="690" name="図 689" descr="飛ぶ, 探す, イエロー, 挿絵 が含まれている画像&#10;&#10;自動的に生成された説明">
            <a:extLst>
              <a:ext uri="{FF2B5EF4-FFF2-40B4-BE49-F238E27FC236}">
                <a16:creationId xmlns:a16="http://schemas.microsoft.com/office/drawing/2014/main" id="{5418A93B-82CD-406A-8D8B-CB5113D2F7D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rot="2337437">
            <a:off x="5666480" y="5545533"/>
            <a:ext cx="157910" cy="97235"/>
          </a:xfrm>
          <a:prstGeom prst="rect">
            <a:avLst/>
          </a:prstGeom>
        </p:spPr>
      </p:pic>
      <p:pic>
        <p:nvPicPr>
          <p:cNvPr id="691" name="図 690" descr="飛ぶ, 探す, イエロー, 挿絵 が含まれている画像&#10;&#10;自動的に生成された説明">
            <a:extLst>
              <a:ext uri="{FF2B5EF4-FFF2-40B4-BE49-F238E27FC236}">
                <a16:creationId xmlns:a16="http://schemas.microsoft.com/office/drawing/2014/main" id="{3FF8A45D-7D5F-4DD9-9E76-15A2E9BA7D7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rot="2337437">
            <a:off x="6258596" y="5549903"/>
            <a:ext cx="157910" cy="97235"/>
          </a:xfrm>
          <a:prstGeom prst="rect">
            <a:avLst/>
          </a:prstGeom>
        </p:spPr>
      </p:pic>
      <p:pic>
        <p:nvPicPr>
          <p:cNvPr id="692" name="図 691" descr="飛ぶ, 探す, イエロー, 挿絵 が含まれている画像&#10;&#10;自動的に生成された説明">
            <a:extLst>
              <a:ext uri="{FF2B5EF4-FFF2-40B4-BE49-F238E27FC236}">
                <a16:creationId xmlns:a16="http://schemas.microsoft.com/office/drawing/2014/main" id="{17C94282-8B12-4C34-8B9E-A0FA53F19D4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rot="2337437">
            <a:off x="6842937" y="5559347"/>
            <a:ext cx="157910" cy="97235"/>
          </a:xfrm>
          <a:prstGeom prst="rect">
            <a:avLst/>
          </a:prstGeom>
        </p:spPr>
      </p:pic>
      <p:pic>
        <p:nvPicPr>
          <p:cNvPr id="693" name="図 692" descr="飛ぶ, 探す, イエロー, 挿絵 が含まれている画像&#10;&#10;自動的に生成された説明">
            <a:extLst>
              <a:ext uri="{FF2B5EF4-FFF2-40B4-BE49-F238E27FC236}">
                <a16:creationId xmlns:a16="http://schemas.microsoft.com/office/drawing/2014/main" id="{805F5EB5-8A84-4BBD-ACD5-0E6D6CF4845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rot="2337437">
            <a:off x="8056306" y="5549903"/>
            <a:ext cx="157910" cy="97235"/>
          </a:xfrm>
          <a:prstGeom prst="rect">
            <a:avLst/>
          </a:prstGeom>
        </p:spPr>
      </p:pic>
      <p:pic>
        <p:nvPicPr>
          <p:cNvPr id="694" name="図 693" descr="飛ぶ, 探す, イエロー, 挿絵 が含まれている画像&#10;&#10;自動的に生成された説明">
            <a:extLst>
              <a:ext uri="{FF2B5EF4-FFF2-40B4-BE49-F238E27FC236}">
                <a16:creationId xmlns:a16="http://schemas.microsoft.com/office/drawing/2014/main" id="{E6C068E1-4CD0-4775-9F66-37CB796D287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rot="2337437">
            <a:off x="7448991" y="5557067"/>
            <a:ext cx="157910" cy="97235"/>
          </a:xfrm>
          <a:prstGeom prst="rect">
            <a:avLst/>
          </a:prstGeom>
        </p:spPr>
      </p:pic>
      <p:grpSp>
        <p:nvGrpSpPr>
          <p:cNvPr id="696" name="グループ化 695">
            <a:extLst>
              <a:ext uri="{FF2B5EF4-FFF2-40B4-BE49-F238E27FC236}">
                <a16:creationId xmlns:a16="http://schemas.microsoft.com/office/drawing/2014/main" id="{C50C2E9E-AB8B-47F6-9243-7C4B10301CEF}"/>
              </a:ext>
            </a:extLst>
          </p:cNvPr>
          <p:cNvGrpSpPr/>
          <p:nvPr/>
        </p:nvGrpSpPr>
        <p:grpSpPr>
          <a:xfrm>
            <a:off x="5766738" y="4406762"/>
            <a:ext cx="49456" cy="259642"/>
            <a:chOff x="5753695" y="5016625"/>
            <a:chExt cx="49456" cy="259642"/>
          </a:xfrm>
        </p:grpSpPr>
        <p:sp>
          <p:nvSpPr>
            <p:cNvPr id="697" name="楕円 696">
              <a:extLst>
                <a:ext uri="{FF2B5EF4-FFF2-40B4-BE49-F238E27FC236}">
                  <a16:creationId xmlns:a16="http://schemas.microsoft.com/office/drawing/2014/main" id="{60C5F855-98C4-44D4-93F3-67B698EB671A}"/>
                </a:ext>
              </a:extLst>
            </p:cNvPr>
            <p:cNvSpPr/>
            <p:nvPr/>
          </p:nvSpPr>
          <p:spPr>
            <a:xfrm>
              <a:off x="5753695" y="50166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698" name="楕円 697">
              <a:extLst>
                <a:ext uri="{FF2B5EF4-FFF2-40B4-BE49-F238E27FC236}">
                  <a16:creationId xmlns:a16="http://schemas.microsoft.com/office/drawing/2014/main" id="{A6D6F229-EC97-42BD-80B2-DE8738A57C9E}"/>
                </a:ext>
              </a:extLst>
            </p:cNvPr>
            <p:cNvSpPr/>
            <p:nvPr/>
          </p:nvSpPr>
          <p:spPr>
            <a:xfrm>
              <a:off x="5753695" y="50701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699" name="楕円 698">
              <a:extLst>
                <a:ext uri="{FF2B5EF4-FFF2-40B4-BE49-F238E27FC236}">
                  <a16:creationId xmlns:a16="http://schemas.microsoft.com/office/drawing/2014/main" id="{C9007B22-A723-4CA6-987A-28B9155D6BE6}"/>
                </a:ext>
              </a:extLst>
            </p:cNvPr>
            <p:cNvSpPr/>
            <p:nvPr/>
          </p:nvSpPr>
          <p:spPr>
            <a:xfrm>
              <a:off x="5753695" y="52305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700" name="楕円 699">
              <a:extLst>
                <a:ext uri="{FF2B5EF4-FFF2-40B4-BE49-F238E27FC236}">
                  <a16:creationId xmlns:a16="http://schemas.microsoft.com/office/drawing/2014/main" id="{4D34A1C8-F096-49D3-8538-ABFC15606DF8}"/>
                </a:ext>
              </a:extLst>
            </p:cNvPr>
            <p:cNvSpPr/>
            <p:nvPr/>
          </p:nvSpPr>
          <p:spPr>
            <a:xfrm>
              <a:off x="5756422" y="512720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701" name="楕円 700">
              <a:extLst>
                <a:ext uri="{FF2B5EF4-FFF2-40B4-BE49-F238E27FC236}">
                  <a16:creationId xmlns:a16="http://schemas.microsoft.com/office/drawing/2014/main" id="{40727BBB-D10D-4CDC-81D9-3C7551592F4E}"/>
                </a:ext>
              </a:extLst>
            </p:cNvPr>
            <p:cNvSpPr/>
            <p:nvPr/>
          </p:nvSpPr>
          <p:spPr>
            <a:xfrm>
              <a:off x="5757432" y="5180102"/>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sp>
        <p:nvSpPr>
          <p:cNvPr id="704" name="円/楕円 7">
            <a:extLst>
              <a:ext uri="{FF2B5EF4-FFF2-40B4-BE49-F238E27FC236}">
                <a16:creationId xmlns:a16="http://schemas.microsoft.com/office/drawing/2014/main" id="{3E2B3BF9-46F0-44D7-AD77-2AFE18E1EF6B}"/>
              </a:ext>
            </a:extLst>
          </p:cNvPr>
          <p:cNvSpPr/>
          <p:nvPr/>
        </p:nvSpPr>
        <p:spPr>
          <a:xfrm>
            <a:off x="6825708" y="4853758"/>
            <a:ext cx="275735" cy="275735"/>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tx1"/>
                </a:solidFill>
              </a:rPr>
              <a:t>顔</a:t>
            </a:r>
          </a:p>
        </p:txBody>
      </p:sp>
      <p:sp>
        <p:nvSpPr>
          <p:cNvPr id="705" name="円/楕円 7">
            <a:extLst>
              <a:ext uri="{FF2B5EF4-FFF2-40B4-BE49-F238E27FC236}">
                <a16:creationId xmlns:a16="http://schemas.microsoft.com/office/drawing/2014/main" id="{CC515292-08AD-4043-AA01-4E33BB7F30E5}"/>
              </a:ext>
            </a:extLst>
          </p:cNvPr>
          <p:cNvSpPr/>
          <p:nvPr/>
        </p:nvSpPr>
        <p:spPr>
          <a:xfrm>
            <a:off x="7359505" y="4857941"/>
            <a:ext cx="275735" cy="275735"/>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bg1"/>
                </a:solidFill>
              </a:rPr>
              <a:t>鍵</a:t>
            </a:r>
          </a:p>
        </p:txBody>
      </p:sp>
      <p:cxnSp>
        <p:nvCxnSpPr>
          <p:cNvPr id="650" name="直線コネクタ 649">
            <a:extLst>
              <a:ext uri="{FF2B5EF4-FFF2-40B4-BE49-F238E27FC236}">
                <a16:creationId xmlns:a16="http://schemas.microsoft.com/office/drawing/2014/main" id="{ACC8E76F-EA14-4C0A-8D61-629F5CC57BFD}"/>
              </a:ext>
            </a:extLst>
          </p:cNvPr>
          <p:cNvCxnSpPr>
            <a:cxnSpLocks/>
          </p:cNvCxnSpPr>
          <p:nvPr/>
        </p:nvCxnSpPr>
        <p:spPr>
          <a:xfrm flipV="1">
            <a:off x="2911852" y="3912213"/>
            <a:ext cx="1975795" cy="152412"/>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55" name="直線コネクタ 654">
            <a:extLst>
              <a:ext uri="{FF2B5EF4-FFF2-40B4-BE49-F238E27FC236}">
                <a16:creationId xmlns:a16="http://schemas.microsoft.com/office/drawing/2014/main" id="{6D07379B-E0FD-4591-88FF-AB87D1C28E17}"/>
              </a:ext>
            </a:extLst>
          </p:cNvPr>
          <p:cNvCxnSpPr>
            <a:cxnSpLocks/>
          </p:cNvCxnSpPr>
          <p:nvPr/>
        </p:nvCxnSpPr>
        <p:spPr>
          <a:xfrm flipV="1">
            <a:off x="2875886" y="4259000"/>
            <a:ext cx="2056783" cy="23325"/>
          </a:xfrm>
          <a:prstGeom prst="line">
            <a:avLst/>
          </a:prstGeom>
        </p:spPr>
        <p:style>
          <a:lnRef idx="1">
            <a:schemeClr val="accent1"/>
          </a:lnRef>
          <a:fillRef idx="0">
            <a:schemeClr val="accent1"/>
          </a:fillRef>
          <a:effectRef idx="0">
            <a:schemeClr val="accent1"/>
          </a:effectRef>
          <a:fontRef idx="minor">
            <a:schemeClr val="tx1"/>
          </a:fontRef>
        </p:style>
      </p:cxnSp>
      <p:cxnSp>
        <p:nvCxnSpPr>
          <p:cNvPr id="661" name="直線コネクタ 660">
            <a:extLst>
              <a:ext uri="{FF2B5EF4-FFF2-40B4-BE49-F238E27FC236}">
                <a16:creationId xmlns:a16="http://schemas.microsoft.com/office/drawing/2014/main" id="{80F628A6-D230-43C1-91BC-A54D3A5EF7E3}"/>
              </a:ext>
            </a:extLst>
          </p:cNvPr>
          <p:cNvCxnSpPr>
            <a:cxnSpLocks/>
            <a:endCxn id="646" idx="1"/>
          </p:cNvCxnSpPr>
          <p:nvPr/>
        </p:nvCxnSpPr>
        <p:spPr>
          <a:xfrm>
            <a:off x="2862652" y="4677290"/>
            <a:ext cx="125878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64" name="直線コネクタ 663">
            <a:extLst>
              <a:ext uri="{FF2B5EF4-FFF2-40B4-BE49-F238E27FC236}">
                <a16:creationId xmlns:a16="http://schemas.microsoft.com/office/drawing/2014/main" id="{D768627F-70E7-4FC4-8A5E-4A49179812ED}"/>
              </a:ext>
            </a:extLst>
          </p:cNvPr>
          <p:cNvCxnSpPr>
            <a:cxnSpLocks/>
          </p:cNvCxnSpPr>
          <p:nvPr/>
        </p:nvCxnSpPr>
        <p:spPr>
          <a:xfrm>
            <a:off x="2867449" y="4457510"/>
            <a:ext cx="1742006" cy="219779"/>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5308931"/>
      </p:ext>
    </p:extLst>
  </p:cSld>
  <p:clrMapOvr>
    <a:masterClrMapping/>
  </p:clrMapOvr>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kumimoji="1">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初期文字メイリオ1.potx" id="{4CC45B49-B3D3-4080-927A-D6BA33902AE7}" vid="{8A81B9CE-A1AC-4B19-889B-2A875DBDC643}"/>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ドキュメント" ma:contentTypeID="0x0101004C474B7ECFB4DA4491C2F2903EDCE387" ma:contentTypeVersion="2" ma:contentTypeDescription="新しいドキュメントを作成します。" ma:contentTypeScope="" ma:versionID="1a6ed75f45edef1d1f1b8f5cdbfc0bf9">
  <xsd:schema xmlns:xsd="http://www.w3.org/2001/XMLSchema" xmlns:xs="http://www.w3.org/2001/XMLSchema" xmlns:p="http://schemas.microsoft.com/office/2006/metadata/properties" xmlns:ns2="0296febf-2773-4faf-ae76-6dee2362d0db" targetNamespace="http://schemas.microsoft.com/office/2006/metadata/properties" ma:root="true" ma:fieldsID="13ccaadd41bf1eaf321fa8ccc77f4491" ns2:_="">
    <xsd:import namespace="0296febf-2773-4faf-ae76-6dee2362d0db"/>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296febf-2773-4faf-ae76-6dee2362d0d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コンテンツ タイプ"/>
        <xsd:element ref="dc:title" minOccurs="0" maxOccurs="1" ma:index="4" ma:displayName="タイトル"/>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CA18A32-9FB2-47AD-9020-360447AC392B}">
  <ds:schemaRefs>
    <ds:schemaRef ds:uri="0296febf-2773-4faf-ae76-6dee2362d0db"/>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41A52EE0-DA2B-45FF-9674-90A4983EFF6F}">
  <ds:schemaRefs>
    <ds:schemaRef ds:uri="http://purl.org/dc/dcmitype/"/>
    <ds:schemaRef ds:uri="0296febf-2773-4faf-ae76-6dee2362d0db"/>
    <ds:schemaRef ds:uri="http://schemas.microsoft.com/office/2006/documentManagement/types"/>
    <ds:schemaRef ds:uri="http://schemas.microsoft.com/office/2006/metadata/properties"/>
    <ds:schemaRef ds:uri="http://purl.org/dc/terms/"/>
    <ds:schemaRef ds:uri="http://schemas.openxmlformats.org/package/2006/metadata/core-properties"/>
    <ds:schemaRef ds:uri="http://schemas.microsoft.com/office/infopath/2007/PartnerControls"/>
    <ds:schemaRef ds:uri="http://www.w3.org/XML/1998/namespace"/>
    <ds:schemaRef ds:uri="http://purl.org/dc/elements/1.1/"/>
  </ds:schemaRefs>
</ds:datastoreItem>
</file>

<file path=customXml/itemProps3.xml><?xml version="1.0" encoding="utf-8"?>
<ds:datastoreItem xmlns:ds="http://schemas.openxmlformats.org/officeDocument/2006/customXml" ds:itemID="{5BE1254A-DE7F-4186-9151-F2E551CB0BF3}">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初期文字メイリオ1</Template>
  <TotalTime>6</TotalTime>
  <Words>11712</Words>
  <Application>Microsoft Office PowerPoint</Application>
  <PresentationFormat>画面に合わせる (4:3)</PresentationFormat>
  <Paragraphs>2894</Paragraphs>
  <Slides>51</Slides>
  <Notes>3</Notes>
  <HiddenSlides>0</HiddenSlides>
  <MMClips>0</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51</vt:i4>
      </vt:variant>
    </vt:vector>
  </HeadingPairs>
  <TitlesOfParts>
    <vt:vector size="58" baseType="lpstr">
      <vt:lpstr>メイリオ</vt:lpstr>
      <vt:lpstr>Arial</vt:lpstr>
      <vt:lpstr>Bahnschrift Condensed</vt:lpstr>
      <vt:lpstr>Century Gothic</vt:lpstr>
      <vt:lpstr>HGP創英角ｺﾞｼｯｸUB</vt:lpstr>
      <vt:lpstr>游ゴシック</vt:lpstr>
      <vt:lpstr>Office テーマ</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真吾 宮田</dc:creator>
  <cp:lastModifiedBy>ryuzo.abe</cp:lastModifiedBy>
  <cp:revision>1</cp:revision>
  <dcterms:created xsi:type="dcterms:W3CDTF">2019-06-27T02:30:15Z</dcterms:created>
  <dcterms:modified xsi:type="dcterms:W3CDTF">2020-02-13T09:14:13Z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0x0101004C474B7ECFB4DA4491C2F2903EDCE387</vt:lpwstr>
  </property>
</Properties>
</file>